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64" r:id="rId2"/>
    <p:sldId id="97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00FF00"/>
    <a:srgbClr val="99FF99"/>
    <a:srgbClr val="E2F0D9"/>
    <a:srgbClr val="A9D18E"/>
    <a:srgbClr val="339933"/>
    <a:srgbClr val="FF0066"/>
    <a:srgbClr val="FF3399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96" autoAdjust="0"/>
    <p:restoredTop sz="94660"/>
  </p:normalViewPr>
  <p:slideViewPr>
    <p:cSldViewPr snapToGrid="0">
      <p:cViewPr varScale="1">
        <p:scale>
          <a:sx n="43" d="100"/>
          <a:sy n="43" d="100"/>
        </p:scale>
        <p:origin x="588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hyperlink" Target="http://www.digipot.net/" TargetMode="Externa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0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49C7D3-855F-E41E-4AF1-7AC6792B0E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202849-46F0-0484-63EB-7EFC0B2CEBD7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長野県のおとなり、隣接する県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47" name="グループ化 446">
            <a:extLst>
              <a:ext uri="{FF2B5EF4-FFF2-40B4-BE49-F238E27FC236}">
                <a16:creationId xmlns:a16="http://schemas.microsoft.com/office/drawing/2014/main" id="{9F89FFDD-1B0E-0B55-D238-BC14CF74ED08}"/>
              </a:ext>
            </a:extLst>
          </p:cNvPr>
          <p:cNvGrpSpPr/>
          <p:nvPr/>
        </p:nvGrpSpPr>
        <p:grpSpPr>
          <a:xfrm>
            <a:off x="688123" y="840532"/>
            <a:ext cx="2577520" cy="2702768"/>
            <a:chOff x="688123" y="840532"/>
            <a:chExt cx="2577520" cy="2702768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3E978B21-4302-B76D-8255-95F656B65AC9}"/>
                </a:ext>
              </a:extLst>
            </p:cNvPr>
            <p:cNvGrpSpPr/>
            <p:nvPr/>
          </p:nvGrpSpPr>
          <p:grpSpPr>
            <a:xfrm>
              <a:off x="688123" y="840532"/>
              <a:ext cx="2577520" cy="2702768"/>
              <a:chOff x="688123" y="840532"/>
              <a:chExt cx="2577520" cy="2702768"/>
            </a:xfrm>
          </p:grpSpPr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29EBDC4B-8312-B5C9-A2A9-BCAA3FF8AA77}"/>
                  </a:ext>
                </a:extLst>
              </p:cNvPr>
              <p:cNvSpPr/>
              <p:nvPr/>
            </p:nvSpPr>
            <p:spPr>
              <a:xfrm>
                <a:off x="2189773" y="1718817"/>
                <a:ext cx="470478" cy="578175"/>
              </a:xfrm>
              <a:custGeom>
                <a:avLst/>
                <a:gdLst>
                  <a:gd name="connsiteX0" fmla="*/ 1873252 w 2962912"/>
                  <a:gd name="connsiteY0" fmla="*/ 0 h 3641156"/>
                  <a:gd name="connsiteX1" fmla="*/ 1955800 w 2962912"/>
                  <a:gd name="connsiteY1" fmla="*/ 25400 h 3641156"/>
                  <a:gd name="connsiteX2" fmla="*/ 2165352 w 2962912"/>
                  <a:gd name="connsiteY2" fmla="*/ 69850 h 3641156"/>
                  <a:gd name="connsiteX3" fmla="*/ 2273304 w 2962912"/>
                  <a:gd name="connsiteY3" fmla="*/ 120650 h 3641156"/>
                  <a:gd name="connsiteX4" fmla="*/ 2343152 w 2962912"/>
                  <a:gd name="connsiteY4" fmla="*/ 127000 h 3641156"/>
                  <a:gd name="connsiteX5" fmla="*/ 2457452 w 2962912"/>
                  <a:gd name="connsiteY5" fmla="*/ 177800 h 3641156"/>
                  <a:gd name="connsiteX6" fmla="*/ 2571752 w 2962912"/>
                  <a:gd name="connsiteY6" fmla="*/ 304800 h 3641156"/>
                  <a:gd name="connsiteX7" fmla="*/ 2641600 w 2962912"/>
                  <a:gd name="connsiteY7" fmla="*/ 361950 h 3641156"/>
                  <a:gd name="connsiteX8" fmla="*/ 2667000 w 2962912"/>
                  <a:gd name="connsiteY8" fmla="*/ 501650 h 3641156"/>
                  <a:gd name="connsiteX9" fmla="*/ 2819400 w 2962912"/>
                  <a:gd name="connsiteY9" fmla="*/ 501650 h 3641156"/>
                  <a:gd name="connsiteX10" fmla="*/ 2819400 w 2962912"/>
                  <a:gd name="connsiteY10" fmla="*/ 539750 h 3641156"/>
                  <a:gd name="connsiteX11" fmla="*/ 2787652 w 2962912"/>
                  <a:gd name="connsiteY11" fmla="*/ 596900 h 3641156"/>
                  <a:gd name="connsiteX12" fmla="*/ 2800352 w 2962912"/>
                  <a:gd name="connsiteY12" fmla="*/ 654050 h 3641156"/>
                  <a:gd name="connsiteX13" fmla="*/ 2813052 w 2962912"/>
                  <a:gd name="connsiteY13" fmla="*/ 749300 h 3641156"/>
                  <a:gd name="connsiteX14" fmla="*/ 2800352 w 2962912"/>
                  <a:gd name="connsiteY14" fmla="*/ 793750 h 3641156"/>
                  <a:gd name="connsiteX15" fmla="*/ 2844800 w 2962912"/>
                  <a:gd name="connsiteY15" fmla="*/ 850900 h 3641156"/>
                  <a:gd name="connsiteX16" fmla="*/ 2843092 w 2962912"/>
                  <a:gd name="connsiteY16" fmla="*/ 848704 h 3641156"/>
                  <a:gd name="connsiteX17" fmla="*/ 2818132 w 2962912"/>
                  <a:gd name="connsiteY17" fmla="*/ 882650 h 3641156"/>
                  <a:gd name="connsiteX18" fmla="*/ 2833372 w 2962912"/>
                  <a:gd name="connsiteY18" fmla="*/ 1141730 h 3641156"/>
                  <a:gd name="connsiteX19" fmla="*/ 2886712 w 2962912"/>
                  <a:gd name="connsiteY19" fmla="*/ 1248410 h 3641156"/>
                  <a:gd name="connsiteX20" fmla="*/ 2879092 w 2962912"/>
                  <a:gd name="connsiteY20" fmla="*/ 1393190 h 3641156"/>
                  <a:gd name="connsiteX21" fmla="*/ 2856232 w 2962912"/>
                  <a:gd name="connsiteY21" fmla="*/ 1423670 h 3641156"/>
                  <a:gd name="connsiteX22" fmla="*/ 2848612 w 2962912"/>
                  <a:gd name="connsiteY22" fmla="*/ 1507490 h 3641156"/>
                  <a:gd name="connsiteX23" fmla="*/ 2962912 w 2962912"/>
                  <a:gd name="connsiteY23" fmla="*/ 1697990 h 3641156"/>
                  <a:gd name="connsiteX24" fmla="*/ 2772412 w 2962912"/>
                  <a:gd name="connsiteY24" fmla="*/ 1720850 h 3641156"/>
                  <a:gd name="connsiteX25" fmla="*/ 2734312 w 2962912"/>
                  <a:gd name="connsiteY25" fmla="*/ 1781810 h 3641156"/>
                  <a:gd name="connsiteX26" fmla="*/ 2772412 w 2962912"/>
                  <a:gd name="connsiteY26" fmla="*/ 1888490 h 3641156"/>
                  <a:gd name="connsiteX27" fmla="*/ 2802892 w 2962912"/>
                  <a:gd name="connsiteY27" fmla="*/ 2071370 h 3641156"/>
                  <a:gd name="connsiteX28" fmla="*/ 2787652 w 2962912"/>
                  <a:gd name="connsiteY28" fmla="*/ 2338070 h 3641156"/>
                  <a:gd name="connsiteX29" fmla="*/ 2825752 w 2962912"/>
                  <a:gd name="connsiteY29" fmla="*/ 2429510 h 3641156"/>
                  <a:gd name="connsiteX30" fmla="*/ 2680972 w 2962912"/>
                  <a:gd name="connsiteY30" fmla="*/ 2635250 h 3641156"/>
                  <a:gd name="connsiteX31" fmla="*/ 2673352 w 2962912"/>
                  <a:gd name="connsiteY31" fmla="*/ 2787650 h 3641156"/>
                  <a:gd name="connsiteX32" fmla="*/ 2627632 w 2962912"/>
                  <a:gd name="connsiteY32" fmla="*/ 2863850 h 3641156"/>
                  <a:gd name="connsiteX33" fmla="*/ 2536192 w 2962912"/>
                  <a:gd name="connsiteY33" fmla="*/ 2879090 h 3641156"/>
                  <a:gd name="connsiteX34" fmla="*/ 2475232 w 2962912"/>
                  <a:gd name="connsiteY34" fmla="*/ 2818130 h 3641156"/>
                  <a:gd name="connsiteX35" fmla="*/ 2429512 w 2962912"/>
                  <a:gd name="connsiteY35" fmla="*/ 2818130 h 3641156"/>
                  <a:gd name="connsiteX36" fmla="*/ 2406652 w 2962912"/>
                  <a:gd name="connsiteY36" fmla="*/ 2871470 h 3641156"/>
                  <a:gd name="connsiteX37" fmla="*/ 2261872 w 2962912"/>
                  <a:gd name="connsiteY37" fmla="*/ 2856230 h 3641156"/>
                  <a:gd name="connsiteX38" fmla="*/ 2261872 w 2962912"/>
                  <a:gd name="connsiteY38" fmla="*/ 2917190 h 3641156"/>
                  <a:gd name="connsiteX39" fmla="*/ 2200912 w 2962912"/>
                  <a:gd name="connsiteY39" fmla="*/ 2962910 h 3641156"/>
                  <a:gd name="connsiteX40" fmla="*/ 1995172 w 2962912"/>
                  <a:gd name="connsiteY40" fmla="*/ 3001010 h 3641156"/>
                  <a:gd name="connsiteX41" fmla="*/ 1949452 w 2962912"/>
                  <a:gd name="connsiteY41" fmla="*/ 2970530 h 3641156"/>
                  <a:gd name="connsiteX42" fmla="*/ 1949452 w 2962912"/>
                  <a:gd name="connsiteY42" fmla="*/ 3039110 h 3641156"/>
                  <a:gd name="connsiteX43" fmla="*/ 1781812 w 2962912"/>
                  <a:gd name="connsiteY43" fmla="*/ 3107690 h 3641156"/>
                  <a:gd name="connsiteX44" fmla="*/ 1781812 w 2962912"/>
                  <a:gd name="connsiteY44" fmla="*/ 3237230 h 3641156"/>
                  <a:gd name="connsiteX45" fmla="*/ 1736092 w 2962912"/>
                  <a:gd name="connsiteY45" fmla="*/ 3237230 h 3641156"/>
                  <a:gd name="connsiteX46" fmla="*/ 1667512 w 2962912"/>
                  <a:gd name="connsiteY46" fmla="*/ 3183890 h 3641156"/>
                  <a:gd name="connsiteX47" fmla="*/ 1568452 w 2962912"/>
                  <a:gd name="connsiteY47" fmla="*/ 3237230 h 3641156"/>
                  <a:gd name="connsiteX48" fmla="*/ 1522732 w 2962912"/>
                  <a:gd name="connsiteY48" fmla="*/ 3465830 h 3641156"/>
                  <a:gd name="connsiteX49" fmla="*/ 1248412 w 2962912"/>
                  <a:gd name="connsiteY49" fmla="*/ 3610610 h 3641156"/>
                  <a:gd name="connsiteX50" fmla="*/ 1164592 w 2962912"/>
                  <a:gd name="connsiteY50" fmla="*/ 3610610 h 3641156"/>
                  <a:gd name="connsiteX51" fmla="*/ 1097392 w 2962912"/>
                  <a:gd name="connsiteY51" fmla="*/ 3641156 h 3641156"/>
                  <a:gd name="connsiteX52" fmla="*/ 1009652 w 2962912"/>
                  <a:gd name="connsiteY52" fmla="*/ 3587750 h 3641156"/>
                  <a:gd name="connsiteX53" fmla="*/ 1003304 w 2962912"/>
                  <a:gd name="connsiteY53" fmla="*/ 3543300 h 3641156"/>
                  <a:gd name="connsiteX54" fmla="*/ 933452 w 2962912"/>
                  <a:gd name="connsiteY54" fmla="*/ 3429000 h 3641156"/>
                  <a:gd name="connsiteX55" fmla="*/ 939800 w 2962912"/>
                  <a:gd name="connsiteY55" fmla="*/ 3352800 h 3641156"/>
                  <a:gd name="connsiteX56" fmla="*/ 869952 w 2962912"/>
                  <a:gd name="connsiteY56" fmla="*/ 3359150 h 3641156"/>
                  <a:gd name="connsiteX57" fmla="*/ 857252 w 2962912"/>
                  <a:gd name="connsiteY57" fmla="*/ 3371850 h 3641156"/>
                  <a:gd name="connsiteX58" fmla="*/ 717552 w 2962912"/>
                  <a:gd name="connsiteY58" fmla="*/ 3365500 h 3641156"/>
                  <a:gd name="connsiteX59" fmla="*/ 692152 w 2962912"/>
                  <a:gd name="connsiteY59" fmla="*/ 3340100 h 3641156"/>
                  <a:gd name="connsiteX60" fmla="*/ 615952 w 2962912"/>
                  <a:gd name="connsiteY60" fmla="*/ 3327400 h 3641156"/>
                  <a:gd name="connsiteX61" fmla="*/ 533400 w 2962912"/>
                  <a:gd name="connsiteY61" fmla="*/ 3359150 h 3641156"/>
                  <a:gd name="connsiteX62" fmla="*/ 419104 w 2962912"/>
                  <a:gd name="connsiteY62" fmla="*/ 3359150 h 3641156"/>
                  <a:gd name="connsiteX63" fmla="*/ 260352 w 2962912"/>
                  <a:gd name="connsiteY63" fmla="*/ 3187700 h 3641156"/>
                  <a:gd name="connsiteX64" fmla="*/ 279400 w 2962912"/>
                  <a:gd name="connsiteY64" fmla="*/ 3143250 h 3641156"/>
                  <a:gd name="connsiteX65" fmla="*/ 266704 w 2962912"/>
                  <a:gd name="connsiteY65" fmla="*/ 3111500 h 3641156"/>
                  <a:gd name="connsiteX66" fmla="*/ 203200 w 2962912"/>
                  <a:gd name="connsiteY66" fmla="*/ 3098800 h 3641156"/>
                  <a:gd name="connsiteX67" fmla="*/ 107952 w 2962912"/>
                  <a:gd name="connsiteY67" fmla="*/ 2997200 h 3641156"/>
                  <a:gd name="connsiteX68" fmla="*/ 120652 w 2962912"/>
                  <a:gd name="connsiteY68" fmla="*/ 2876550 h 3641156"/>
                  <a:gd name="connsiteX69" fmla="*/ 241304 w 2962912"/>
                  <a:gd name="connsiteY69" fmla="*/ 2692400 h 3641156"/>
                  <a:gd name="connsiteX70" fmla="*/ 247652 w 2962912"/>
                  <a:gd name="connsiteY70" fmla="*/ 2654300 h 3641156"/>
                  <a:gd name="connsiteX71" fmla="*/ 317504 w 2962912"/>
                  <a:gd name="connsiteY71" fmla="*/ 2635250 h 3641156"/>
                  <a:gd name="connsiteX72" fmla="*/ 330200 w 2962912"/>
                  <a:gd name="connsiteY72" fmla="*/ 2584450 h 3641156"/>
                  <a:gd name="connsiteX73" fmla="*/ 266704 w 2962912"/>
                  <a:gd name="connsiteY73" fmla="*/ 2501900 h 3641156"/>
                  <a:gd name="connsiteX74" fmla="*/ 330200 w 2962912"/>
                  <a:gd name="connsiteY74" fmla="*/ 2400300 h 3641156"/>
                  <a:gd name="connsiteX75" fmla="*/ 336552 w 2962912"/>
                  <a:gd name="connsiteY75" fmla="*/ 2298700 h 3641156"/>
                  <a:gd name="connsiteX76" fmla="*/ 419104 w 2962912"/>
                  <a:gd name="connsiteY76" fmla="*/ 2298700 h 3641156"/>
                  <a:gd name="connsiteX77" fmla="*/ 476252 w 2962912"/>
                  <a:gd name="connsiteY77" fmla="*/ 2197100 h 3641156"/>
                  <a:gd name="connsiteX78" fmla="*/ 425452 w 2962912"/>
                  <a:gd name="connsiteY78" fmla="*/ 2095500 h 3641156"/>
                  <a:gd name="connsiteX79" fmla="*/ 361952 w 2962912"/>
                  <a:gd name="connsiteY79" fmla="*/ 2076450 h 3641156"/>
                  <a:gd name="connsiteX80" fmla="*/ 298452 w 2962912"/>
                  <a:gd name="connsiteY80" fmla="*/ 2120900 h 3641156"/>
                  <a:gd name="connsiteX81" fmla="*/ 266704 w 2962912"/>
                  <a:gd name="connsiteY81" fmla="*/ 2095500 h 3641156"/>
                  <a:gd name="connsiteX82" fmla="*/ 215904 w 2962912"/>
                  <a:gd name="connsiteY82" fmla="*/ 2095500 h 3641156"/>
                  <a:gd name="connsiteX83" fmla="*/ 177800 w 2962912"/>
                  <a:gd name="connsiteY83" fmla="*/ 2076450 h 3641156"/>
                  <a:gd name="connsiteX84" fmla="*/ 95252 w 2962912"/>
                  <a:gd name="connsiteY84" fmla="*/ 2070100 h 3641156"/>
                  <a:gd name="connsiteX85" fmla="*/ 25400 w 2962912"/>
                  <a:gd name="connsiteY85" fmla="*/ 2006600 h 3641156"/>
                  <a:gd name="connsiteX86" fmla="*/ 0 w 2962912"/>
                  <a:gd name="connsiteY86" fmla="*/ 1905000 h 3641156"/>
                  <a:gd name="connsiteX87" fmla="*/ 38104 w 2962912"/>
                  <a:gd name="connsiteY87" fmla="*/ 1828800 h 3641156"/>
                  <a:gd name="connsiteX88" fmla="*/ 12704 w 2962912"/>
                  <a:gd name="connsiteY88" fmla="*/ 1778000 h 3641156"/>
                  <a:gd name="connsiteX89" fmla="*/ 95252 w 2962912"/>
                  <a:gd name="connsiteY89" fmla="*/ 1663700 h 3641156"/>
                  <a:gd name="connsiteX90" fmla="*/ 133352 w 2962912"/>
                  <a:gd name="connsiteY90" fmla="*/ 1581150 h 3641156"/>
                  <a:gd name="connsiteX91" fmla="*/ 69852 w 2962912"/>
                  <a:gd name="connsiteY91" fmla="*/ 1504950 h 3641156"/>
                  <a:gd name="connsiteX92" fmla="*/ 69852 w 2962912"/>
                  <a:gd name="connsiteY92" fmla="*/ 1466850 h 3641156"/>
                  <a:gd name="connsiteX93" fmla="*/ 146052 w 2962912"/>
                  <a:gd name="connsiteY93" fmla="*/ 1397000 h 3641156"/>
                  <a:gd name="connsiteX94" fmla="*/ 234952 w 2962912"/>
                  <a:gd name="connsiteY94" fmla="*/ 1276350 h 3641156"/>
                  <a:gd name="connsiteX95" fmla="*/ 190504 w 2962912"/>
                  <a:gd name="connsiteY95" fmla="*/ 1225550 h 3641156"/>
                  <a:gd name="connsiteX96" fmla="*/ 146052 w 2962912"/>
                  <a:gd name="connsiteY96" fmla="*/ 1219200 h 3641156"/>
                  <a:gd name="connsiteX97" fmla="*/ 76200 w 2962912"/>
                  <a:gd name="connsiteY97" fmla="*/ 1155700 h 3641156"/>
                  <a:gd name="connsiteX98" fmla="*/ 88904 w 2962912"/>
                  <a:gd name="connsiteY98" fmla="*/ 1041400 h 3641156"/>
                  <a:gd name="connsiteX99" fmla="*/ 120652 w 2962912"/>
                  <a:gd name="connsiteY99" fmla="*/ 1035050 h 3641156"/>
                  <a:gd name="connsiteX100" fmla="*/ 133352 w 2962912"/>
                  <a:gd name="connsiteY100" fmla="*/ 990600 h 3641156"/>
                  <a:gd name="connsiteX101" fmla="*/ 177800 w 2962912"/>
                  <a:gd name="connsiteY101" fmla="*/ 971550 h 3641156"/>
                  <a:gd name="connsiteX102" fmla="*/ 177800 w 2962912"/>
                  <a:gd name="connsiteY102" fmla="*/ 920752 h 3641156"/>
                  <a:gd name="connsiteX103" fmla="*/ 190504 w 2962912"/>
                  <a:gd name="connsiteY103" fmla="*/ 914400 h 3641156"/>
                  <a:gd name="connsiteX104" fmla="*/ 254000 w 2962912"/>
                  <a:gd name="connsiteY104" fmla="*/ 889000 h 3641156"/>
                  <a:gd name="connsiteX105" fmla="*/ 266704 w 2962912"/>
                  <a:gd name="connsiteY105" fmla="*/ 844550 h 3641156"/>
                  <a:gd name="connsiteX106" fmla="*/ 400052 w 2962912"/>
                  <a:gd name="connsiteY106" fmla="*/ 781050 h 3641156"/>
                  <a:gd name="connsiteX107" fmla="*/ 438152 w 2962912"/>
                  <a:gd name="connsiteY107" fmla="*/ 704850 h 3641156"/>
                  <a:gd name="connsiteX108" fmla="*/ 508000 w 2962912"/>
                  <a:gd name="connsiteY108" fmla="*/ 717550 h 3641156"/>
                  <a:gd name="connsiteX109" fmla="*/ 692152 w 2962912"/>
                  <a:gd name="connsiteY109" fmla="*/ 635000 h 3641156"/>
                  <a:gd name="connsiteX110" fmla="*/ 749304 w 2962912"/>
                  <a:gd name="connsiteY110" fmla="*/ 584200 h 3641156"/>
                  <a:gd name="connsiteX111" fmla="*/ 793752 w 2962912"/>
                  <a:gd name="connsiteY111" fmla="*/ 533400 h 3641156"/>
                  <a:gd name="connsiteX112" fmla="*/ 901704 w 2962912"/>
                  <a:gd name="connsiteY112" fmla="*/ 514350 h 3641156"/>
                  <a:gd name="connsiteX113" fmla="*/ 908052 w 2962912"/>
                  <a:gd name="connsiteY113" fmla="*/ 450850 h 3641156"/>
                  <a:gd name="connsiteX114" fmla="*/ 1035052 w 2962912"/>
                  <a:gd name="connsiteY114" fmla="*/ 438150 h 3641156"/>
                  <a:gd name="connsiteX115" fmla="*/ 1073152 w 2962912"/>
                  <a:gd name="connsiteY115" fmla="*/ 374650 h 3641156"/>
                  <a:gd name="connsiteX116" fmla="*/ 1174752 w 2962912"/>
                  <a:gd name="connsiteY116" fmla="*/ 317500 h 3641156"/>
                  <a:gd name="connsiteX117" fmla="*/ 1270000 w 2962912"/>
                  <a:gd name="connsiteY117" fmla="*/ 323850 h 3641156"/>
                  <a:gd name="connsiteX118" fmla="*/ 1365252 w 2962912"/>
                  <a:gd name="connsiteY118" fmla="*/ 254000 h 3641156"/>
                  <a:gd name="connsiteX119" fmla="*/ 1517652 w 2962912"/>
                  <a:gd name="connsiteY119" fmla="*/ 254000 h 3641156"/>
                  <a:gd name="connsiteX120" fmla="*/ 1517652 w 2962912"/>
                  <a:gd name="connsiteY120" fmla="*/ 209550 h 3641156"/>
                  <a:gd name="connsiteX121" fmla="*/ 1498600 w 2962912"/>
                  <a:gd name="connsiteY121" fmla="*/ 127000 h 3641156"/>
                  <a:gd name="connsiteX122" fmla="*/ 1543052 w 2962912"/>
                  <a:gd name="connsiteY122" fmla="*/ 69850 h 3641156"/>
                  <a:gd name="connsiteX123" fmla="*/ 1739904 w 2962912"/>
                  <a:gd name="connsiteY123" fmla="*/ 12700 h 364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962912" h="3641156">
                    <a:moveTo>
                      <a:pt x="1873252" y="0"/>
                    </a:moveTo>
                    <a:lnTo>
                      <a:pt x="1955800" y="25400"/>
                    </a:lnTo>
                    <a:lnTo>
                      <a:pt x="2165352" y="69850"/>
                    </a:lnTo>
                    <a:lnTo>
                      <a:pt x="2273304" y="120650"/>
                    </a:lnTo>
                    <a:lnTo>
                      <a:pt x="2343152" y="127000"/>
                    </a:lnTo>
                    <a:lnTo>
                      <a:pt x="2457452" y="177800"/>
                    </a:lnTo>
                    <a:lnTo>
                      <a:pt x="2571752" y="304800"/>
                    </a:lnTo>
                    <a:lnTo>
                      <a:pt x="2641600" y="361950"/>
                    </a:lnTo>
                    <a:lnTo>
                      <a:pt x="2667000" y="501650"/>
                    </a:lnTo>
                    <a:lnTo>
                      <a:pt x="2819400" y="501650"/>
                    </a:lnTo>
                    <a:lnTo>
                      <a:pt x="2819400" y="539750"/>
                    </a:lnTo>
                    <a:lnTo>
                      <a:pt x="2787652" y="596900"/>
                    </a:lnTo>
                    <a:lnTo>
                      <a:pt x="2800352" y="654050"/>
                    </a:lnTo>
                    <a:lnTo>
                      <a:pt x="2813052" y="749300"/>
                    </a:lnTo>
                    <a:lnTo>
                      <a:pt x="2800352" y="793750"/>
                    </a:lnTo>
                    <a:lnTo>
                      <a:pt x="2844800" y="850900"/>
                    </a:lnTo>
                    <a:lnTo>
                      <a:pt x="2843092" y="848704"/>
                    </a:lnTo>
                    <a:lnTo>
                      <a:pt x="2818132" y="882650"/>
                    </a:lnTo>
                    <a:lnTo>
                      <a:pt x="2833372" y="1141730"/>
                    </a:lnTo>
                    <a:lnTo>
                      <a:pt x="2886712" y="1248410"/>
                    </a:lnTo>
                    <a:lnTo>
                      <a:pt x="2879092" y="1393190"/>
                    </a:lnTo>
                    <a:lnTo>
                      <a:pt x="2856232" y="1423670"/>
                    </a:lnTo>
                    <a:lnTo>
                      <a:pt x="2848612" y="1507490"/>
                    </a:lnTo>
                    <a:lnTo>
                      <a:pt x="2962912" y="1697990"/>
                    </a:lnTo>
                    <a:lnTo>
                      <a:pt x="2772412" y="1720850"/>
                    </a:lnTo>
                    <a:lnTo>
                      <a:pt x="2734312" y="1781810"/>
                    </a:lnTo>
                    <a:lnTo>
                      <a:pt x="2772412" y="1888490"/>
                    </a:lnTo>
                    <a:lnTo>
                      <a:pt x="2802892" y="2071370"/>
                    </a:lnTo>
                    <a:lnTo>
                      <a:pt x="2787652" y="2338070"/>
                    </a:lnTo>
                    <a:lnTo>
                      <a:pt x="2825752" y="2429510"/>
                    </a:lnTo>
                    <a:lnTo>
                      <a:pt x="2680972" y="2635250"/>
                    </a:lnTo>
                    <a:lnTo>
                      <a:pt x="2673352" y="2787650"/>
                    </a:lnTo>
                    <a:lnTo>
                      <a:pt x="2627632" y="2863850"/>
                    </a:lnTo>
                    <a:lnTo>
                      <a:pt x="2536192" y="2879090"/>
                    </a:lnTo>
                    <a:lnTo>
                      <a:pt x="2475232" y="2818130"/>
                    </a:lnTo>
                    <a:lnTo>
                      <a:pt x="2429512" y="2818130"/>
                    </a:lnTo>
                    <a:lnTo>
                      <a:pt x="2406652" y="2871470"/>
                    </a:lnTo>
                    <a:lnTo>
                      <a:pt x="2261872" y="2856230"/>
                    </a:lnTo>
                    <a:lnTo>
                      <a:pt x="2261872" y="2917190"/>
                    </a:lnTo>
                    <a:lnTo>
                      <a:pt x="2200912" y="2962910"/>
                    </a:lnTo>
                    <a:lnTo>
                      <a:pt x="1995172" y="3001010"/>
                    </a:lnTo>
                    <a:lnTo>
                      <a:pt x="1949452" y="2970530"/>
                    </a:lnTo>
                    <a:lnTo>
                      <a:pt x="1949452" y="3039110"/>
                    </a:lnTo>
                    <a:lnTo>
                      <a:pt x="1781812" y="3107690"/>
                    </a:lnTo>
                    <a:lnTo>
                      <a:pt x="1781812" y="3237230"/>
                    </a:lnTo>
                    <a:lnTo>
                      <a:pt x="1736092" y="3237230"/>
                    </a:lnTo>
                    <a:lnTo>
                      <a:pt x="1667512" y="3183890"/>
                    </a:lnTo>
                    <a:lnTo>
                      <a:pt x="1568452" y="3237230"/>
                    </a:lnTo>
                    <a:lnTo>
                      <a:pt x="1522732" y="3465830"/>
                    </a:lnTo>
                    <a:lnTo>
                      <a:pt x="1248412" y="3610610"/>
                    </a:lnTo>
                    <a:lnTo>
                      <a:pt x="1164592" y="3610610"/>
                    </a:lnTo>
                    <a:lnTo>
                      <a:pt x="1097392" y="3641156"/>
                    </a:lnTo>
                    <a:lnTo>
                      <a:pt x="1009652" y="3587750"/>
                    </a:lnTo>
                    <a:lnTo>
                      <a:pt x="1003304" y="3543300"/>
                    </a:lnTo>
                    <a:lnTo>
                      <a:pt x="933452" y="3429000"/>
                    </a:lnTo>
                    <a:lnTo>
                      <a:pt x="939800" y="3352800"/>
                    </a:lnTo>
                    <a:lnTo>
                      <a:pt x="869952" y="3359150"/>
                    </a:lnTo>
                    <a:lnTo>
                      <a:pt x="857252" y="3371850"/>
                    </a:lnTo>
                    <a:lnTo>
                      <a:pt x="717552" y="3365500"/>
                    </a:lnTo>
                    <a:lnTo>
                      <a:pt x="692152" y="3340100"/>
                    </a:lnTo>
                    <a:lnTo>
                      <a:pt x="615952" y="3327400"/>
                    </a:lnTo>
                    <a:lnTo>
                      <a:pt x="533400" y="3359150"/>
                    </a:lnTo>
                    <a:lnTo>
                      <a:pt x="419104" y="3359150"/>
                    </a:lnTo>
                    <a:lnTo>
                      <a:pt x="260352" y="3187700"/>
                    </a:lnTo>
                    <a:lnTo>
                      <a:pt x="279400" y="3143250"/>
                    </a:lnTo>
                    <a:lnTo>
                      <a:pt x="266704" y="3111500"/>
                    </a:lnTo>
                    <a:lnTo>
                      <a:pt x="203200" y="3098800"/>
                    </a:lnTo>
                    <a:lnTo>
                      <a:pt x="107952" y="2997200"/>
                    </a:lnTo>
                    <a:lnTo>
                      <a:pt x="120652" y="2876550"/>
                    </a:lnTo>
                    <a:lnTo>
                      <a:pt x="241304" y="2692400"/>
                    </a:lnTo>
                    <a:lnTo>
                      <a:pt x="247652" y="2654300"/>
                    </a:lnTo>
                    <a:lnTo>
                      <a:pt x="317504" y="2635250"/>
                    </a:lnTo>
                    <a:lnTo>
                      <a:pt x="330200" y="2584450"/>
                    </a:lnTo>
                    <a:lnTo>
                      <a:pt x="266704" y="2501900"/>
                    </a:lnTo>
                    <a:lnTo>
                      <a:pt x="330200" y="2400300"/>
                    </a:lnTo>
                    <a:lnTo>
                      <a:pt x="336552" y="2298700"/>
                    </a:lnTo>
                    <a:lnTo>
                      <a:pt x="419104" y="2298700"/>
                    </a:lnTo>
                    <a:lnTo>
                      <a:pt x="476252" y="2197100"/>
                    </a:lnTo>
                    <a:lnTo>
                      <a:pt x="425452" y="2095500"/>
                    </a:lnTo>
                    <a:lnTo>
                      <a:pt x="361952" y="2076450"/>
                    </a:lnTo>
                    <a:lnTo>
                      <a:pt x="298452" y="2120900"/>
                    </a:lnTo>
                    <a:lnTo>
                      <a:pt x="266704" y="2095500"/>
                    </a:lnTo>
                    <a:lnTo>
                      <a:pt x="215904" y="2095500"/>
                    </a:lnTo>
                    <a:lnTo>
                      <a:pt x="177800" y="2076450"/>
                    </a:lnTo>
                    <a:lnTo>
                      <a:pt x="95252" y="2070100"/>
                    </a:lnTo>
                    <a:lnTo>
                      <a:pt x="25400" y="2006600"/>
                    </a:lnTo>
                    <a:lnTo>
                      <a:pt x="0" y="1905000"/>
                    </a:lnTo>
                    <a:lnTo>
                      <a:pt x="38104" y="1828800"/>
                    </a:lnTo>
                    <a:lnTo>
                      <a:pt x="12704" y="1778000"/>
                    </a:lnTo>
                    <a:lnTo>
                      <a:pt x="95252" y="1663700"/>
                    </a:lnTo>
                    <a:lnTo>
                      <a:pt x="133352" y="1581150"/>
                    </a:lnTo>
                    <a:lnTo>
                      <a:pt x="69852" y="1504950"/>
                    </a:lnTo>
                    <a:lnTo>
                      <a:pt x="69852" y="1466850"/>
                    </a:lnTo>
                    <a:lnTo>
                      <a:pt x="146052" y="1397000"/>
                    </a:lnTo>
                    <a:lnTo>
                      <a:pt x="234952" y="1276350"/>
                    </a:lnTo>
                    <a:lnTo>
                      <a:pt x="190504" y="1225550"/>
                    </a:lnTo>
                    <a:lnTo>
                      <a:pt x="146052" y="1219200"/>
                    </a:lnTo>
                    <a:lnTo>
                      <a:pt x="76200" y="1155700"/>
                    </a:lnTo>
                    <a:lnTo>
                      <a:pt x="88904" y="1041400"/>
                    </a:lnTo>
                    <a:lnTo>
                      <a:pt x="120652" y="1035050"/>
                    </a:lnTo>
                    <a:lnTo>
                      <a:pt x="133352" y="990600"/>
                    </a:lnTo>
                    <a:lnTo>
                      <a:pt x="177800" y="971550"/>
                    </a:lnTo>
                    <a:lnTo>
                      <a:pt x="177800" y="920752"/>
                    </a:lnTo>
                    <a:lnTo>
                      <a:pt x="190504" y="914400"/>
                    </a:lnTo>
                    <a:lnTo>
                      <a:pt x="254000" y="889000"/>
                    </a:lnTo>
                    <a:lnTo>
                      <a:pt x="266704" y="844550"/>
                    </a:lnTo>
                    <a:lnTo>
                      <a:pt x="400052" y="781050"/>
                    </a:lnTo>
                    <a:lnTo>
                      <a:pt x="438152" y="704850"/>
                    </a:lnTo>
                    <a:lnTo>
                      <a:pt x="508000" y="717550"/>
                    </a:lnTo>
                    <a:lnTo>
                      <a:pt x="692152" y="635000"/>
                    </a:lnTo>
                    <a:lnTo>
                      <a:pt x="749304" y="584200"/>
                    </a:lnTo>
                    <a:lnTo>
                      <a:pt x="793752" y="533400"/>
                    </a:lnTo>
                    <a:lnTo>
                      <a:pt x="901704" y="514350"/>
                    </a:lnTo>
                    <a:lnTo>
                      <a:pt x="908052" y="450850"/>
                    </a:lnTo>
                    <a:lnTo>
                      <a:pt x="1035052" y="438150"/>
                    </a:lnTo>
                    <a:lnTo>
                      <a:pt x="1073152" y="374650"/>
                    </a:lnTo>
                    <a:lnTo>
                      <a:pt x="1174752" y="317500"/>
                    </a:lnTo>
                    <a:lnTo>
                      <a:pt x="1270000" y="323850"/>
                    </a:lnTo>
                    <a:lnTo>
                      <a:pt x="1365252" y="254000"/>
                    </a:lnTo>
                    <a:lnTo>
                      <a:pt x="1517652" y="254000"/>
                    </a:lnTo>
                    <a:lnTo>
                      <a:pt x="1517652" y="209550"/>
                    </a:lnTo>
                    <a:lnTo>
                      <a:pt x="1498600" y="127000"/>
                    </a:lnTo>
                    <a:lnTo>
                      <a:pt x="1543052" y="69850"/>
                    </a:lnTo>
                    <a:lnTo>
                      <a:pt x="1739904" y="1270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C09F5AA6-7F6C-6CBB-E167-1330A8522195}"/>
                  </a:ext>
                </a:extLst>
              </p:cNvPr>
              <p:cNvSpPr/>
              <p:nvPr/>
            </p:nvSpPr>
            <p:spPr>
              <a:xfrm>
                <a:off x="2398897" y="2356271"/>
                <a:ext cx="542068" cy="717514"/>
              </a:xfrm>
              <a:custGeom>
                <a:avLst/>
                <a:gdLst>
                  <a:gd name="connsiteX0" fmla="*/ 556008 w 3516632"/>
                  <a:gd name="connsiteY0" fmla="*/ 2706116 h 4518660"/>
                  <a:gd name="connsiteX1" fmla="*/ 556920 w 3516632"/>
                  <a:gd name="connsiteY1" fmla="*/ 2709304 h 4518660"/>
                  <a:gd name="connsiteX2" fmla="*/ 537212 w 3516632"/>
                  <a:gd name="connsiteY2" fmla="*/ 2735580 h 4518660"/>
                  <a:gd name="connsiteX3" fmla="*/ 438152 w 3516632"/>
                  <a:gd name="connsiteY3" fmla="*/ 2735580 h 4518660"/>
                  <a:gd name="connsiteX4" fmla="*/ 213360 w 3516632"/>
                  <a:gd name="connsiteY4" fmla="*/ 0 h 4518660"/>
                  <a:gd name="connsiteX5" fmla="*/ 281940 w 3516632"/>
                  <a:gd name="connsiteY5" fmla="*/ 152400 h 4518660"/>
                  <a:gd name="connsiteX6" fmla="*/ 358140 w 3516632"/>
                  <a:gd name="connsiteY6" fmla="*/ 243840 h 4518660"/>
                  <a:gd name="connsiteX7" fmla="*/ 449580 w 3516632"/>
                  <a:gd name="connsiteY7" fmla="*/ 304800 h 4518660"/>
                  <a:gd name="connsiteX8" fmla="*/ 510540 w 3516632"/>
                  <a:gd name="connsiteY8" fmla="*/ 472440 h 4518660"/>
                  <a:gd name="connsiteX9" fmla="*/ 624840 w 3516632"/>
                  <a:gd name="connsiteY9" fmla="*/ 502920 h 4518660"/>
                  <a:gd name="connsiteX10" fmla="*/ 632460 w 3516632"/>
                  <a:gd name="connsiteY10" fmla="*/ 609600 h 4518660"/>
                  <a:gd name="connsiteX11" fmla="*/ 830580 w 3516632"/>
                  <a:gd name="connsiteY11" fmla="*/ 746760 h 4518660"/>
                  <a:gd name="connsiteX12" fmla="*/ 883920 w 3516632"/>
                  <a:gd name="connsiteY12" fmla="*/ 723900 h 4518660"/>
                  <a:gd name="connsiteX13" fmla="*/ 1059180 w 3516632"/>
                  <a:gd name="connsiteY13" fmla="*/ 822960 h 4518660"/>
                  <a:gd name="connsiteX14" fmla="*/ 1135380 w 3516632"/>
                  <a:gd name="connsiteY14" fmla="*/ 822960 h 4518660"/>
                  <a:gd name="connsiteX15" fmla="*/ 1219200 w 3516632"/>
                  <a:gd name="connsiteY15" fmla="*/ 845820 h 4518660"/>
                  <a:gd name="connsiteX16" fmla="*/ 1295400 w 3516632"/>
                  <a:gd name="connsiteY16" fmla="*/ 975360 h 4518660"/>
                  <a:gd name="connsiteX17" fmla="*/ 1440180 w 3516632"/>
                  <a:gd name="connsiteY17" fmla="*/ 906780 h 4518660"/>
                  <a:gd name="connsiteX18" fmla="*/ 1501140 w 3516632"/>
                  <a:gd name="connsiteY18" fmla="*/ 914400 h 4518660"/>
                  <a:gd name="connsiteX19" fmla="*/ 1584960 w 3516632"/>
                  <a:gd name="connsiteY19" fmla="*/ 914400 h 4518660"/>
                  <a:gd name="connsiteX20" fmla="*/ 1653540 w 3516632"/>
                  <a:gd name="connsiteY20" fmla="*/ 861060 h 4518660"/>
                  <a:gd name="connsiteX21" fmla="*/ 1706880 w 3516632"/>
                  <a:gd name="connsiteY21" fmla="*/ 861060 h 4518660"/>
                  <a:gd name="connsiteX22" fmla="*/ 1760220 w 3516632"/>
                  <a:gd name="connsiteY22" fmla="*/ 883920 h 4518660"/>
                  <a:gd name="connsiteX23" fmla="*/ 1866900 w 3516632"/>
                  <a:gd name="connsiteY23" fmla="*/ 883920 h 4518660"/>
                  <a:gd name="connsiteX24" fmla="*/ 1920240 w 3516632"/>
                  <a:gd name="connsiteY24" fmla="*/ 762000 h 4518660"/>
                  <a:gd name="connsiteX25" fmla="*/ 2065020 w 3516632"/>
                  <a:gd name="connsiteY25" fmla="*/ 731520 h 4518660"/>
                  <a:gd name="connsiteX26" fmla="*/ 2164080 w 3516632"/>
                  <a:gd name="connsiteY26" fmla="*/ 731520 h 4518660"/>
                  <a:gd name="connsiteX27" fmla="*/ 2232660 w 3516632"/>
                  <a:gd name="connsiteY27" fmla="*/ 662940 h 4518660"/>
                  <a:gd name="connsiteX28" fmla="*/ 2331720 w 3516632"/>
                  <a:gd name="connsiteY28" fmla="*/ 739140 h 4518660"/>
                  <a:gd name="connsiteX29" fmla="*/ 2331720 w 3516632"/>
                  <a:gd name="connsiteY29" fmla="*/ 647700 h 4518660"/>
                  <a:gd name="connsiteX30" fmla="*/ 2385060 w 3516632"/>
                  <a:gd name="connsiteY30" fmla="*/ 548640 h 4518660"/>
                  <a:gd name="connsiteX31" fmla="*/ 2659380 w 3516632"/>
                  <a:gd name="connsiteY31" fmla="*/ 723900 h 4518660"/>
                  <a:gd name="connsiteX32" fmla="*/ 2773680 w 3516632"/>
                  <a:gd name="connsiteY32" fmla="*/ 914400 h 4518660"/>
                  <a:gd name="connsiteX33" fmla="*/ 2872740 w 3516632"/>
                  <a:gd name="connsiteY33" fmla="*/ 937260 h 4518660"/>
                  <a:gd name="connsiteX34" fmla="*/ 2987040 w 3516632"/>
                  <a:gd name="connsiteY34" fmla="*/ 982980 h 4518660"/>
                  <a:gd name="connsiteX35" fmla="*/ 3025140 w 3516632"/>
                  <a:gd name="connsiteY35" fmla="*/ 1066800 h 4518660"/>
                  <a:gd name="connsiteX36" fmla="*/ 3040380 w 3516632"/>
                  <a:gd name="connsiteY36" fmla="*/ 1135380 h 4518660"/>
                  <a:gd name="connsiteX37" fmla="*/ 3284220 w 3516632"/>
                  <a:gd name="connsiteY37" fmla="*/ 1333500 h 4518660"/>
                  <a:gd name="connsiteX38" fmla="*/ 3352800 w 3516632"/>
                  <a:gd name="connsiteY38" fmla="*/ 1348740 h 4518660"/>
                  <a:gd name="connsiteX39" fmla="*/ 3459480 w 3516632"/>
                  <a:gd name="connsiteY39" fmla="*/ 1348740 h 4518660"/>
                  <a:gd name="connsiteX40" fmla="*/ 3433572 w 3516632"/>
                  <a:gd name="connsiteY40" fmla="*/ 1333194 h 4518660"/>
                  <a:gd name="connsiteX41" fmla="*/ 3463292 w 3516632"/>
                  <a:gd name="connsiteY41" fmla="*/ 1341120 h 4518660"/>
                  <a:gd name="connsiteX42" fmla="*/ 3516632 w 3516632"/>
                  <a:gd name="connsiteY42" fmla="*/ 1371600 h 4518660"/>
                  <a:gd name="connsiteX43" fmla="*/ 3493772 w 3516632"/>
                  <a:gd name="connsiteY43" fmla="*/ 1478280 h 4518660"/>
                  <a:gd name="connsiteX44" fmla="*/ 3463292 w 3516632"/>
                  <a:gd name="connsiteY44" fmla="*/ 1516380 h 4518660"/>
                  <a:gd name="connsiteX45" fmla="*/ 3425192 w 3516632"/>
                  <a:gd name="connsiteY45" fmla="*/ 1516380 h 4518660"/>
                  <a:gd name="connsiteX46" fmla="*/ 3387092 w 3516632"/>
                  <a:gd name="connsiteY46" fmla="*/ 1455420 h 4518660"/>
                  <a:gd name="connsiteX47" fmla="*/ 3333752 w 3516632"/>
                  <a:gd name="connsiteY47" fmla="*/ 1455420 h 4518660"/>
                  <a:gd name="connsiteX48" fmla="*/ 3265172 w 3516632"/>
                  <a:gd name="connsiteY48" fmla="*/ 1470660 h 4518660"/>
                  <a:gd name="connsiteX49" fmla="*/ 3188972 w 3516632"/>
                  <a:gd name="connsiteY49" fmla="*/ 1524000 h 4518660"/>
                  <a:gd name="connsiteX50" fmla="*/ 3082292 w 3516632"/>
                  <a:gd name="connsiteY50" fmla="*/ 1546860 h 4518660"/>
                  <a:gd name="connsiteX51" fmla="*/ 3059432 w 3516632"/>
                  <a:gd name="connsiteY51" fmla="*/ 1524000 h 4518660"/>
                  <a:gd name="connsiteX52" fmla="*/ 2952752 w 3516632"/>
                  <a:gd name="connsiteY52" fmla="*/ 1516380 h 4518660"/>
                  <a:gd name="connsiteX53" fmla="*/ 2777492 w 3516632"/>
                  <a:gd name="connsiteY53" fmla="*/ 1577340 h 4518660"/>
                  <a:gd name="connsiteX54" fmla="*/ 2602232 w 3516632"/>
                  <a:gd name="connsiteY54" fmla="*/ 1722120 h 4518660"/>
                  <a:gd name="connsiteX55" fmla="*/ 2289812 w 3516632"/>
                  <a:gd name="connsiteY55" fmla="*/ 2065020 h 4518660"/>
                  <a:gd name="connsiteX56" fmla="*/ 2145032 w 3516632"/>
                  <a:gd name="connsiteY56" fmla="*/ 2263140 h 4518660"/>
                  <a:gd name="connsiteX57" fmla="*/ 2045972 w 3516632"/>
                  <a:gd name="connsiteY57" fmla="*/ 2613660 h 4518660"/>
                  <a:gd name="connsiteX58" fmla="*/ 2045972 w 3516632"/>
                  <a:gd name="connsiteY58" fmla="*/ 2880360 h 4518660"/>
                  <a:gd name="connsiteX59" fmla="*/ 2122172 w 3516632"/>
                  <a:gd name="connsiteY59" fmla="*/ 2994660 h 4518660"/>
                  <a:gd name="connsiteX60" fmla="*/ 2076452 w 3516632"/>
                  <a:gd name="connsiteY60" fmla="*/ 3063240 h 4518660"/>
                  <a:gd name="connsiteX61" fmla="*/ 2053592 w 3516632"/>
                  <a:gd name="connsiteY61" fmla="*/ 3307080 h 4518660"/>
                  <a:gd name="connsiteX62" fmla="*/ 2007872 w 3516632"/>
                  <a:gd name="connsiteY62" fmla="*/ 3444240 h 4518660"/>
                  <a:gd name="connsiteX63" fmla="*/ 1901192 w 3516632"/>
                  <a:gd name="connsiteY63" fmla="*/ 3451860 h 4518660"/>
                  <a:gd name="connsiteX64" fmla="*/ 1863092 w 3516632"/>
                  <a:gd name="connsiteY64" fmla="*/ 3535680 h 4518660"/>
                  <a:gd name="connsiteX65" fmla="*/ 1741172 w 3516632"/>
                  <a:gd name="connsiteY65" fmla="*/ 3573780 h 4518660"/>
                  <a:gd name="connsiteX66" fmla="*/ 1703072 w 3516632"/>
                  <a:gd name="connsiteY66" fmla="*/ 3627120 h 4518660"/>
                  <a:gd name="connsiteX67" fmla="*/ 1619252 w 3516632"/>
                  <a:gd name="connsiteY67" fmla="*/ 3634740 h 4518660"/>
                  <a:gd name="connsiteX68" fmla="*/ 1588772 w 3516632"/>
                  <a:gd name="connsiteY68" fmla="*/ 3688080 h 4518660"/>
                  <a:gd name="connsiteX69" fmla="*/ 1474472 w 3516632"/>
                  <a:gd name="connsiteY69" fmla="*/ 3710940 h 4518660"/>
                  <a:gd name="connsiteX70" fmla="*/ 1443992 w 3516632"/>
                  <a:gd name="connsiteY70" fmla="*/ 3680460 h 4518660"/>
                  <a:gd name="connsiteX71" fmla="*/ 1329692 w 3516632"/>
                  <a:gd name="connsiteY71" fmla="*/ 3665220 h 4518660"/>
                  <a:gd name="connsiteX72" fmla="*/ 1169672 w 3516632"/>
                  <a:gd name="connsiteY72" fmla="*/ 3710940 h 4518660"/>
                  <a:gd name="connsiteX73" fmla="*/ 1169672 w 3516632"/>
                  <a:gd name="connsiteY73" fmla="*/ 3802380 h 4518660"/>
                  <a:gd name="connsiteX74" fmla="*/ 1062992 w 3516632"/>
                  <a:gd name="connsiteY74" fmla="*/ 3909060 h 4518660"/>
                  <a:gd name="connsiteX75" fmla="*/ 918212 w 3516632"/>
                  <a:gd name="connsiteY75" fmla="*/ 3954780 h 4518660"/>
                  <a:gd name="connsiteX76" fmla="*/ 765812 w 3516632"/>
                  <a:gd name="connsiteY76" fmla="*/ 4130040 h 4518660"/>
                  <a:gd name="connsiteX77" fmla="*/ 727712 w 3516632"/>
                  <a:gd name="connsiteY77" fmla="*/ 4366260 h 4518660"/>
                  <a:gd name="connsiteX78" fmla="*/ 628652 w 3516632"/>
                  <a:gd name="connsiteY78" fmla="*/ 4503420 h 4518660"/>
                  <a:gd name="connsiteX79" fmla="*/ 506732 w 3516632"/>
                  <a:gd name="connsiteY79" fmla="*/ 4518660 h 4518660"/>
                  <a:gd name="connsiteX80" fmla="*/ 300992 w 3516632"/>
                  <a:gd name="connsiteY80" fmla="*/ 4465320 h 4518660"/>
                  <a:gd name="connsiteX81" fmla="*/ 300992 w 3516632"/>
                  <a:gd name="connsiteY81" fmla="*/ 4358640 h 4518660"/>
                  <a:gd name="connsiteX82" fmla="*/ 163832 w 3516632"/>
                  <a:gd name="connsiteY82" fmla="*/ 4312920 h 4518660"/>
                  <a:gd name="connsiteX83" fmla="*/ 102872 w 3516632"/>
                  <a:gd name="connsiteY83" fmla="*/ 4267200 h 4518660"/>
                  <a:gd name="connsiteX84" fmla="*/ 102872 w 3516632"/>
                  <a:gd name="connsiteY84" fmla="*/ 4221480 h 4518660"/>
                  <a:gd name="connsiteX85" fmla="*/ 201932 w 3516632"/>
                  <a:gd name="connsiteY85" fmla="*/ 4229100 h 4518660"/>
                  <a:gd name="connsiteX86" fmla="*/ 278132 w 3516632"/>
                  <a:gd name="connsiteY86" fmla="*/ 4206240 h 4518660"/>
                  <a:gd name="connsiteX87" fmla="*/ 308612 w 3516632"/>
                  <a:gd name="connsiteY87" fmla="*/ 4175760 h 4518660"/>
                  <a:gd name="connsiteX88" fmla="*/ 400052 w 3516632"/>
                  <a:gd name="connsiteY88" fmla="*/ 4175760 h 4518660"/>
                  <a:gd name="connsiteX89" fmla="*/ 400052 w 3516632"/>
                  <a:gd name="connsiteY89" fmla="*/ 4099560 h 4518660"/>
                  <a:gd name="connsiteX90" fmla="*/ 308612 w 3516632"/>
                  <a:gd name="connsiteY90" fmla="*/ 4000500 h 4518660"/>
                  <a:gd name="connsiteX91" fmla="*/ 300992 w 3516632"/>
                  <a:gd name="connsiteY91" fmla="*/ 3886200 h 4518660"/>
                  <a:gd name="connsiteX92" fmla="*/ 339092 w 3516632"/>
                  <a:gd name="connsiteY92" fmla="*/ 3802380 h 4518660"/>
                  <a:gd name="connsiteX93" fmla="*/ 300992 w 3516632"/>
                  <a:gd name="connsiteY93" fmla="*/ 3733800 h 4518660"/>
                  <a:gd name="connsiteX94" fmla="*/ 316232 w 3516632"/>
                  <a:gd name="connsiteY94" fmla="*/ 3657600 h 4518660"/>
                  <a:gd name="connsiteX95" fmla="*/ 308612 w 3516632"/>
                  <a:gd name="connsiteY95" fmla="*/ 3611880 h 4518660"/>
                  <a:gd name="connsiteX96" fmla="*/ 285752 w 3516632"/>
                  <a:gd name="connsiteY96" fmla="*/ 3489960 h 4518660"/>
                  <a:gd name="connsiteX97" fmla="*/ 308612 w 3516632"/>
                  <a:gd name="connsiteY97" fmla="*/ 3368040 h 4518660"/>
                  <a:gd name="connsiteX98" fmla="*/ 438152 w 3516632"/>
                  <a:gd name="connsiteY98" fmla="*/ 3307080 h 4518660"/>
                  <a:gd name="connsiteX99" fmla="*/ 430532 w 3516632"/>
                  <a:gd name="connsiteY99" fmla="*/ 3200400 h 4518660"/>
                  <a:gd name="connsiteX100" fmla="*/ 377192 w 3516632"/>
                  <a:gd name="connsiteY100" fmla="*/ 3108960 h 4518660"/>
                  <a:gd name="connsiteX101" fmla="*/ 377192 w 3516632"/>
                  <a:gd name="connsiteY101" fmla="*/ 3055620 h 4518660"/>
                  <a:gd name="connsiteX102" fmla="*/ 262892 w 3516632"/>
                  <a:gd name="connsiteY102" fmla="*/ 2979420 h 4518660"/>
                  <a:gd name="connsiteX103" fmla="*/ 300992 w 3516632"/>
                  <a:gd name="connsiteY103" fmla="*/ 2903220 h 4518660"/>
                  <a:gd name="connsiteX104" fmla="*/ 316232 w 3516632"/>
                  <a:gd name="connsiteY104" fmla="*/ 2849880 h 4518660"/>
                  <a:gd name="connsiteX105" fmla="*/ 407672 w 3516632"/>
                  <a:gd name="connsiteY105" fmla="*/ 2735580 h 4518660"/>
                  <a:gd name="connsiteX106" fmla="*/ 438152 w 3516632"/>
                  <a:gd name="connsiteY106" fmla="*/ 2735580 h 4518660"/>
                  <a:gd name="connsiteX107" fmla="*/ 544832 w 3516632"/>
                  <a:gd name="connsiteY107" fmla="*/ 2743200 h 4518660"/>
                  <a:gd name="connsiteX108" fmla="*/ 560072 w 3516632"/>
                  <a:gd name="connsiteY108" fmla="*/ 2720340 h 4518660"/>
                  <a:gd name="connsiteX109" fmla="*/ 556920 w 3516632"/>
                  <a:gd name="connsiteY109" fmla="*/ 2709304 h 4518660"/>
                  <a:gd name="connsiteX110" fmla="*/ 560072 w 3516632"/>
                  <a:gd name="connsiteY110" fmla="*/ 2705100 h 4518660"/>
                  <a:gd name="connsiteX111" fmla="*/ 556008 w 3516632"/>
                  <a:gd name="connsiteY111" fmla="*/ 2706116 h 4518660"/>
                  <a:gd name="connsiteX112" fmla="*/ 544832 w 3516632"/>
                  <a:gd name="connsiteY112" fmla="*/ 2667000 h 4518660"/>
                  <a:gd name="connsiteX113" fmla="*/ 537212 w 3516632"/>
                  <a:gd name="connsiteY113" fmla="*/ 2567940 h 4518660"/>
                  <a:gd name="connsiteX114" fmla="*/ 575312 w 3516632"/>
                  <a:gd name="connsiteY114" fmla="*/ 2499360 h 4518660"/>
                  <a:gd name="connsiteX115" fmla="*/ 735332 w 3516632"/>
                  <a:gd name="connsiteY115" fmla="*/ 2476500 h 4518660"/>
                  <a:gd name="connsiteX116" fmla="*/ 781052 w 3516632"/>
                  <a:gd name="connsiteY116" fmla="*/ 2400300 h 4518660"/>
                  <a:gd name="connsiteX117" fmla="*/ 826772 w 3516632"/>
                  <a:gd name="connsiteY117" fmla="*/ 2400300 h 4518660"/>
                  <a:gd name="connsiteX118" fmla="*/ 941072 w 3516632"/>
                  <a:gd name="connsiteY118" fmla="*/ 2316480 h 4518660"/>
                  <a:gd name="connsiteX119" fmla="*/ 956312 w 3516632"/>
                  <a:gd name="connsiteY119" fmla="*/ 2240280 h 4518660"/>
                  <a:gd name="connsiteX120" fmla="*/ 994412 w 3516632"/>
                  <a:gd name="connsiteY120" fmla="*/ 2179320 h 4518660"/>
                  <a:gd name="connsiteX121" fmla="*/ 1032512 w 3516632"/>
                  <a:gd name="connsiteY121" fmla="*/ 2087880 h 4518660"/>
                  <a:gd name="connsiteX122" fmla="*/ 1116332 w 3516632"/>
                  <a:gd name="connsiteY122" fmla="*/ 2087880 h 4518660"/>
                  <a:gd name="connsiteX123" fmla="*/ 1123952 w 3516632"/>
                  <a:gd name="connsiteY123" fmla="*/ 2019300 h 4518660"/>
                  <a:gd name="connsiteX124" fmla="*/ 1177292 w 3516632"/>
                  <a:gd name="connsiteY124" fmla="*/ 2019300 h 4518660"/>
                  <a:gd name="connsiteX125" fmla="*/ 1177292 w 3516632"/>
                  <a:gd name="connsiteY125" fmla="*/ 1935480 h 4518660"/>
                  <a:gd name="connsiteX126" fmla="*/ 1047752 w 3516632"/>
                  <a:gd name="connsiteY126" fmla="*/ 1844040 h 4518660"/>
                  <a:gd name="connsiteX127" fmla="*/ 895352 w 3516632"/>
                  <a:gd name="connsiteY127" fmla="*/ 1691640 h 4518660"/>
                  <a:gd name="connsiteX128" fmla="*/ 796292 w 3516632"/>
                  <a:gd name="connsiteY128" fmla="*/ 1668780 h 4518660"/>
                  <a:gd name="connsiteX129" fmla="*/ 765812 w 3516632"/>
                  <a:gd name="connsiteY129" fmla="*/ 1600200 h 4518660"/>
                  <a:gd name="connsiteX130" fmla="*/ 636272 w 3516632"/>
                  <a:gd name="connsiteY130" fmla="*/ 1607820 h 4518660"/>
                  <a:gd name="connsiteX131" fmla="*/ 605792 w 3516632"/>
                  <a:gd name="connsiteY131" fmla="*/ 1668780 h 4518660"/>
                  <a:gd name="connsiteX132" fmla="*/ 666752 w 3516632"/>
                  <a:gd name="connsiteY132" fmla="*/ 1744980 h 4518660"/>
                  <a:gd name="connsiteX133" fmla="*/ 567692 w 3516632"/>
                  <a:gd name="connsiteY133" fmla="*/ 1775460 h 4518660"/>
                  <a:gd name="connsiteX134" fmla="*/ 537212 w 3516632"/>
                  <a:gd name="connsiteY134" fmla="*/ 1767840 h 4518660"/>
                  <a:gd name="connsiteX135" fmla="*/ 499112 w 3516632"/>
                  <a:gd name="connsiteY135" fmla="*/ 1813560 h 4518660"/>
                  <a:gd name="connsiteX136" fmla="*/ 438152 w 3516632"/>
                  <a:gd name="connsiteY136" fmla="*/ 1775460 h 4518660"/>
                  <a:gd name="connsiteX137" fmla="*/ 491492 w 3516632"/>
                  <a:gd name="connsiteY137" fmla="*/ 1684020 h 4518660"/>
                  <a:gd name="connsiteX138" fmla="*/ 491492 w 3516632"/>
                  <a:gd name="connsiteY138" fmla="*/ 1600200 h 4518660"/>
                  <a:gd name="connsiteX139" fmla="*/ 598172 w 3516632"/>
                  <a:gd name="connsiteY139" fmla="*/ 1524000 h 4518660"/>
                  <a:gd name="connsiteX140" fmla="*/ 544832 w 3516632"/>
                  <a:gd name="connsiteY140" fmla="*/ 1440180 h 4518660"/>
                  <a:gd name="connsiteX141" fmla="*/ 529592 w 3516632"/>
                  <a:gd name="connsiteY141" fmla="*/ 1333500 h 4518660"/>
                  <a:gd name="connsiteX142" fmla="*/ 483872 w 3516632"/>
                  <a:gd name="connsiteY142" fmla="*/ 1303020 h 4518660"/>
                  <a:gd name="connsiteX143" fmla="*/ 506732 w 3516632"/>
                  <a:gd name="connsiteY143" fmla="*/ 1211580 h 4518660"/>
                  <a:gd name="connsiteX144" fmla="*/ 494480 w 3516632"/>
                  <a:gd name="connsiteY144" fmla="*/ 1197102 h 4518660"/>
                  <a:gd name="connsiteX145" fmla="*/ 521972 w 3516632"/>
                  <a:gd name="connsiteY145" fmla="*/ 830580 h 4518660"/>
                  <a:gd name="connsiteX146" fmla="*/ 431484 w 3516632"/>
                  <a:gd name="connsiteY146" fmla="*/ 663892 h 4518660"/>
                  <a:gd name="connsiteX147" fmla="*/ 360044 w 3516632"/>
                  <a:gd name="connsiteY147" fmla="*/ 606744 h 4518660"/>
                  <a:gd name="connsiteX148" fmla="*/ 274320 w 3516632"/>
                  <a:gd name="connsiteY148" fmla="*/ 421004 h 4518660"/>
                  <a:gd name="connsiteX149" fmla="*/ 279084 w 3516632"/>
                  <a:gd name="connsiteY149" fmla="*/ 240030 h 4518660"/>
                  <a:gd name="connsiteX150" fmla="*/ 207644 w 3516632"/>
                  <a:gd name="connsiteY150" fmla="*/ 201930 h 4518660"/>
                  <a:gd name="connsiteX151" fmla="*/ 146212 w 3516632"/>
                  <a:gd name="connsiteY151" fmla="*/ 74344 h 4518660"/>
                  <a:gd name="connsiteX152" fmla="*/ 0 w 3516632"/>
                  <a:gd name="connsiteY152" fmla="*/ 30480 h 4518660"/>
                  <a:gd name="connsiteX153" fmla="*/ 152400 w 3516632"/>
                  <a:gd name="connsiteY153" fmla="*/ 76200 h 4518660"/>
                  <a:gd name="connsiteX154" fmla="*/ 152400 w 3516632"/>
                  <a:gd name="connsiteY154" fmla="*/ 1524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453136 w 3413760"/>
                  <a:gd name="connsiteY112" fmla="*/ 2706116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50006 w 3413760"/>
                  <a:gd name="connsiteY111" fmla="*/ 2621756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143573 w 3413760"/>
                  <a:gd name="connsiteY111" fmla="*/ 2565622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88854 w 3413760"/>
                  <a:gd name="connsiteY111" fmla="*/ 2691828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88854 w 3413760"/>
                  <a:gd name="connsiteY110" fmla="*/ 2691828 h 4518660"/>
                  <a:gd name="connsiteX111" fmla="*/ 441960 w 3413760"/>
                  <a:gd name="connsiteY111" fmla="*/ 2667000 h 4518660"/>
                  <a:gd name="connsiteX112" fmla="*/ 434340 w 3413760"/>
                  <a:gd name="connsiteY112" fmla="*/ 2567940 h 4518660"/>
                  <a:gd name="connsiteX113" fmla="*/ 472440 w 3413760"/>
                  <a:gd name="connsiteY113" fmla="*/ 2499360 h 4518660"/>
                  <a:gd name="connsiteX114" fmla="*/ 632460 w 3413760"/>
                  <a:gd name="connsiteY114" fmla="*/ 2476500 h 4518660"/>
                  <a:gd name="connsiteX115" fmla="*/ 678180 w 3413760"/>
                  <a:gd name="connsiteY115" fmla="*/ 2400300 h 4518660"/>
                  <a:gd name="connsiteX116" fmla="*/ 723900 w 3413760"/>
                  <a:gd name="connsiteY116" fmla="*/ 2400300 h 4518660"/>
                  <a:gd name="connsiteX117" fmla="*/ 838200 w 3413760"/>
                  <a:gd name="connsiteY117" fmla="*/ 2316480 h 4518660"/>
                  <a:gd name="connsiteX118" fmla="*/ 853440 w 3413760"/>
                  <a:gd name="connsiteY118" fmla="*/ 2240280 h 4518660"/>
                  <a:gd name="connsiteX119" fmla="*/ 891540 w 3413760"/>
                  <a:gd name="connsiteY119" fmla="*/ 2179320 h 4518660"/>
                  <a:gd name="connsiteX120" fmla="*/ 929640 w 3413760"/>
                  <a:gd name="connsiteY120" fmla="*/ 2087880 h 4518660"/>
                  <a:gd name="connsiteX121" fmla="*/ 1013460 w 3413760"/>
                  <a:gd name="connsiteY121" fmla="*/ 2087880 h 4518660"/>
                  <a:gd name="connsiteX122" fmla="*/ 1021080 w 3413760"/>
                  <a:gd name="connsiteY122" fmla="*/ 2019300 h 4518660"/>
                  <a:gd name="connsiteX123" fmla="*/ 1074420 w 3413760"/>
                  <a:gd name="connsiteY123" fmla="*/ 2019300 h 4518660"/>
                  <a:gd name="connsiteX124" fmla="*/ 1074420 w 3413760"/>
                  <a:gd name="connsiteY124" fmla="*/ 1935480 h 4518660"/>
                  <a:gd name="connsiteX125" fmla="*/ 944880 w 3413760"/>
                  <a:gd name="connsiteY125" fmla="*/ 1844040 h 4518660"/>
                  <a:gd name="connsiteX126" fmla="*/ 792480 w 3413760"/>
                  <a:gd name="connsiteY126" fmla="*/ 1691640 h 4518660"/>
                  <a:gd name="connsiteX127" fmla="*/ 693420 w 3413760"/>
                  <a:gd name="connsiteY127" fmla="*/ 1668780 h 4518660"/>
                  <a:gd name="connsiteX128" fmla="*/ 662940 w 3413760"/>
                  <a:gd name="connsiteY128" fmla="*/ 1600200 h 4518660"/>
                  <a:gd name="connsiteX129" fmla="*/ 533400 w 3413760"/>
                  <a:gd name="connsiteY129" fmla="*/ 1607820 h 4518660"/>
                  <a:gd name="connsiteX130" fmla="*/ 502920 w 3413760"/>
                  <a:gd name="connsiteY130" fmla="*/ 1668780 h 4518660"/>
                  <a:gd name="connsiteX131" fmla="*/ 563880 w 3413760"/>
                  <a:gd name="connsiteY131" fmla="*/ 1744980 h 4518660"/>
                  <a:gd name="connsiteX132" fmla="*/ 464820 w 3413760"/>
                  <a:gd name="connsiteY132" fmla="*/ 1775460 h 4518660"/>
                  <a:gd name="connsiteX133" fmla="*/ 434340 w 3413760"/>
                  <a:gd name="connsiteY133" fmla="*/ 1767840 h 4518660"/>
                  <a:gd name="connsiteX134" fmla="*/ 396240 w 3413760"/>
                  <a:gd name="connsiteY134" fmla="*/ 1813560 h 4518660"/>
                  <a:gd name="connsiteX135" fmla="*/ 335280 w 3413760"/>
                  <a:gd name="connsiteY135" fmla="*/ 1775460 h 4518660"/>
                  <a:gd name="connsiteX136" fmla="*/ 388620 w 3413760"/>
                  <a:gd name="connsiteY136" fmla="*/ 1684020 h 4518660"/>
                  <a:gd name="connsiteX137" fmla="*/ 388620 w 3413760"/>
                  <a:gd name="connsiteY137" fmla="*/ 1600200 h 4518660"/>
                  <a:gd name="connsiteX138" fmla="*/ 495300 w 3413760"/>
                  <a:gd name="connsiteY138" fmla="*/ 1524000 h 4518660"/>
                  <a:gd name="connsiteX139" fmla="*/ 441960 w 3413760"/>
                  <a:gd name="connsiteY139" fmla="*/ 1440180 h 4518660"/>
                  <a:gd name="connsiteX140" fmla="*/ 426720 w 3413760"/>
                  <a:gd name="connsiteY140" fmla="*/ 1333500 h 4518660"/>
                  <a:gd name="connsiteX141" fmla="*/ 381000 w 3413760"/>
                  <a:gd name="connsiteY141" fmla="*/ 1303020 h 4518660"/>
                  <a:gd name="connsiteX142" fmla="*/ 403860 w 3413760"/>
                  <a:gd name="connsiteY142" fmla="*/ 1211580 h 4518660"/>
                  <a:gd name="connsiteX143" fmla="*/ 391608 w 3413760"/>
                  <a:gd name="connsiteY143" fmla="*/ 1197102 h 4518660"/>
                  <a:gd name="connsiteX144" fmla="*/ 419100 w 3413760"/>
                  <a:gd name="connsiteY144" fmla="*/ 830580 h 4518660"/>
                  <a:gd name="connsiteX145" fmla="*/ 328612 w 3413760"/>
                  <a:gd name="connsiteY145" fmla="*/ 663892 h 4518660"/>
                  <a:gd name="connsiteX146" fmla="*/ 257172 w 3413760"/>
                  <a:gd name="connsiteY146" fmla="*/ 606744 h 4518660"/>
                  <a:gd name="connsiteX147" fmla="*/ 171448 w 3413760"/>
                  <a:gd name="connsiteY147" fmla="*/ 421004 h 4518660"/>
                  <a:gd name="connsiteX148" fmla="*/ 176212 w 3413760"/>
                  <a:gd name="connsiteY148" fmla="*/ 240030 h 4518660"/>
                  <a:gd name="connsiteX149" fmla="*/ 104772 w 3413760"/>
                  <a:gd name="connsiteY149" fmla="*/ 201930 h 4518660"/>
                  <a:gd name="connsiteX150" fmla="*/ 43340 w 3413760"/>
                  <a:gd name="connsiteY150" fmla="*/ 74344 h 4518660"/>
                  <a:gd name="connsiteX151" fmla="*/ 49528 w 3413760"/>
                  <a:gd name="connsiteY151" fmla="*/ 76200 h 4518660"/>
                  <a:gd name="connsiteX152" fmla="*/ 49528 w 3413760"/>
                  <a:gd name="connsiteY152" fmla="*/ 15240 h 4518660"/>
                  <a:gd name="connsiteX153" fmla="*/ 110488 w 3413760"/>
                  <a:gd name="connsiteY153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88854 w 3413760"/>
                  <a:gd name="connsiteY109" fmla="*/ 2691828 h 4518660"/>
                  <a:gd name="connsiteX110" fmla="*/ 441960 w 3413760"/>
                  <a:gd name="connsiteY110" fmla="*/ 2667000 h 4518660"/>
                  <a:gd name="connsiteX111" fmla="*/ 434340 w 3413760"/>
                  <a:gd name="connsiteY111" fmla="*/ 2567940 h 4518660"/>
                  <a:gd name="connsiteX112" fmla="*/ 472440 w 3413760"/>
                  <a:gd name="connsiteY112" fmla="*/ 2499360 h 4518660"/>
                  <a:gd name="connsiteX113" fmla="*/ 632460 w 3413760"/>
                  <a:gd name="connsiteY113" fmla="*/ 2476500 h 4518660"/>
                  <a:gd name="connsiteX114" fmla="*/ 678180 w 3413760"/>
                  <a:gd name="connsiteY114" fmla="*/ 2400300 h 4518660"/>
                  <a:gd name="connsiteX115" fmla="*/ 723900 w 3413760"/>
                  <a:gd name="connsiteY115" fmla="*/ 2400300 h 4518660"/>
                  <a:gd name="connsiteX116" fmla="*/ 838200 w 3413760"/>
                  <a:gd name="connsiteY116" fmla="*/ 2316480 h 4518660"/>
                  <a:gd name="connsiteX117" fmla="*/ 853440 w 3413760"/>
                  <a:gd name="connsiteY117" fmla="*/ 2240280 h 4518660"/>
                  <a:gd name="connsiteX118" fmla="*/ 891540 w 3413760"/>
                  <a:gd name="connsiteY118" fmla="*/ 2179320 h 4518660"/>
                  <a:gd name="connsiteX119" fmla="*/ 929640 w 3413760"/>
                  <a:gd name="connsiteY119" fmla="*/ 2087880 h 4518660"/>
                  <a:gd name="connsiteX120" fmla="*/ 1013460 w 3413760"/>
                  <a:gd name="connsiteY120" fmla="*/ 2087880 h 4518660"/>
                  <a:gd name="connsiteX121" fmla="*/ 1021080 w 3413760"/>
                  <a:gd name="connsiteY121" fmla="*/ 2019300 h 4518660"/>
                  <a:gd name="connsiteX122" fmla="*/ 1074420 w 3413760"/>
                  <a:gd name="connsiteY122" fmla="*/ 2019300 h 4518660"/>
                  <a:gd name="connsiteX123" fmla="*/ 1074420 w 3413760"/>
                  <a:gd name="connsiteY123" fmla="*/ 1935480 h 4518660"/>
                  <a:gd name="connsiteX124" fmla="*/ 944880 w 3413760"/>
                  <a:gd name="connsiteY124" fmla="*/ 1844040 h 4518660"/>
                  <a:gd name="connsiteX125" fmla="*/ 792480 w 3413760"/>
                  <a:gd name="connsiteY125" fmla="*/ 1691640 h 4518660"/>
                  <a:gd name="connsiteX126" fmla="*/ 693420 w 3413760"/>
                  <a:gd name="connsiteY126" fmla="*/ 1668780 h 4518660"/>
                  <a:gd name="connsiteX127" fmla="*/ 662940 w 3413760"/>
                  <a:gd name="connsiteY127" fmla="*/ 1600200 h 4518660"/>
                  <a:gd name="connsiteX128" fmla="*/ 533400 w 3413760"/>
                  <a:gd name="connsiteY128" fmla="*/ 1607820 h 4518660"/>
                  <a:gd name="connsiteX129" fmla="*/ 502920 w 3413760"/>
                  <a:gd name="connsiteY129" fmla="*/ 1668780 h 4518660"/>
                  <a:gd name="connsiteX130" fmla="*/ 563880 w 3413760"/>
                  <a:gd name="connsiteY130" fmla="*/ 1744980 h 4518660"/>
                  <a:gd name="connsiteX131" fmla="*/ 464820 w 3413760"/>
                  <a:gd name="connsiteY131" fmla="*/ 1775460 h 4518660"/>
                  <a:gd name="connsiteX132" fmla="*/ 434340 w 3413760"/>
                  <a:gd name="connsiteY132" fmla="*/ 1767840 h 4518660"/>
                  <a:gd name="connsiteX133" fmla="*/ 396240 w 3413760"/>
                  <a:gd name="connsiteY133" fmla="*/ 1813560 h 4518660"/>
                  <a:gd name="connsiteX134" fmla="*/ 335280 w 3413760"/>
                  <a:gd name="connsiteY134" fmla="*/ 1775460 h 4518660"/>
                  <a:gd name="connsiteX135" fmla="*/ 388620 w 3413760"/>
                  <a:gd name="connsiteY135" fmla="*/ 1684020 h 4518660"/>
                  <a:gd name="connsiteX136" fmla="*/ 388620 w 3413760"/>
                  <a:gd name="connsiteY136" fmla="*/ 1600200 h 4518660"/>
                  <a:gd name="connsiteX137" fmla="*/ 495300 w 3413760"/>
                  <a:gd name="connsiteY137" fmla="*/ 1524000 h 4518660"/>
                  <a:gd name="connsiteX138" fmla="*/ 441960 w 3413760"/>
                  <a:gd name="connsiteY138" fmla="*/ 1440180 h 4518660"/>
                  <a:gd name="connsiteX139" fmla="*/ 426720 w 3413760"/>
                  <a:gd name="connsiteY139" fmla="*/ 1333500 h 4518660"/>
                  <a:gd name="connsiteX140" fmla="*/ 381000 w 3413760"/>
                  <a:gd name="connsiteY140" fmla="*/ 1303020 h 4518660"/>
                  <a:gd name="connsiteX141" fmla="*/ 403860 w 3413760"/>
                  <a:gd name="connsiteY141" fmla="*/ 1211580 h 4518660"/>
                  <a:gd name="connsiteX142" fmla="*/ 391608 w 3413760"/>
                  <a:gd name="connsiteY142" fmla="*/ 1197102 h 4518660"/>
                  <a:gd name="connsiteX143" fmla="*/ 419100 w 3413760"/>
                  <a:gd name="connsiteY143" fmla="*/ 830580 h 4518660"/>
                  <a:gd name="connsiteX144" fmla="*/ 328612 w 3413760"/>
                  <a:gd name="connsiteY144" fmla="*/ 663892 h 4518660"/>
                  <a:gd name="connsiteX145" fmla="*/ 257172 w 3413760"/>
                  <a:gd name="connsiteY145" fmla="*/ 606744 h 4518660"/>
                  <a:gd name="connsiteX146" fmla="*/ 171448 w 3413760"/>
                  <a:gd name="connsiteY146" fmla="*/ 421004 h 4518660"/>
                  <a:gd name="connsiteX147" fmla="*/ 176212 w 3413760"/>
                  <a:gd name="connsiteY147" fmla="*/ 240030 h 4518660"/>
                  <a:gd name="connsiteX148" fmla="*/ 104772 w 3413760"/>
                  <a:gd name="connsiteY148" fmla="*/ 201930 h 4518660"/>
                  <a:gd name="connsiteX149" fmla="*/ 43340 w 3413760"/>
                  <a:gd name="connsiteY149" fmla="*/ 74344 h 4518660"/>
                  <a:gd name="connsiteX150" fmla="*/ 49528 w 3413760"/>
                  <a:gd name="connsiteY150" fmla="*/ 76200 h 4518660"/>
                  <a:gd name="connsiteX151" fmla="*/ 49528 w 3413760"/>
                  <a:gd name="connsiteY151" fmla="*/ 15240 h 4518660"/>
                  <a:gd name="connsiteX152" fmla="*/ 110488 w 3413760"/>
                  <a:gd name="connsiteY152" fmla="*/ 0 h 4518660"/>
                  <a:gd name="connsiteX0" fmla="*/ 335280 w 3413760"/>
                  <a:gd name="connsiteY0" fmla="*/ 2735580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110488 w 3413760"/>
                  <a:gd name="connsiteY4" fmla="*/ 0 h 4518660"/>
                  <a:gd name="connsiteX5" fmla="*/ 179068 w 3413760"/>
                  <a:gd name="connsiteY5" fmla="*/ 152400 h 4518660"/>
                  <a:gd name="connsiteX6" fmla="*/ 255268 w 3413760"/>
                  <a:gd name="connsiteY6" fmla="*/ 243840 h 4518660"/>
                  <a:gd name="connsiteX7" fmla="*/ 346708 w 3413760"/>
                  <a:gd name="connsiteY7" fmla="*/ 304800 h 4518660"/>
                  <a:gd name="connsiteX8" fmla="*/ 407668 w 3413760"/>
                  <a:gd name="connsiteY8" fmla="*/ 472440 h 4518660"/>
                  <a:gd name="connsiteX9" fmla="*/ 521968 w 3413760"/>
                  <a:gd name="connsiteY9" fmla="*/ 502920 h 4518660"/>
                  <a:gd name="connsiteX10" fmla="*/ 529588 w 3413760"/>
                  <a:gd name="connsiteY10" fmla="*/ 609600 h 4518660"/>
                  <a:gd name="connsiteX11" fmla="*/ 727708 w 3413760"/>
                  <a:gd name="connsiteY11" fmla="*/ 746760 h 4518660"/>
                  <a:gd name="connsiteX12" fmla="*/ 781048 w 3413760"/>
                  <a:gd name="connsiteY12" fmla="*/ 723900 h 4518660"/>
                  <a:gd name="connsiteX13" fmla="*/ 956308 w 3413760"/>
                  <a:gd name="connsiteY13" fmla="*/ 822960 h 4518660"/>
                  <a:gd name="connsiteX14" fmla="*/ 1032508 w 3413760"/>
                  <a:gd name="connsiteY14" fmla="*/ 822960 h 4518660"/>
                  <a:gd name="connsiteX15" fmla="*/ 1116328 w 3413760"/>
                  <a:gd name="connsiteY15" fmla="*/ 845820 h 4518660"/>
                  <a:gd name="connsiteX16" fmla="*/ 1192528 w 3413760"/>
                  <a:gd name="connsiteY16" fmla="*/ 975360 h 4518660"/>
                  <a:gd name="connsiteX17" fmla="*/ 1337308 w 3413760"/>
                  <a:gd name="connsiteY17" fmla="*/ 906780 h 4518660"/>
                  <a:gd name="connsiteX18" fmla="*/ 1398268 w 3413760"/>
                  <a:gd name="connsiteY18" fmla="*/ 914400 h 4518660"/>
                  <a:gd name="connsiteX19" fmla="*/ 1482088 w 3413760"/>
                  <a:gd name="connsiteY19" fmla="*/ 914400 h 4518660"/>
                  <a:gd name="connsiteX20" fmla="*/ 1550668 w 3413760"/>
                  <a:gd name="connsiteY20" fmla="*/ 861060 h 4518660"/>
                  <a:gd name="connsiteX21" fmla="*/ 1604008 w 3413760"/>
                  <a:gd name="connsiteY21" fmla="*/ 861060 h 4518660"/>
                  <a:gd name="connsiteX22" fmla="*/ 1657348 w 3413760"/>
                  <a:gd name="connsiteY22" fmla="*/ 883920 h 4518660"/>
                  <a:gd name="connsiteX23" fmla="*/ 1764028 w 3413760"/>
                  <a:gd name="connsiteY23" fmla="*/ 883920 h 4518660"/>
                  <a:gd name="connsiteX24" fmla="*/ 1817368 w 3413760"/>
                  <a:gd name="connsiteY24" fmla="*/ 762000 h 4518660"/>
                  <a:gd name="connsiteX25" fmla="*/ 1962148 w 3413760"/>
                  <a:gd name="connsiteY25" fmla="*/ 731520 h 4518660"/>
                  <a:gd name="connsiteX26" fmla="*/ 2061208 w 3413760"/>
                  <a:gd name="connsiteY26" fmla="*/ 731520 h 4518660"/>
                  <a:gd name="connsiteX27" fmla="*/ 2129788 w 3413760"/>
                  <a:gd name="connsiteY27" fmla="*/ 662940 h 4518660"/>
                  <a:gd name="connsiteX28" fmla="*/ 2228848 w 3413760"/>
                  <a:gd name="connsiteY28" fmla="*/ 739140 h 4518660"/>
                  <a:gd name="connsiteX29" fmla="*/ 2228848 w 3413760"/>
                  <a:gd name="connsiteY29" fmla="*/ 647700 h 4518660"/>
                  <a:gd name="connsiteX30" fmla="*/ 2282188 w 3413760"/>
                  <a:gd name="connsiteY30" fmla="*/ 548640 h 4518660"/>
                  <a:gd name="connsiteX31" fmla="*/ 2556508 w 3413760"/>
                  <a:gd name="connsiteY31" fmla="*/ 723900 h 4518660"/>
                  <a:gd name="connsiteX32" fmla="*/ 2670808 w 3413760"/>
                  <a:gd name="connsiteY32" fmla="*/ 914400 h 4518660"/>
                  <a:gd name="connsiteX33" fmla="*/ 2769868 w 3413760"/>
                  <a:gd name="connsiteY33" fmla="*/ 937260 h 4518660"/>
                  <a:gd name="connsiteX34" fmla="*/ 2884168 w 3413760"/>
                  <a:gd name="connsiteY34" fmla="*/ 982980 h 4518660"/>
                  <a:gd name="connsiteX35" fmla="*/ 2922268 w 3413760"/>
                  <a:gd name="connsiteY35" fmla="*/ 1066800 h 4518660"/>
                  <a:gd name="connsiteX36" fmla="*/ 2937508 w 3413760"/>
                  <a:gd name="connsiteY36" fmla="*/ 1135380 h 4518660"/>
                  <a:gd name="connsiteX37" fmla="*/ 3181348 w 3413760"/>
                  <a:gd name="connsiteY37" fmla="*/ 1333500 h 4518660"/>
                  <a:gd name="connsiteX38" fmla="*/ 3249928 w 3413760"/>
                  <a:gd name="connsiteY38" fmla="*/ 1348740 h 4518660"/>
                  <a:gd name="connsiteX39" fmla="*/ 3356608 w 3413760"/>
                  <a:gd name="connsiteY39" fmla="*/ 1348740 h 4518660"/>
                  <a:gd name="connsiteX40" fmla="*/ 3330700 w 3413760"/>
                  <a:gd name="connsiteY40" fmla="*/ 1333194 h 4518660"/>
                  <a:gd name="connsiteX41" fmla="*/ 3360420 w 3413760"/>
                  <a:gd name="connsiteY41" fmla="*/ 1341120 h 4518660"/>
                  <a:gd name="connsiteX42" fmla="*/ 3413760 w 3413760"/>
                  <a:gd name="connsiteY42" fmla="*/ 1371600 h 4518660"/>
                  <a:gd name="connsiteX43" fmla="*/ 3390900 w 3413760"/>
                  <a:gd name="connsiteY43" fmla="*/ 1478280 h 4518660"/>
                  <a:gd name="connsiteX44" fmla="*/ 3360420 w 3413760"/>
                  <a:gd name="connsiteY44" fmla="*/ 1516380 h 4518660"/>
                  <a:gd name="connsiteX45" fmla="*/ 3322320 w 3413760"/>
                  <a:gd name="connsiteY45" fmla="*/ 1516380 h 4518660"/>
                  <a:gd name="connsiteX46" fmla="*/ 3284220 w 3413760"/>
                  <a:gd name="connsiteY46" fmla="*/ 1455420 h 4518660"/>
                  <a:gd name="connsiteX47" fmla="*/ 3230880 w 3413760"/>
                  <a:gd name="connsiteY47" fmla="*/ 1455420 h 4518660"/>
                  <a:gd name="connsiteX48" fmla="*/ 3162300 w 3413760"/>
                  <a:gd name="connsiteY48" fmla="*/ 1470660 h 4518660"/>
                  <a:gd name="connsiteX49" fmla="*/ 3086100 w 3413760"/>
                  <a:gd name="connsiteY49" fmla="*/ 1524000 h 4518660"/>
                  <a:gd name="connsiteX50" fmla="*/ 2979420 w 3413760"/>
                  <a:gd name="connsiteY50" fmla="*/ 1546860 h 4518660"/>
                  <a:gd name="connsiteX51" fmla="*/ 2956560 w 3413760"/>
                  <a:gd name="connsiteY51" fmla="*/ 1524000 h 4518660"/>
                  <a:gd name="connsiteX52" fmla="*/ 2849880 w 3413760"/>
                  <a:gd name="connsiteY52" fmla="*/ 1516380 h 4518660"/>
                  <a:gd name="connsiteX53" fmla="*/ 2674620 w 3413760"/>
                  <a:gd name="connsiteY53" fmla="*/ 1577340 h 4518660"/>
                  <a:gd name="connsiteX54" fmla="*/ 2499360 w 3413760"/>
                  <a:gd name="connsiteY54" fmla="*/ 1722120 h 4518660"/>
                  <a:gd name="connsiteX55" fmla="*/ 2186940 w 3413760"/>
                  <a:gd name="connsiteY55" fmla="*/ 2065020 h 4518660"/>
                  <a:gd name="connsiteX56" fmla="*/ 2042160 w 3413760"/>
                  <a:gd name="connsiteY56" fmla="*/ 2263140 h 4518660"/>
                  <a:gd name="connsiteX57" fmla="*/ 1943100 w 3413760"/>
                  <a:gd name="connsiteY57" fmla="*/ 2613660 h 4518660"/>
                  <a:gd name="connsiteX58" fmla="*/ 1943100 w 3413760"/>
                  <a:gd name="connsiteY58" fmla="*/ 2880360 h 4518660"/>
                  <a:gd name="connsiteX59" fmla="*/ 2019300 w 3413760"/>
                  <a:gd name="connsiteY59" fmla="*/ 2994660 h 4518660"/>
                  <a:gd name="connsiteX60" fmla="*/ 1973580 w 3413760"/>
                  <a:gd name="connsiteY60" fmla="*/ 3063240 h 4518660"/>
                  <a:gd name="connsiteX61" fmla="*/ 1950720 w 3413760"/>
                  <a:gd name="connsiteY61" fmla="*/ 3307080 h 4518660"/>
                  <a:gd name="connsiteX62" fmla="*/ 1905000 w 3413760"/>
                  <a:gd name="connsiteY62" fmla="*/ 3444240 h 4518660"/>
                  <a:gd name="connsiteX63" fmla="*/ 1798320 w 3413760"/>
                  <a:gd name="connsiteY63" fmla="*/ 3451860 h 4518660"/>
                  <a:gd name="connsiteX64" fmla="*/ 1760220 w 3413760"/>
                  <a:gd name="connsiteY64" fmla="*/ 3535680 h 4518660"/>
                  <a:gd name="connsiteX65" fmla="*/ 1638300 w 3413760"/>
                  <a:gd name="connsiteY65" fmla="*/ 3573780 h 4518660"/>
                  <a:gd name="connsiteX66" fmla="*/ 1600200 w 3413760"/>
                  <a:gd name="connsiteY66" fmla="*/ 3627120 h 4518660"/>
                  <a:gd name="connsiteX67" fmla="*/ 1516380 w 3413760"/>
                  <a:gd name="connsiteY67" fmla="*/ 3634740 h 4518660"/>
                  <a:gd name="connsiteX68" fmla="*/ 1485900 w 3413760"/>
                  <a:gd name="connsiteY68" fmla="*/ 3688080 h 4518660"/>
                  <a:gd name="connsiteX69" fmla="*/ 1371600 w 3413760"/>
                  <a:gd name="connsiteY69" fmla="*/ 3710940 h 4518660"/>
                  <a:gd name="connsiteX70" fmla="*/ 1341120 w 3413760"/>
                  <a:gd name="connsiteY70" fmla="*/ 3680460 h 4518660"/>
                  <a:gd name="connsiteX71" fmla="*/ 1226820 w 3413760"/>
                  <a:gd name="connsiteY71" fmla="*/ 3665220 h 4518660"/>
                  <a:gd name="connsiteX72" fmla="*/ 1066800 w 3413760"/>
                  <a:gd name="connsiteY72" fmla="*/ 3710940 h 4518660"/>
                  <a:gd name="connsiteX73" fmla="*/ 1066800 w 3413760"/>
                  <a:gd name="connsiteY73" fmla="*/ 3802380 h 4518660"/>
                  <a:gd name="connsiteX74" fmla="*/ 960120 w 3413760"/>
                  <a:gd name="connsiteY74" fmla="*/ 3909060 h 4518660"/>
                  <a:gd name="connsiteX75" fmla="*/ 815340 w 3413760"/>
                  <a:gd name="connsiteY75" fmla="*/ 3954780 h 4518660"/>
                  <a:gd name="connsiteX76" fmla="*/ 662940 w 3413760"/>
                  <a:gd name="connsiteY76" fmla="*/ 4130040 h 4518660"/>
                  <a:gd name="connsiteX77" fmla="*/ 624840 w 3413760"/>
                  <a:gd name="connsiteY77" fmla="*/ 4366260 h 4518660"/>
                  <a:gd name="connsiteX78" fmla="*/ 525780 w 3413760"/>
                  <a:gd name="connsiteY78" fmla="*/ 4503420 h 4518660"/>
                  <a:gd name="connsiteX79" fmla="*/ 403860 w 3413760"/>
                  <a:gd name="connsiteY79" fmla="*/ 4518660 h 4518660"/>
                  <a:gd name="connsiteX80" fmla="*/ 198120 w 3413760"/>
                  <a:gd name="connsiteY80" fmla="*/ 4465320 h 4518660"/>
                  <a:gd name="connsiteX81" fmla="*/ 198120 w 3413760"/>
                  <a:gd name="connsiteY81" fmla="*/ 4358640 h 4518660"/>
                  <a:gd name="connsiteX82" fmla="*/ 60960 w 3413760"/>
                  <a:gd name="connsiteY82" fmla="*/ 4312920 h 4518660"/>
                  <a:gd name="connsiteX83" fmla="*/ 0 w 3413760"/>
                  <a:gd name="connsiteY83" fmla="*/ 4267200 h 4518660"/>
                  <a:gd name="connsiteX84" fmla="*/ 0 w 3413760"/>
                  <a:gd name="connsiteY84" fmla="*/ 4221480 h 4518660"/>
                  <a:gd name="connsiteX85" fmla="*/ 99060 w 3413760"/>
                  <a:gd name="connsiteY85" fmla="*/ 4229100 h 4518660"/>
                  <a:gd name="connsiteX86" fmla="*/ 175260 w 3413760"/>
                  <a:gd name="connsiteY86" fmla="*/ 4206240 h 4518660"/>
                  <a:gd name="connsiteX87" fmla="*/ 205740 w 3413760"/>
                  <a:gd name="connsiteY87" fmla="*/ 4175760 h 4518660"/>
                  <a:gd name="connsiteX88" fmla="*/ 297180 w 3413760"/>
                  <a:gd name="connsiteY88" fmla="*/ 4175760 h 4518660"/>
                  <a:gd name="connsiteX89" fmla="*/ 297180 w 3413760"/>
                  <a:gd name="connsiteY89" fmla="*/ 4099560 h 4518660"/>
                  <a:gd name="connsiteX90" fmla="*/ 205740 w 3413760"/>
                  <a:gd name="connsiteY90" fmla="*/ 4000500 h 4518660"/>
                  <a:gd name="connsiteX91" fmla="*/ 198120 w 3413760"/>
                  <a:gd name="connsiteY91" fmla="*/ 3886200 h 4518660"/>
                  <a:gd name="connsiteX92" fmla="*/ 236220 w 3413760"/>
                  <a:gd name="connsiteY92" fmla="*/ 3802380 h 4518660"/>
                  <a:gd name="connsiteX93" fmla="*/ 198120 w 3413760"/>
                  <a:gd name="connsiteY93" fmla="*/ 3733800 h 4518660"/>
                  <a:gd name="connsiteX94" fmla="*/ 213360 w 3413760"/>
                  <a:gd name="connsiteY94" fmla="*/ 3657600 h 4518660"/>
                  <a:gd name="connsiteX95" fmla="*/ 205740 w 3413760"/>
                  <a:gd name="connsiteY95" fmla="*/ 3611880 h 4518660"/>
                  <a:gd name="connsiteX96" fmla="*/ 182880 w 3413760"/>
                  <a:gd name="connsiteY96" fmla="*/ 3489960 h 4518660"/>
                  <a:gd name="connsiteX97" fmla="*/ 205740 w 3413760"/>
                  <a:gd name="connsiteY97" fmla="*/ 3368040 h 4518660"/>
                  <a:gd name="connsiteX98" fmla="*/ 335280 w 3413760"/>
                  <a:gd name="connsiteY98" fmla="*/ 3307080 h 4518660"/>
                  <a:gd name="connsiteX99" fmla="*/ 327660 w 3413760"/>
                  <a:gd name="connsiteY99" fmla="*/ 3200400 h 4518660"/>
                  <a:gd name="connsiteX100" fmla="*/ 274320 w 3413760"/>
                  <a:gd name="connsiteY100" fmla="*/ 3108960 h 4518660"/>
                  <a:gd name="connsiteX101" fmla="*/ 274320 w 3413760"/>
                  <a:gd name="connsiteY101" fmla="*/ 3055620 h 4518660"/>
                  <a:gd name="connsiteX102" fmla="*/ 160020 w 3413760"/>
                  <a:gd name="connsiteY102" fmla="*/ 2979420 h 4518660"/>
                  <a:gd name="connsiteX103" fmla="*/ 198120 w 3413760"/>
                  <a:gd name="connsiteY103" fmla="*/ 2903220 h 4518660"/>
                  <a:gd name="connsiteX104" fmla="*/ 213360 w 3413760"/>
                  <a:gd name="connsiteY104" fmla="*/ 2849880 h 4518660"/>
                  <a:gd name="connsiteX105" fmla="*/ 304800 w 3413760"/>
                  <a:gd name="connsiteY105" fmla="*/ 2735580 h 4518660"/>
                  <a:gd name="connsiteX106" fmla="*/ 335280 w 3413760"/>
                  <a:gd name="connsiteY106" fmla="*/ 2735580 h 4518660"/>
                  <a:gd name="connsiteX107" fmla="*/ 441960 w 3413760"/>
                  <a:gd name="connsiteY107" fmla="*/ 2743200 h 4518660"/>
                  <a:gd name="connsiteX108" fmla="*/ 488854 w 3413760"/>
                  <a:gd name="connsiteY108" fmla="*/ 2691828 h 4518660"/>
                  <a:gd name="connsiteX109" fmla="*/ 441960 w 3413760"/>
                  <a:gd name="connsiteY109" fmla="*/ 2667000 h 4518660"/>
                  <a:gd name="connsiteX110" fmla="*/ 434340 w 3413760"/>
                  <a:gd name="connsiteY110" fmla="*/ 2567940 h 4518660"/>
                  <a:gd name="connsiteX111" fmla="*/ 472440 w 3413760"/>
                  <a:gd name="connsiteY111" fmla="*/ 2499360 h 4518660"/>
                  <a:gd name="connsiteX112" fmla="*/ 632460 w 3413760"/>
                  <a:gd name="connsiteY112" fmla="*/ 2476500 h 4518660"/>
                  <a:gd name="connsiteX113" fmla="*/ 678180 w 3413760"/>
                  <a:gd name="connsiteY113" fmla="*/ 2400300 h 4518660"/>
                  <a:gd name="connsiteX114" fmla="*/ 723900 w 3413760"/>
                  <a:gd name="connsiteY114" fmla="*/ 2400300 h 4518660"/>
                  <a:gd name="connsiteX115" fmla="*/ 838200 w 3413760"/>
                  <a:gd name="connsiteY115" fmla="*/ 2316480 h 4518660"/>
                  <a:gd name="connsiteX116" fmla="*/ 853440 w 3413760"/>
                  <a:gd name="connsiteY116" fmla="*/ 2240280 h 4518660"/>
                  <a:gd name="connsiteX117" fmla="*/ 891540 w 3413760"/>
                  <a:gd name="connsiteY117" fmla="*/ 2179320 h 4518660"/>
                  <a:gd name="connsiteX118" fmla="*/ 929640 w 3413760"/>
                  <a:gd name="connsiteY118" fmla="*/ 2087880 h 4518660"/>
                  <a:gd name="connsiteX119" fmla="*/ 1013460 w 3413760"/>
                  <a:gd name="connsiteY119" fmla="*/ 2087880 h 4518660"/>
                  <a:gd name="connsiteX120" fmla="*/ 1021080 w 3413760"/>
                  <a:gd name="connsiteY120" fmla="*/ 2019300 h 4518660"/>
                  <a:gd name="connsiteX121" fmla="*/ 1074420 w 3413760"/>
                  <a:gd name="connsiteY121" fmla="*/ 2019300 h 4518660"/>
                  <a:gd name="connsiteX122" fmla="*/ 1074420 w 3413760"/>
                  <a:gd name="connsiteY122" fmla="*/ 1935480 h 4518660"/>
                  <a:gd name="connsiteX123" fmla="*/ 944880 w 3413760"/>
                  <a:gd name="connsiteY123" fmla="*/ 1844040 h 4518660"/>
                  <a:gd name="connsiteX124" fmla="*/ 792480 w 3413760"/>
                  <a:gd name="connsiteY124" fmla="*/ 1691640 h 4518660"/>
                  <a:gd name="connsiteX125" fmla="*/ 693420 w 3413760"/>
                  <a:gd name="connsiteY125" fmla="*/ 1668780 h 4518660"/>
                  <a:gd name="connsiteX126" fmla="*/ 662940 w 3413760"/>
                  <a:gd name="connsiteY126" fmla="*/ 1600200 h 4518660"/>
                  <a:gd name="connsiteX127" fmla="*/ 533400 w 3413760"/>
                  <a:gd name="connsiteY127" fmla="*/ 1607820 h 4518660"/>
                  <a:gd name="connsiteX128" fmla="*/ 502920 w 3413760"/>
                  <a:gd name="connsiteY128" fmla="*/ 1668780 h 4518660"/>
                  <a:gd name="connsiteX129" fmla="*/ 563880 w 3413760"/>
                  <a:gd name="connsiteY129" fmla="*/ 1744980 h 4518660"/>
                  <a:gd name="connsiteX130" fmla="*/ 464820 w 3413760"/>
                  <a:gd name="connsiteY130" fmla="*/ 1775460 h 4518660"/>
                  <a:gd name="connsiteX131" fmla="*/ 434340 w 3413760"/>
                  <a:gd name="connsiteY131" fmla="*/ 1767840 h 4518660"/>
                  <a:gd name="connsiteX132" fmla="*/ 396240 w 3413760"/>
                  <a:gd name="connsiteY132" fmla="*/ 1813560 h 4518660"/>
                  <a:gd name="connsiteX133" fmla="*/ 335280 w 3413760"/>
                  <a:gd name="connsiteY133" fmla="*/ 1775460 h 4518660"/>
                  <a:gd name="connsiteX134" fmla="*/ 388620 w 3413760"/>
                  <a:gd name="connsiteY134" fmla="*/ 1684020 h 4518660"/>
                  <a:gd name="connsiteX135" fmla="*/ 388620 w 3413760"/>
                  <a:gd name="connsiteY135" fmla="*/ 1600200 h 4518660"/>
                  <a:gd name="connsiteX136" fmla="*/ 495300 w 3413760"/>
                  <a:gd name="connsiteY136" fmla="*/ 1524000 h 4518660"/>
                  <a:gd name="connsiteX137" fmla="*/ 441960 w 3413760"/>
                  <a:gd name="connsiteY137" fmla="*/ 1440180 h 4518660"/>
                  <a:gd name="connsiteX138" fmla="*/ 426720 w 3413760"/>
                  <a:gd name="connsiteY138" fmla="*/ 1333500 h 4518660"/>
                  <a:gd name="connsiteX139" fmla="*/ 381000 w 3413760"/>
                  <a:gd name="connsiteY139" fmla="*/ 1303020 h 4518660"/>
                  <a:gd name="connsiteX140" fmla="*/ 403860 w 3413760"/>
                  <a:gd name="connsiteY140" fmla="*/ 1211580 h 4518660"/>
                  <a:gd name="connsiteX141" fmla="*/ 391608 w 3413760"/>
                  <a:gd name="connsiteY141" fmla="*/ 1197102 h 4518660"/>
                  <a:gd name="connsiteX142" fmla="*/ 419100 w 3413760"/>
                  <a:gd name="connsiteY142" fmla="*/ 830580 h 4518660"/>
                  <a:gd name="connsiteX143" fmla="*/ 328612 w 3413760"/>
                  <a:gd name="connsiteY143" fmla="*/ 663892 h 4518660"/>
                  <a:gd name="connsiteX144" fmla="*/ 257172 w 3413760"/>
                  <a:gd name="connsiteY144" fmla="*/ 606744 h 4518660"/>
                  <a:gd name="connsiteX145" fmla="*/ 171448 w 3413760"/>
                  <a:gd name="connsiteY145" fmla="*/ 421004 h 4518660"/>
                  <a:gd name="connsiteX146" fmla="*/ 176212 w 3413760"/>
                  <a:gd name="connsiteY146" fmla="*/ 240030 h 4518660"/>
                  <a:gd name="connsiteX147" fmla="*/ 104772 w 3413760"/>
                  <a:gd name="connsiteY147" fmla="*/ 201930 h 4518660"/>
                  <a:gd name="connsiteX148" fmla="*/ 43340 w 3413760"/>
                  <a:gd name="connsiteY148" fmla="*/ 74344 h 4518660"/>
                  <a:gd name="connsiteX149" fmla="*/ 49528 w 3413760"/>
                  <a:gd name="connsiteY149" fmla="*/ 76200 h 4518660"/>
                  <a:gd name="connsiteX150" fmla="*/ 49528 w 3413760"/>
                  <a:gd name="connsiteY150" fmla="*/ 15240 h 4518660"/>
                  <a:gd name="connsiteX151" fmla="*/ 110488 w 3413760"/>
                  <a:gd name="connsiteY151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335280 w 3413760"/>
                  <a:gd name="connsiteY105" fmla="*/ 2735580 h 4518660"/>
                  <a:gd name="connsiteX106" fmla="*/ 441960 w 3413760"/>
                  <a:gd name="connsiteY106" fmla="*/ 2743200 h 4518660"/>
                  <a:gd name="connsiteX107" fmla="*/ 488854 w 3413760"/>
                  <a:gd name="connsiteY107" fmla="*/ 2691828 h 4518660"/>
                  <a:gd name="connsiteX108" fmla="*/ 441960 w 3413760"/>
                  <a:gd name="connsiteY108" fmla="*/ 2667000 h 4518660"/>
                  <a:gd name="connsiteX109" fmla="*/ 434340 w 3413760"/>
                  <a:gd name="connsiteY109" fmla="*/ 2567940 h 4518660"/>
                  <a:gd name="connsiteX110" fmla="*/ 472440 w 3413760"/>
                  <a:gd name="connsiteY110" fmla="*/ 2499360 h 4518660"/>
                  <a:gd name="connsiteX111" fmla="*/ 632460 w 3413760"/>
                  <a:gd name="connsiteY111" fmla="*/ 2476500 h 4518660"/>
                  <a:gd name="connsiteX112" fmla="*/ 678180 w 3413760"/>
                  <a:gd name="connsiteY112" fmla="*/ 2400300 h 4518660"/>
                  <a:gd name="connsiteX113" fmla="*/ 723900 w 3413760"/>
                  <a:gd name="connsiteY113" fmla="*/ 2400300 h 4518660"/>
                  <a:gd name="connsiteX114" fmla="*/ 838200 w 3413760"/>
                  <a:gd name="connsiteY114" fmla="*/ 2316480 h 4518660"/>
                  <a:gd name="connsiteX115" fmla="*/ 853440 w 3413760"/>
                  <a:gd name="connsiteY115" fmla="*/ 2240280 h 4518660"/>
                  <a:gd name="connsiteX116" fmla="*/ 891540 w 3413760"/>
                  <a:gd name="connsiteY116" fmla="*/ 2179320 h 4518660"/>
                  <a:gd name="connsiteX117" fmla="*/ 929640 w 3413760"/>
                  <a:gd name="connsiteY117" fmla="*/ 2087880 h 4518660"/>
                  <a:gd name="connsiteX118" fmla="*/ 1013460 w 3413760"/>
                  <a:gd name="connsiteY118" fmla="*/ 2087880 h 4518660"/>
                  <a:gd name="connsiteX119" fmla="*/ 1021080 w 3413760"/>
                  <a:gd name="connsiteY119" fmla="*/ 2019300 h 4518660"/>
                  <a:gd name="connsiteX120" fmla="*/ 1074420 w 3413760"/>
                  <a:gd name="connsiteY120" fmla="*/ 2019300 h 4518660"/>
                  <a:gd name="connsiteX121" fmla="*/ 1074420 w 3413760"/>
                  <a:gd name="connsiteY121" fmla="*/ 1935480 h 4518660"/>
                  <a:gd name="connsiteX122" fmla="*/ 944880 w 3413760"/>
                  <a:gd name="connsiteY122" fmla="*/ 1844040 h 4518660"/>
                  <a:gd name="connsiteX123" fmla="*/ 792480 w 3413760"/>
                  <a:gd name="connsiteY123" fmla="*/ 1691640 h 4518660"/>
                  <a:gd name="connsiteX124" fmla="*/ 693420 w 3413760"/>
                  <a:gd name="connsiteY124" fmla="*/ 1668780 h 4518660"/>
                  <a:gd name="connsiteX125" fmla="*/ 662940 w 3413760"/>
                  <a:gd name="connsiteY125" fmla="*/ 1600200 h 4518660"/>
                  <a:gd name="connsiteX126" fmla="*/ 533400 w 3413760"/>
                  <a:gd name="connsiteY126" fmla="*/ 1607820 h 4518660"/>
                  <a:gd name="connsiteX127" fmla="*/ 502920 w 3413760"/>
                  <a:gd name="connsiteY127" fmla="*/ 1668780 h 4518660"/>
                  <a:gd name="connsiteX128" fmla="*/ 563880 w 3413760"/>
                  <a:gd name="connsiteY128" fmla="*/ 1744980 h 4518660"/>
                  <a:gd name="connsiteX129" fmla="*/ 464820 w 3413760"/>
                  <a:gd name="connsiteY129" fmla="*/ 1775460 h 4518660"/>
                  <a:gd name="connsiteX130" fmla="*/ 434340 w 3413760"/>
                  <a:gd name="connsiteY130" fmla="*/ 1767840 h 4518660"/>
                  <a:gd name="connsiteX131" fmla="*/ 396240 w 3413760"/>
                  <a:gd name="connsiteY131" fmla="*/ 1813560 h 4518660"/>
                  <a:gd name="connsiteX132" fmla="*/ 335280 w 3413760"/>
                  <a:gd name="connsiteY132" fmla="*/ 1775460 h 4518660"/>
                  <a:gd name="connsiteX133" fmla="*/ 388620 w 3413760"/>
                  <a:gd name="connsiteY133" fmla="*/ 1684020 h 4518660"/>
                  <a:gd name="connsiteX134" fmla="*/ 388620 w 3413760"/>
                  <a:gd name="connsiteY134" fmla="*/ 1600200 h 4518660"/>
                  <a:gd name="connsiteX135" fmla="*/ 495300 w 3413760"/>
                  <a:gd name="connsiteY135" fmla="*/ 1524000 h 4518660"/>
                  <a:gd name="connsiteX136" fmla="*/ 441960 w 3413760"/>
                  <a:gd name="connsiteY136" fmla="*/ 1440180 h 4518660"/>
                  <a:gd name="connsiteX137" fmla="*/ 426720 w 3413760"/>
                  <a:gd name="connsiteY137" fmla="*/ 1333500 h 4518660"/>
                  <a:gd name="connsiteX138" fmla="*/ 381000 w 3413760"/>
                  <a:gd name="connsiteY138" fmla="*/ 1303020 h 4518660"/>
                  <a:gd name="connsiteX139" fmla="*/ 403860 w 3413760"/>
                  <a:gd name="connsiteY139" fmla="*/ 1211580 h 4518660"/>
                  <a:gd name="connsiteX140" fmla="*/ 391608 w 3413760"/>
                  <a:gd name="connsiteY140" fmla="*/ 1197102 h 4518660"/>
                  <a:gd name="connsiteX141" fmla="*/ 419100 w 3413760"/>
                  <a:gd name="connsiteY141" fmla="*/ 830580 h 4518660"/>
                  <a:gd name="connsiteX142" fmla="*/ 328612 w 3413760"/>
                  <a:gd name="connsiteY142" fmla="*/ 663892 h 4518660"/>
                  <a:gd name="connsiteX143" fmla="*/ 257172 w 3413760"/>
                  <a:gd name="connsiteY143" fmla="*/ 606744 h 4518660"/>
                  <a:gd name="connsiteX144" fmla="*/ 171448 w 3413760"/>
                  <a:gd name="connsiteY144" fmla="*/ 421004 h 4518660"/>
                  <a:gd name="connsiteX145" fmla="*/ 176212 w 3413760"/>
                  <a:gd name="connsiteY145" fmla="*/ 240030 h 4518660"/>
                  <a:gd name="connsiteX146" fmla="*/ 104772 w 3413760"/>
                  <a:gd name="connsiteY146" fmla="*/ 201930 h 4518660"/>
                  <a:gd name="connsiteX147" fmla="*/ 43340 w 3413760"/>
                  <a:gd name="connsiteY147" fmla="*/ 74344 h 4518660"/>
                  <a:gd name="connsiteX148" fmla="*/ 49528 w 3413760"/>
                  <a:gd name="connsiteY148" fmla="*/ 76200 h 4518660"/>
                  <a:gd name="connsiteX149" fmla="*/ 49528 w 3413760"/>
                  <a:gd name="connsiteY149" fmla="*/ 15240 h 4518660"/>
                  <a:gd name="connsiteX150" fmla="*/ 110488 w 3413760"/>
                  <a:gd name="connsiteY150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441960 w 3413760"/>
                  <a:gd name="connsiteY105" fmla="*/ 2743200 h 4518660"/>
                  <a:gd name="connsiteX106" fmla="*/ 488854 w 3413760"/>
                  <a:gd name="connsiteY106" fmla="*/ 2691828 h 4518660"/>
                  <a:gd name="connsiteX107" fmla="*/ 441960 w 3413760"/>
                  <a:gd name="connsiteY107" fmla="*/ 2667000 h 4518660"/>
                  <a:gd name="connsiteX108" fmla="*/ 434340 w 3413760"/>
                  <a:gd name="connsiteY108" fmla="*/ 2567940 h 4518660"/>
                  <a:gd name="connsiteX109" fmla="*/ 472440 w 3413760"/>
                  <a:gd name="connsiteY109" fmla="*/ 2499360 h 4518660"/>
                  <a:gd name="connsiteX110" fmla="*/ 632460 w 3413760"/>
                  <a:gd name="connsiteY110" fmla="*/ 2476500 h 4518660"/>
                  <a:gd name="connsiteX111" fmla="*/ 678180 w 3413760"/>
                  <a:gd name="connsiteY111" fmla="*/ 2400300 h 4518660"/>
                  <a:gd name="connsiteX112" fmla="*/ 723900 w 3413760"/>
                  <a:gd name="connsiteY112" fmla="*/ 2400300 h 4518660"/>
                  <a:gd name="connsiteX113" fmla="*/ 838200 w 3413760"/>
                  <a:gd name="connsiteY113" fmla="*/ 2316480 h 4518660"/>
                  <a:gd name="connsiteX114" fmla="*/ 853440 w 3413760"/>
                  <a:gd name="connsiteY114" fmla="*/ 2240280 h 4518660"/>
                  <a:gd name="connsiteX115" fmla="*/ 891540 w 3413760"/>
                  <a:gd name="connsiteY115" fmla="*/ 2179320 h 4518660"/>
                  <a:gd name="connsiteX116" fmla="*/ 929640 w 3413760"/>
                  <a:gd name="connsiteY116" fmla="*/ 2087880 h 4518660"/>
                  <a:gd name="connsiteX117" fmla="*/ 1013460 w 3413760"/>
                  <a:gd name="connsiteY117" fmla="*/ 2087880 h 4518660"/>
                  <a:gd name="connsiteX118" fmla="*/ 1021080 w 3413760"/>
                  <a:gd name="connsiteY118" fmla="*/ 2019300 h 4518660"/>
                  <a:gd name="connsiteX119" fmla="*/ 1074420 w 3413760"/>
                  <a:gd name="connsiteY119" fmla="*/ 2019300 h 4518660"/>
                  <a:gd name="connsiteX120" fmla="*/ 1074420 w 3413760"/>
                  <a:gd name="connsiteY120" fmla="*/ 1935480 h 4518660"/>
                  <a:gd name="connsiteX121" fmla="*/ 944880 w 3413760"/>
                  <a:gd name="connsiteY121" fmla="*/ 1844040 h 4518660"/>
                  <a:gd name="connsiteX122" fmla="*/ 792480 w 3413760"/>
                  <a:gd name="connsiteY122" fmla="*/ 1691640 h 4518660"/>
                  <a:gd name="connsiteX123" fmla="*/ 693420 w 3413760"/>
                  <a:gd name="connsiteY123" fmla="*/ 1668780 h 4518660"/>
                  <a:gd name="connsiteX124" fmla="*/ 662940 w 3413760"/>
                  <a:gd name="connsiteY124" fmla="*/ 1600200 h 4518660"/>
                  <a:gd name="connsiteX125" fmla="*/ 533400 w 3413760"/>
                  <a:gd name="connsiteY125" fmla="*/ 1607820 h 4518660"/>
                  <a:gd name="connsiteX126" fmla="*/ 502920 w 3413760"/>
                  <a:gd name="connsiteY126" fmla="*/ 1668780 h 4518660"/>
                  <a:gd name="connsiteX127" fmla="*/ 563880 w 3413760"/>
                  <a:gd name="connsiteY127" fmla="*/ 1744980 h 4518660"/>
                  <a:gd name="connsiteX128" fmla="*/ 464820 w 3413760"/>
                  <a:gd name="connsiteY128" fmla="*/ 1775460 h 4518660"/>
                  <a:gd name="connsiteX129" fmla="*/ 434340 w 3413760"/>
                  <a:gd name="connsiteY129" fmla="*/ 1767840 h 4518660"/>
                  <a:gd name="connsiteX130" fmla="*/ 396240 w 3413760"/>
                  <a:gd name="connsiteY130" fmla="*/ 1813560 h 4518660"/>
                  <a:gd name="connsiteX131" fmla="*/ 335280 w 3413760"/>
                  <a:gd name="connsiteY131" fmla="*/ 1775460 h 4518660"/>
                  <a:gd name="connsiteX132" fmla="*/ 388620 w 3413760"/>
                  <a:gd name="connsiteY132" fmla="*/ 1684020 h 4518660"/>
                  <a:gd name="connsiteX133" fmla="*/ 388620 w 3413760"/>
                  <a:gd name="connsiteY133" fmla="*/ 1600200 h 4518660"/>
                  <a:gd name="connsiteX134" fmla="*/ 495300 w 3413760"/>
                  <a:gd name="connsiteY134" fmla="*/ 1524000 h 4518660"/>
                  <a:gd name="connsiteX135" fmla="*/ 441960 w 3413760"/>
                  <a:gd name="connsiteY135" fmla="*/ 1440180 h 4518660"/>
                  <a:gd name="connsiteX136" fmla="*/ 426720 w 3413760"/>
                  <a:gd name="connsiteY136" fmla="*/ 1333500 h 4518660"/>
                  <a:gd name="connsiteX137" fmla="*/ 381000 w 3413760"/>
                  <a:gd name="connsiteY137" fmla="*/ 1303020 h 4518660"/>
                  <a:gd name="connsiteX138" fmla="*/ 403860 w 3413760"/>
                  <a:gd name="connsiteY138" fmla="*/ 1211580 h 4518660"/>
                  <a:gd name="connsiteX139" fmla="*/ 391608 w 3413760"/>
                  <a:gd name="connsiteY139" fmla="*/ 1197102 h 4518660"/>
                  <a:gd name="connsiteX140" fmla="*/ 419100 w 3413760"/>
                  <a:gd name="connsiteY140" fmla="*/ 830580 h 4518660"/>
                  <a:gd name="connsiteX141" fmla="*/ 328612 w 3413760"/>
                  <a:gd name="connsiteY141" fmla="*/ 663892 h 4518660"/>
                  <a:gd name="connsiteX142" fmla="*/ 257172 w 3413760"/>
                  <a:gd name="connsiteY142" fmla="*/ 606744 h 4518660"/>
                  <a:gd name="connsiteX143" fmla="*/ 171448 w 3413760"/>
                  <a:gd name="connsiteY143" fmla="*/ 421004 h 4518660"/>
                  <a:gd name="connsiteX144" fmla="*/ 176212 w 3413760"/>
                  <a:gd name="connsiteY144" fmla="*/ 240030 h 4518660"/>
                  <a:gd name="connsiteX145" fmla="*/ 104772 w 3413760"/>
                  <a:gd name="connsiteY145" fmla="*/ 201930 h 4518660"/>
                  <a:gd name="connsiteX146" fmla="*/ 43340 w 3413760"/>
                  <a:gd name="connsiteY146" fmla="*/ 74344 h 4518660"/>
                  <a:gd name="connsiteX147" fmla="*/ 49528 w 3413760"/>
                  <a:gd name="connsiteY147" fmla="*/ 76200 h 4518660"/>
                  <a:gd name="connsiteX148" fmla="*/ 49528 w 3413760"/>
                  <a:gd name="connsiteY148" fmla="*/ 15240 h 4518660"/>
                  <a:gd name="connsiteX149" fmla="*/ 110488 w 3413760"/>
                  <a:gd name="connsiteY149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41960 w 3413760"/>
                  <a:gd name="connsiteY102" fmla="*/ 2743200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30053 w 3413760"/>
                  <a:gd name="connsiteY102" fmla="*/ 2738437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60420 w 3413760"/>
                  <a:gd name="connsiteY36" fmla="*/ 1341120 h 4518660"/>
                  <a:gd name="connsiteX37" fmla="*/ 3413760 w 3413760"/>
                  <a:gd name="connsiteY37" fmla="*/ 1371600 h 4518660"/>
                  <a:gd name="connsiteX38" fmla="*/ 3390900 w 3413760"/>
                  <a:gd name="connsiteY38" fmla="*/ 1478280 h 4518660"/>
                  <a:gd name="connsiteX39" fmla="*/ 3360420 w 3413760"/>
                  <a:gd name="connsiteY39" fmla="*/ 1516380 h 4518660"/>
                  <a:gd name="connsiteX40" fmla="*/ 3322320 w 3413760"/>
                  <a:gd name="connsiteY40" fmla="*/ 1516380 h 4518660"/>
                  <a:gd name="connsiteX41" fmla="*/ 3284220 w 3413760"/>
                  <a:gd name="connsiteY41" fmla="*/ 1455420 h 4518660"/>
                  <a:gd name="connsiteX42" fmla="*/ 3230880 w 3413760"/>
                  <a:gd name="connsiteY42" fmla="*/ 1455420 h 4518660"/>
                  <a:gd name="connsiteX43" fmla="*/ 3162300 w 3413760"/>
                  <a:gd name="connsiteY43" fmla="*/ 1470660 h 4518660"/>
                  <a:gd name="connsiteX44" fmla="*/ 3086100 w 3413760"/>
                  <a:gd name="connsiteY44" fmla="*/ 1524000 h 4518660"/>
                  <a:gd name="connsiteX45" fmla="*/ 2979420 w 3413760"/>
                  <a:gd name="connsiteY45" fmla="*/ 1546860 h 4518660"/>
                  <a:gd name="connsiteX46" fmla="*/ 2956560 w 3413760"/>
                  <a:gd name="connsiteY46" fmla="*/ 1524000 h 4518660"/>
                  <a:gd name="connsiteX47" fmla="*/ 2849880 w 3413760"/>
                  <a:gd name="connsiteY47" fmla="*/ 1516380 h 4518660"/>
                  <a:gd name="connsiteX48" fmla="*/ 2674620 w 3413760"/>
                  <a:gd name="connsiteY48" fmla="*/ 1577340 h 4518660"/>
                  <a:gd name="connsiteX49" fmla="*/ 2499360 w 3413760"/>
                  <a:gd name="connsiteY49" fmla="*/ 1722120 h 4518660"/>
                  <a:gd name="connsiteX50" fmla="*/ 2186940 w 3413760"/>
                  <a:gd name="connsiteY50" fmla="*/ 2065020 h 4518660"/>
                  <a:gd name="connsiteX51" fmla="*/ 2042160 w 3413760"/>
                  <a:gd name="connsiteY51" fmla="*/ 2263140 h 4518660"/>
                  <a:gd name="connsiteX52" fmla="*/ 1943100 w 3413760"/>
                  <a:gd name="connsiteY52" fmla="*/ 2613660 h 4518660"/>
                  <a:gd name="connsiteX53" fmla="*/ 1943100 w 3413760"/>
                  <a:gd name="connsiteY53" fmla="*/ 2880360 h 4518660"/>
                  <a:gd name="connsiteX54" fmla="*/ 2019300 w 3413760"/>
                  <a:gd name="connsiteY54" fmla="*/ 2994660 h 4518660"/>
                  <a:gd name="connsiteX55" fmla="*/ 1973580 w 3413760"/>
                  <a:gd name="connsiteY55" fmla="*/ 3063240 h 4518660"/>
                  <a:gd name="connsiteX56" fmla="*/ 1950720 w 3413760"/>
                  <a:gd name="connsiteY56" fmla="*/ 3307080 h 4518660"/>
                  <a:gd name="connsiteX57" fmla="*/ 1905000 w 3413760"/>
                  <a:gd name="connsiteY57" fmla="*/ 3444240 h 4518660"/>
                  <a:gd name="connsiteX58" fmla="*/ 1798320 w 3413760"/>
                  <a:gd name="connsiteY58" fmla="*/ 3451860 h 4518660"/>
                  <a:gd name="connsiteX59" fmla="*/ 1760220 w 3413760"/>
                  <a:gd name="connsiteY59" fmla="*/ 3535680 h 4518660"/>
                  <a:gd name="connsiteX60" fmla="*/ 1638300 w 3413760"/>
                  <a:gd name="connsiteY60" fmla="*/ 3573780 h 4518660"/>
                  <a:gd name="connsiteX61" fmla="*/ 1600200 w 3413760"/>
                  <a:gd name="connsiteY61" fmla="*/ 3627120 h 4518660"/>
                  <a:gd name="connsiteX62" fmla="*/ 1516380 w 3413760"/>
                  <a:gd name="connsiteY62" fmla="*/ 3634740 h 4518660"/>
                  <a:gd name="connsiteX63" fmla="*/ 1485900 w 3413760"/>
                  <a:gd name="connsiteY63" fmla="*/ 3688080 h 4518660"/>
                  <a:gd name="connsiteX64" fmla="*/ 1371600 w 3413760"/>
                  <a:gd name="connsiteY64" fmla="*/ 3710940 h 4518660"/>
                  <a:gd name="connsiteX65" fmla="*/ 1341120 w 3413760"/>
                  <a:gd name="connsiteY65" fmla="*/ 3680460 h 4518660"/>
                  <a:gd name="connsiteX66" fmla="*/ 1226820 w 3413760"/>
                  <a:gd name="connsiteY66" fmla="*/ 3665220 h 4518660"/>
                  <a:gd name="connsiteX67" fmla="*/ 1066800 w 3413760"/>
                  <a:gd name="connsiteY67" fmla="*/ 3710940 h 4518660"/>
                  <a:gd name="connsiteX68" fmla="*/ 1066800 w 3413760"/>
                  <a:gd name="connsiteY68" fmla="*/ 3802380 h 4518660"/>
                  <a:gd name="connsiteX69" fmla="*/ 960120 w 3413760"/>
                  <a:gd name="connsiteY69" fmla="*/ 3909060 h 4518660"/>
                  <a:gd name="connsiteX70" fmla="*/ 815340 w 3413760"/>
                  <a:gd name="connsiteY70" fmla="*/ 3954780 h 4518660"/>
                  <a:gd name="connsiteX71" fmla="*/ 662940 w 3413760"/>
                  <a:gd name="connsiteY71" fmla="*/ 4130040 h 4518660"/>
                  <a:gd name="connsiteX72" fmla="*/ 624840 w 3413760"/>
                  <a:gd name="connsiteY72" fmla="*/ 4366260 h 4518660"/>
                  <a:gd name="connsiteX73" fmla="*/ 525780 w 3413760"/>
                  <a:gd name="connsiteY73" fmla="*/ 4503420 h 4518660"/>
                  <a:gd name="connsiteX74" fmla="*/ 403860 w 3413760"/>
                  <a:gd name="connsiteY74" fmla="*/ 4518660 h 4518660"/>
                  <a:gd name="connsiteX75" fmla="*/ 198120 w 3413760"/>
                  <a:gd name="connsiteY75" fmla="*/ 4465320 h 4518660"/>
                  <a:gd name="connsiteX76" fmla="*/ 198120 w 3413760"/>
                  <a:gd name="connsiteY76" fmla="*/ 4358640 h 4518660"/>
                  <a:gd name="connsiteX77" fmla="*/ 60960 w 3413760"/>
                  <a:gd name="connsiteY77" fmla="*/ 4312920 h 4518660"/>
                  <a:gd name="connsiteX78" fmla="*/ 0 w 3413760"/>
                  <a:gd name="connsiteY78" fmla="*/ 4267200 h 4518660"/>
                  <a:gd name="connsiteX79" fmla="*/ 0 w 3413760"/>
                  <a:gd name="connsiteY79" fmla="*/ 4221480 h 4518660"/>
                  <a:gd name="connsiteX80" fmla="*/ 99060 w 3413760"/>
                  <a:gd name="connsiteY80" fmla="*/ 4229100 h 4518660"/>
                  <a:gd name="connsiteX81" fmla="*/ 175260 w 3413760"/>
                  <a:gd name="connsiteY81" fmla="*/ 4206240 h 4518660"/>
                  <a:gd name="connsiteX82" fmla="*/ 205740 w 3413760"/>
                  <a:gd name="connsiteY82" fmla="*/ 4175760 h 4518660"/>
                  <a:gd name="connsiteX83" fmla="*/ 297180 w 3413760"/>
                  <a:gd name="connsiteY83" fmla="*/ 4175760 h 4518660"/>
                  <a:gd name="connsiteX84" fmla="*/ 297180 w 3413760"/>
                  <a:gd name="connsiteY84" fmla="*/ 4099560 h 4518660"/>
                  <a:gd name="connsiteX85" fmla="*/ 205740 w 3413760"/>
                  <a:gd name="connsiteY85" fmla="*/ 4000500 h 4518660"/>
                  <a:gd name="connsiteX86" fmla="*/ 198120 w 3413760"/>
                  <a:gd name="connsiteY86" fmla="*/ 3886200 h 4518660"/>
                  <a:gd name="connsiteX87" fmla="*/ 236220 w 3413760"/>
                  <a:gd name="connsiteY87" fmla="*/ 3802380 h 4518660"/>
                  <a:gd name="connsiteX88" fmla="*/ 198120 w 3413760"/>
                  <a:gd name="connsiteY88" fmla="*/ 3733800 h 4518660"/>
                  <a:gd name="connsiteX89" fmla="*/ 213360 w 3413760"/>
                  <a:gd name="connsiteY89" fmla="*/ 3657600 h 4518660"/>
                  <a:gd name="connsiteX90" fmla="*/ 205740 w 3413760"/>
                  <a:gd name="connsiteY90" fmla="*/ 3611880 h 4518660"/>
                  <a:gd name="connsiteX91" fmla="*/ 182880 w 3413760"/>
                  <a:gd name="connsiteY91" fmla="*/ 3489960 h 4518660"/>
                  <a:gd name="connsiteX92" fmla="*/ 205740 w 3413760"/>
                  <a:gd name="connsiteY92" fmla="*/ 3368040 h 4518660"/>
                  <a:gd name="connsiteX93" fmla="*/ 335280 w 3413760"/>
                  <a:gd name="connsiteY93" fmla="*/ 3307080 h 4518660"/>
                  <a:gd name="connsiteX94" fmla="*/ 327660 w 3413760"/>
                  <a:gd name="connsiteY94" fmla="*/ 3200400 h 4518660"/>
                  <a:gd name="connsiteX95" fmla="*/ 274320 w 3413760"/>
                  <a:gd name="connsiteY95" fmla="*/ 3108960 h 4518660"/>
                  <a:gd name="connsiteX96" fmla="*/ 274320 w 3413760"/>
                  <a:gd name="connsiteY96" fmla="*/ 3055620 h 4518660"/>
                  <a:gd name="connsiteX97" fmla="*/ 160020 w 3413760"/>
                  <a:gd name="connsiteY97" fmla="*/ 2979420 h 4518660"/>
                  <a:gd name="connsiteX98" fmla="*/ 198120 w 3413760"/>
                  <a:gd name="connsiteY98" fmla="*/ 2903220 h 4518660"/>
                  <a:gd name="connsiteX99" fmla="*/ 213360 w 3413760"/>
                  <a:gd name="connsiteY99" fmla="*/ 2849880 h 4518660"/>
                  <a:gd name="connsiteX100" fmla="*/ 304800 w 3413760"/>
                  <a:gd name="connsiteY100" fmla="*/ 2735580 h 4518660"/>
                  <a:gd name="connsiteX101" fmla="*/ 430053 w 3413760"/>
                  <a:gd name="connsiteY101" fmla="*/ 2738437 h 4518660"/>
                  <a:gd name="connsiteX102" fmla="*/ 488854 w 3413760"/>
                  <a:gd name="connsiteY102" fmla="*/ 2691828 h 4518660"/>
                  <a:gd name="connsiteX103" fmla="*/ 441960 w 3413760"/>
                  <a:gd name="connsiteY103" fmla="*/ 2667000 h 4518660"/>
                  <a:gd name="connsiteX104" fmla="*/ 434340 w 3413760"/>
                  <a:gd name="connsiteY104" fmla="*/ 2567940 h 4518660"/>
                  <a:gd name="connsiteX105" fmla="*/ 472440 w 3413760"/>
                  <a:gd name="connsiteY105" fmla="*/ 2499360 h 4518660"/>
                  <a:gd name="connsiteX106" fmla="*/ 632460 w 3413760"/>
                  <a:gd name="connsiteY106" fmla="*/ 2476500 h 4518660"/>
                  <a:gd name="connsiteX107" fmla="*/ 678180 w 3413760"/>
                  <a:gd name="connsiteY107" fmla="*/ 2400300 h 4518660"/>
                  <a:gd name="connsiteX108" fmla="*/ 723900 w 3413760"/>
                  <a:gd name="connsiteY108" fmla="*/ 2400300 h 4518660"/>
                  <a:gd name="connsiteX109" fmla="*/ 838200 w 3413760"/>
                  <a:gd name="connsiteY109" fmla="*/ 2316480 h 4518660"/>
                  <a:gd name="connsiteX110" fmla="*/ 853440 w 3413760"/>
                  <a:gd name="connsiteY110" fmla="*/ 2240280 h 4518660"/>
                  <a:gd name="connsiteX111" fmla="*/ 891540 w 3413760"/>
                  <a:gd name="connsiteY111" fmla="*/ 2179320 h 4518660"/>
                  <a:gd name="connsiteX112" fmla="*/ 929640 w 3413760"/>
                  <a:gd name="connsiteY112" fmla="*/ 2087880 h 4518660"/>
                  <a:gd name="connsiteX113" fmla="*/ 1013460 w 3413760"/>
                  <a:gd name="connsiteY113" fmla="*/ 2087880 h 4518660"/>
                  <a:gd name="connsiteX114" fmla="*/ 1021080 w 3413760"/>
                  <a:gd name="connsiteY114" fmla="*/ 2019300 h 4518660"/>
                  <a:gd name="connsiteX115" fmla="*/ 1074420 w 3413760"/>
                  <a:gd name="connsiteY115" fmla="*/ 2019300 h 4518660"/>
                  <a:gd name="connsiteX116" fmla="*/ 1074420 w 3413760"/>
                  <a:gd name="connsiteY116" fmla="*/ 1935480 h 4518660"/>
                  <a:gd name="connsiteX117" fmla="*/ 944880 w 3413760"/>
                  <a:gd name="connsiteY117" fmla="*/ 1844040 h 4518660"/>
                  <a:gd name="connsiteX118" fmla="*/ 792480 w 3413760"/>
                  <a:gd name="connsiteY118" fmla="*/ 1691640 h 4518660"/>
                  <a:gd name="connsiteX119" fmla="*/ 693420 w 3413760"/>
                  <a:gd name="connsiteY119" fmla="*/ 1668780 h 4518660"/>
                  <a:gd name="connsiteX120" fmla="*/ 662940 w 3413760"/>
                  <a:gd name="connsiteY120" fmla="*/ 1600200 h 4518660"/>
                  <a:gd name="connsiteX121" fmla="*/ 533400 w 3413760"/>
                  <a:gd name="connsiteY121" fmla="*/ 1607820 h 4518660"/>
                  <a:gd name="connsiteX122" fmla="*/ 502920 w 3413760"/>
                  <a:gd name="connsiteY122" fmla="*/ 1668780 h 4518660"/>
                  <a:gd name="connsiteX123" fmla="*/ 563880 w 3413760"/>
                  <a:gd name="connsiteY123" fmla="*/ 1744980 h 4518660"/>
                  <a:gd name="connsiteX124" fmla="*/ 464820 w 3413760"/>
                  <a:gd name="connsiteY124" fmla="*/ 1775460 h 4518660"/>
                  <a:gd name="connsiteX125" fmla="*/ 434340 w 3413760"/>
                  <a:gd name="connsiteY125" fmla="*/ 1767840 h 4518660"/>
                  <a:gd name="connsiteX126" fmla="*/ 396240 w 3413760"/>
                  <a:gd name="connsiteY126" fmla="*/ 1813560 h 4518660"/>
                  <a:gd name="connsiteX127" fmla="*/ 335280 w 3413760"/>
                  <a:gd name="connsiteY127" fmla="*/ 1775460 h 4518660"/>
                  <a:gd name="connsiteX128" fmla="*/ 388620 w 3413760"/>
                  <a:gd name="connsiteY128" fmla="*/ 1684020 h 4518660"/>
                  <a:gd name="connsiteX129" fmla="*/ 388620 w 3413760"/>
                  <a:gd name="connsiteY129" fmla="*/ 1600200 h 4518660"/>
                  <a:gd name="connsiteX130" fmla="*/ 495300 w 3413760"/>
                  <a:gd name="connsiteY130" fmla="*/ 1524000 h 4518660"/>
                  <a:gd name="connsiteX131" fmla="*/ 441960 w 3413760"/>
                  <a:gd name="connsiteY131" fmla="*/ 1440180 h 4518660"/>
                  <a:gd name="connsiteX132" fmla="*/ 426720 w 3413760"/>
                  <a:gd name="connsiteY132" fmla="*/ 1333500 h 4518660"/>
                  <a:gd name="connsiteX133" fmla="*/ 381000 w 3413760"/>
                  <a:gd name="connsiteY133" fmla="*/ 1303020 h 4518660"/>
                  <a:gd name="connsiteX134" fmla="*/ 403860 w 3413760"/>
                  <a:gd name="connsiteY134" fmla="*/ 1211580 h 4518660"/>
                  <a:gd name="connsiteX135" fmla="*/ 391608 w 3413760"/>
                  <a:gd name="connsiteY135" fmla="*/ 1197102 h 4518660"/>
                  <a:gd name="connsiteX136" fmla="*/ 419100 w 3413760"/>
                  <a:gd name="connsiteY136" fmla="*/ 830580 h 4518660"/>
                  <a:gd name="connsiteX137" fmla="*/ 328612 w 3413760"/>
                  <a:gd name="connsiteY137" fmla="*/ 663892 h 4518660"/>
                  <a:gd name="connsiteX138" fmla="*/ 257172 w 3413760"/>
                  <a:gd name="connsiteY138" fmla="*/ 606744 h 4518660"/>
                  <a:gd name="connsiteX139" fmla="*/ 171448 w 3413760"/>
                  <a:gd name="connsiteY139" fmla="*/ 421004 h 4518660"/>
                  <a:gd name="connsiteX140" fmla="*/ 176212 w 3413760"/>
                  <a:gd name="connsiteY140" fmla="*/ 240030 h 4518660"/>
                  <a:gd name="connsiteX141" fmla="*/ 104772 w 3413760"/>
                  <a:gd name="connsiteY141" fmla="*/ 201930 h 4518660"/>
                  <a:gd name="connsiteX142" fmla="*/ 43340 w 3413760"/>
                  <a:gd name="connsiteY142" fmla="*/ 74344 h 4518660"/>
                  <a:gd name="connsiteX143" fmla="*/ 49528 w 3413760"/>
                  <a:gd name="connsiteY143" fmla="*/ 76200 h 4518660"/>
                  <a:gd name="connsiteX144" fmla="*/ 49528 w 3413760"/>
                  <a:gd name="connsiteY144" fmla="*/ 15240 h 4518660"/>
                  <a:gd name="connsiteX145" fmla="*/ 110488 w 3413760"/>
                  <a:gd name="connsiteY145" fmla="*/ 0 h 451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3413760" h="4518660">
                    <a:moveTo>
                      <a:pt x="110488" y="0"/>
                    </a:moveTo>
                    <a:lnTo>
                      <a:pt x="179068" y="152400"/>
                    </a:lnTo>
                    <a:lnTo>
                      <a:pt x="255268" y="243840"/>
                    </a:lnTo>
                    <a:lnTo>
                      <a:pt x="346708" y="304800"/>
                    </a:lnTo>
                    <a:lnTo>
                      <a:pt x="407668" y="472440"/>
                    </a:lnTo>
                    <a:lnTo>
                      <a:pt x="521968" y="502920"/>
                    </a:lnTo>
                    <a:lnTo>
                      <a:pt x="529588" y="609600"/>
                    </a:lnTo>
                    <a:lnTo>
                      <a:pt x="727708" y="746760"/>
                    </a:lnTo>
                    <a:lnTo>
                      <a:pt x="781048" y="723900"/>
                    </a:lnTo>
                    <a:lnTo>
                      <a:pt x="956308" y="822960"/>
                    </a:lnTo>
                    <a:lnTo>
                      <a:pt x="1032508" y="822960"/>
                    </a:lnTo>
                    <a:lnTo>
                      <a:pt x="1116328" y="845820"/>
                    </a:lnTo>
                    <a:lnTo>
                      <a:pt x="1192528" y="975360"/>
                    </a:lnTo>
                    <a:lnTo>
                      <a:pt x="1337308" y="906780"/>
                    </a:lnTo>
                    <a:lnTo>
                      <a:pt x="1398268" y="914400"/>
                    </a:lnTo>
                    <a:lnTo>
                      <a:pt x="1482088" y="914400"/>
                    </a:lnTo>
                    <a:lnTo>
                      <a:pt x="1550668" y="861060"/>
                    </a:lnTo>
                    <a:lnTo>
                      <a:pt x="1604008" y="861060"/>
                    </a:lnTo>
                    <a:lnTo>
                      <a:pt x="1657348" y="883920"/>
                    </a:lnTo>
                    <a:lnTo>
                      <a:pt x="1764028" y="883920"/>
                    </a:lnTo>
                    <a:lnTo>
                      <a:pt x="1817368" y="762000"/>
                    </a:lnTo>
                    <a:lnTo>
                      <a:pt x="1962148" y="731520"/>
                    </a:lnTo>
                    <a:lnTo>
                      <a:pt x="2061208" y="731520"/>
                    </a:lnTo>
                    <a:lnTo>
                      <a:pt x="2129788" y="662940"/>
                    </a:lnTo>
                    <a:lnTo>
                      <a:pt x="2228848" y="739140"/>
                    </a:lnTo>
                    <a:lnTo>
                      <a:pt x="2228848" y="647700"/>
                    </a:lnTo>
                    <a:lnTo>
                      <a:pt x="2282188" y="548640"/>
                    </a:lnTo>
                    <a:lnTo>
                      <a:pt x="2556508" y="723900"/>
                    </a:lnTo>
                    <a:lnTo>
                      <a:pt x="2670808" y="914400"/>
                    </a:lnTo>
                    <a:lnTo>
                      <a:pt x="2769868" y="937260"/>
                    </a:lnTo>
                    <a:lnTo>
                      <a:pt x="2884168" y="982980"/>
                    </a:lnTo>
                    <a:lnTo>
                      <a:pt x="2922268" y="1066800"/>
                    </a:lnTo>
                    <a:lnTo>
                      <a:pt x="2937508" y="1135380"/>
                    </a:lnTo>
                    <a:lnTo>
                      <a:pt x="3181348" y="1333500"/>
                    </a:lnTo>
                    <a:lnTo>
                      <a:pt x="3249928" y="1348740"/>
                    </a:lnTo>
                    <a:lnTo>
                      <a:pt x="3356608" y="1348740"/>
                    </a:lnTo>
                    <a:lnTo>
                      <a:pt x="3360420" y="1341120"/>
                    </a:lnTo>
                    <a:lnTo>
                      <a:pt x="3413760" y="1371600"/>
                    </a:lnTo>
                    <a:lnTo>
                      <a:pt x="3390900" y="1478280"/>
                    </a:lnTo>
                    <a:lnTo>
                      <a:pt x="3360420" y="1516380"/>
                    </a:lnTo>
                    <a:lnTo>
                      <a:pt x="3322320" y="1516380"/>
                    </a:lnTo>
                    <a:lnTo>
                      <a:pt x="3284220" y="1455420"/>
                    </a:lnTo>
                    <a:lnTo>
                      <a:pt x="3230880" y="1455420"/>
                    </a:lnTo>
                    <a:lnTo>
                      <a:pt x="3162300" y="1470660"/>
                    </a:lnTo>
                    <a:lnTo>
                      <a:pt x="3086100" y="1524000"/>
                    </a:lnTo>
                    <a:lnTo>
                      <a:pt x="2979420" y="1546860"/>
                    </a:lnTo>
                    <a:lnTo>
                      <a:pt x="2956560" y="1524000"/>
                    </a:lnTo>
                    <a:lnTo>
                      <a:pt x="2849880" y="1516380"/>
                    </a:lnTo>
                    <a:lnTo>
                      <a:pt x="2674620" y="1577340"/>
                    </a:lnTo>
                    <a:lnTo>
                      <a:pt x="2499360" y="1722120"/>
                    </a:lnTo>
                    <a:lnTo>
                      <a:pt x="2186940" y="2065020"/>
                    </a:lnTo>
                    <a:lnTo>
                      <a:pt x="2042160" y="2263140"/>
                    </a:lnTo>
                    <a:lnTo>
                      <a:pt x="1943100" y="2613660"/>
                    </a:lnTo>
                    <a:lnTo>
                      <a:pt x="1943100" y="2880360"/>
                    </a:lnTo>
                    <a:lnTo>
                      <a:pt x="2019300" y="2994660"/>
                    </a:lnTo>
                    <a:lnTo>
                      <a:pt x="1973580" y="3063240"/>
                    </a:lnTo>
                    <a:lnTo>
                      <a:pt x="1950720" y="3307080"/>
                    </a:lnTo>
                    <a:lnTo>
                      <a:pt x="1905000" y="3444240"/>
                    </a:lnTo>
                    <a:lnTo>
                      <a:pt x="1798320" y="3451860"/>
                    </a:lnTo>
                    <a:lnTo>
                      <a:pt x="1760220" y="3535680"/>
                    </a:lnTo>
                    <a:lnTo>
                      <a:pt x="1638300" y="3573780"/>
                    </a:lnTo>
                    <a:lnTo>
                      <a:pt x="1600200" y="3627120"/>
                    </a:lnTo>
                    <a:lnTo>
                      <a:pt x="1516380" y="3634740"/>
                    </a:lnTo>
                    <a:lnTo>
                      <a:pt x="1485900" y="3688080"/>
                    </a:lnTo>
                    <a:lnTo>
                      <a:pt x="1371600" y="3710940"/>
                    </a:lnTo>
                    <a:lnTo>
                      <a:pt x="1341120" y="3680460"/>
                    </a:lnTo>
                    <a:lnTo>
                      <a:pt x="1226820" y="3665220"/>
                    </a:lnTo>
                    <a:lnTo>
                      <a:pt x="1066800" y="3710940"/>
                    </a:lnTo>
                    <a:lnTo>
                      <a:pt x="1066800" y="3802380"/>
                    </a:lnTo>
                    <a:lnTo>
                      <a:pt x="960120" y="3909060"/>
                    </a:lnTo>
                    <a:lnTo>
                      <a:pt x="815340" y="3954780"/>
                    </a:lnTo>
                    <a:lnTo>
                      <a:pt x="662940" y="4130040"/>
                    </a:lnTo>
                    <a:lnTo>
                      <a:pt x="624840" y="4366260"/>
                    </a:lnTo>
                    <a:lnTo>
                      <a:pt x="525780" y="4503420"/>
                    </a:lnTo>
                    <a:lnTo>
                      <a:pt x="403860" y="4518660"/>
                    </a:lnTo>
                    <a:lnTo>
                      <a:pt x="198120" y="4465320"/>
                    </a:lnTo>
                    <a:lnTo>
                      <a:pt x="198120" y="4358640"/>
                    </a:lnTo>
                    <a:lnTo>
                      <a:pt x="60960" y="4312920"/>
                    </a:lnTo>
                    <a:lnTo>
                      <a:pt x="0" y="4267200"/>
                    </a:lnTo>
                    <a:lnTo>
                      <a:pt x="0" y="4221480"/>
                    </a:lnTo>
                    <a:lnTo>
                      <a:pt x="99060" y="4229100"/>
                    </a:lnTo>
                    <a:lnTo>
                      <a:pt x="175260" y="4206240"/>
                    </a:lnTo>
                    <a:lnTo>
                      <a:pt x="205740" y="4175760"/>
                    </a:lnTo>
                    <a:lnTo>
                      <a:pt x="297180" y="4175760"/>
                    </a:lnTo>
                    <a:lnTo>
                      <a:pt x="297180" y="4099560"/>
                    </a:lnTo>
                    <a:lnTo>
                      <a:pt x="205740" y="4000500"/>
                    </a:lnTo>
                    <a:lnTo>
                      <a:pt x="198120" y="3886200"/>
                    </a:lnTo>
                    <a:lnTo>
                      <a:pt x="236220" y="3802380"/>
                    </a:lnTo>
                    <a:lnTo>
                      <a:pt x="198120" y="3733800"/>
                    </a:lnTo>
                    <a:lnTo>
                      <a:pt x="213360" y="3657600"/>
                    </a:lnTo>
                    <a:lnTo>
                      <a:pt x="205740" y="3611880"/>
                    </a:lnTo>
                    <a:lnTo>
                      <a:pt x="182880" y="3489960"/>
                    </a:lnTo>
                    <a:lnTo>
                      <a:pt x="205740" y="3368040"/>
                    </a:lnTo>
                    <a:lnTo>
                      <a:pt x="335280" y="3307080"/>
                    </a:lnTo>
                    <a:lnTo>
                      <a:pt x="327660" y="3200400"/>
                    </a:lnTo>
                    <a:lnTo>
                      <a:pt x="274320" y="3108960"/>
                    </a:lnTo>
                    <a:lnTo>
                      <a:pt x="274320" y="3055620"/>
                    </a:lnTo>
                    <a:lnTo>
                      <a:pt x="160020" y="2979420"/>
                    </a:lnTo>
                    <a:lnTo>
                      <a:pt x="198120" y="2903220"/>
                    </a:lnTo>
                    <a:lnTo>
                      <a:pt x="213360" y="2849880"/>
                    </a:lnTo>
                    <a:lnTo>
                      <a:pt x="304800" y="2735580"/>
                    </a:lnTo>
                    <a:lnTo>
                      <a:pt x="430053" y="2738437"/>
                    </a:lnTo>
                    <a:lnTo>
                      <a:pt x="488854" y="2691828"/>
                    </a:lnTo>
                    <a:lnTo>
                      <a:pt x="441960" y="2667000"/>
                    </a:lnTo>
                    <a:lnTo>
                      <a:pt x="434340" y="2567940"/>
                    </a:lnTo>
                    <a:lnTo>
                      <a:pt x="472440" y="2499360"/>
                    </a:lnTo>
                    <a:lnTo>
                      <a:pt x="632460" y="2476500"/>
                    </a:lnTo>
                    <a:lnTo>
                      <a:pt x="678180" y="2400300"/>
                    </a:lnTo>
                    <a:lnTo>
                      <a:pt x="723900" y="2400300"/>
                    </a:lnTo>
                    <a:lnTo>
                      <a:pt x="838200" y="2316480"/>
                    </a:lnTo>
                    <a:lnTo>
                      <a:pt x="853440" y="2240280"/>
                    </a:lnTo>
                    <a:lnTo>
                      <a:pt x="891540" y="2179320"/>
                    </a:lnTo>
                    <a:lnTo>
                      <a:pt x="929640" y="2087880"/>
                    </a:lnTo>
                    <a:lnTo>
                      <a:pt x="1013460" y="2087880"/>
                    </a:lnTo>
                    <a:lnTo>
                      <a:pt x="1021080" y="2019300"/>
                    </a:lnTo>
                    <a:lnTo>
                      <a:pt x="1074420" y="2019300"/>
                    </a:lnTo>
                    <a:lnTo>
                      <a:pt x="1074420" y="1935480"/>
                    </a:lnTo>
                    <a:lnTo>
                      <a:pt x="944880" y="1844040"/>
                    </a:lnTo>
                    <a:lnTo>
                      <a:pt x="792480" y="1691640"/>
                    </a:lnTo>
                    <a:lnTo>
                      <a:pt x="693420" y="1668780"/>
                    </a:lnTo>
                    <a:lnTo>
                      <a:pt x="662940" y="1600200"/>
                    </a:lnTo>
                    <a:lnTo>
                      <a:pt x="533400" y="1607820"/>
                    </a:lnTo>
                    <a:lnTo>
                      <a:pt x="502920" y="1668780"/>
                    </a:lnTo>
                    <a:lnTo>
                      <a:pt x="563880" y="1744980"/>
                    </a:lnTo>
                    <a:lnTo>
                      <a:pt x="464820" y="1775460"/>
                    </a:lnTo>
                    <a:lnTo>
                      <a:pt x="434340" y="1767840"/>
                    </a:lnTo>
                    <a:lnTo>
                      <a:pt x="396240" y="1813560"/>
                    </a:lnTo>
                    <a:lnTo>
                      <a:pt x="335280" y="1775460"/>
                    </a:lnTo>
                    <a:lnTo>
                      <a:pt x="388620" y="1684020"/>
                    </a:lnTo>
                    <a:lnTo>
                      <a:pt x="388620" y="1600200"/>
                    </a:lnTo>
                    <a:lnTo>
                      <a:pt x="495300" y="1524000"/>
                    </a:lnTo>
                    <a:lnTo>
                      <a:pt x="441960" y="1440180"/>
                    </a:lnTo>
                    <a:lnTo>
                      <a:pt x="426720" y="1333500"/>
                    </a:lnTo>
                    <a:lnTo>
                      <a:pt x="381000" y="1303020"/>
                    </a:lnTo>
                    <a:lnTo>
                      <a:pt x="403860" y="1211580"/>
                    </a:lnTo>
                    <a:lnTo>
                      <a:pt x="391608" y="1197102"/>
                    </a:lnTo>
                    <a:lnTo>
                      <a:pt x="419100" y="830580"/>
                    </a:lnTo>
                    <a:lnTo>
                      <a:pt x="328612" y="663892"/>
                    </a:lnTo>
                    <a:lnTo>
                      <a:pt x="257172" y="606744"/>
                    </a:lnTo>
                    <a:lnTo>
                      <a:pt x="171448" y="421004"/>
                    </a:lnTo>
                    <a:lnTo>
                      <a:pt x="176212" y="240030"/>
                    </a:lnTo>
                    <a:lnTo>
                      <a:pt x="104772" y="201930"/>
                    </a:lnTo>
                    <a:lnTo>
                      <a:pt x="43340" y="74344"/>
                    </a:lnTo>
                    <a:lnTo>
                      <a:pt x="49528" y="76200"/>
                    </a:lnTo>
                    <a:lnTo>
                      <a:pt x="49528" y="15240"/>
                    </a:lnTo>
                    <a:lnTo>
                      <a:pt x="110488" y="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3C705130-EC15-57F1-B54F-0DDDBE7103C3}"/>
                  </a:ext>
                </a:extLst>
              </p:cNvPr>
              <p:cNvSpPr/>
              <p:nvPr/>
            </p:nvSpPr>
            <p:spPr>
              <a:xfrm>
                <a:off x="2296049" y="840532"/>
                <a:ext cx="516659" cy="522352"/>
              </a:xfrm>
              <a:custGeom>
                <a:avLst/>
                <a:gdLst>
                  <a:gd name="connsiteX0" fmla="*/ 8389 w 586534"/>
                  <a:gd name="connsiteY0" fmla="*/ 0 h 592997"/>
                  <a:gd name="connsiteX1" fmla="*/ 562120 w 586534"/>
                  <a:gd name="connsiteY1" fmla="*/ 0 h 592997"/>
                  <a:gd name="connsiteX2" fmla="*/ 565929 w 586534"/>
                  <a:gd name="connsiteY2" fmla="*/ 13332 h 592997"/>
                  <a:gd name="connsiteX3" fmla="*/ 556314 w 586534"/>
                  <a:gd name="connsiteY3" fmla="*/ 33936 h 592997"/>
                  <a:gd name="connsiteX4" fmla="*/ 563182 w 586534"/>
                  <a:gd name="connsiteY4" fmla="*/ 44925 h 592997"/>
                  <a:gd name="connsiteX5" fmla="*/ 560435 w 586534"/>
                  <a:gd name="connsiteY5" fmla="*/ 57287 h 592997"/>
                  <a:gd name="connsiteX6" fmla="*/ 583786 w 586534"/>
                  <a:gd name="connsiteY6" fmla="*/ 73771 h 592997"/>
                  <a:gd name="connsiteX7" fmla="*/ 586534 w 586534"/>
                  <a:gd name="connsiteY7" fmla="*/ 87507 h 592997"/>
                  <a:gd name="connsiteX8" fmla="*/ 583786 w 586534"/>
                  <a:gd name="connsiteY8" fmla="*/ 99870 h 592997"/>
                  <a:gd name="connsiteX9" fmla="*/ 568677 w 586534"/>
                  <a:gd name="connsiteY9" fmla="*/ 102617 h 592997"/>
                  <a:gd name="connsiteX10" fmla="*/ 560435 w 586534"/>
                  <a:gd name="connsiteY10" fmla="*/ 141078 h 592997"/>
                  <a:gd name="connsiteX11" fmla="*/ 538457 w 586534"/>
                  <a:gd name="connsiteY11" fmla="*/ 165803 h 592997"/>
                  <a:gd name="connsiteX12" fmla="*/ 538457 w 586534"/>
                  <a:gd name="connsiteY12" fmla="*/ 189154 h 592997"/>
                  <a:gd name="connsiteX13" fmla="*/ 520600 w 586534"/>
                  <a:gd name="connsiteY13" fmla="*/ 202891 h 592997"/>
                  <a:gd name="connsiteX14" fmla="*/ 520600 w 586534"/>
                  <a:gd name="connsiteY14" fmla="*/ 220748 h 592997"/>
                  <a:gd name="connsiteX15" fmla="*/ 509611 w 586534"/>
                  <a:gd name="connsiteY15" fmla="*/ 223495 h 592997"/>
                  <a:gd name="connsiteX16" fmla="*/ 509611 w 586534"/>
                  <a:gd name="connsiteY16" fmla="*/ 289428 h 592997"/>
                  <a:gd name="connsiteX17" fmla="*/ 497249 w 586534"/>
                  <a:gd name="connsiteY17" fmla="*/ 301791 h 592997"/>
                  <a:gd name="connsiteX18" fmla="*/ 495875 w 586534"/>
                  <a:gd name="connsiteY18" fmla="*/ 314153 h 592997"/>
                  <a:gd name="connsiteX19" fmla="*/ 486260 w 586534"/>
                  <a:gd name="connsiteY19" fmla="*/ 321021 h 592997"/>
                  <a:gd name="connsiteX20" fmla="*/ 479392 w 586534"/>
                  <a:gd name="connsiteY20" fmla="*/ 341626 h 592997"/>
                  <a:gd name="connsiteX21" fmla="*/ 479392 w 586534"/>
                  <a:gd name="connsiteY21" fmla="*/ 355362 h 592997"/>
                  <a:gd name="connsiteX22" fmla="*/ 476644 w 586534"/>
                  <a:gd name="connsiteY22" fmla="*/ 359483 h 592997"/>
                  <a:gd name="connsiteX23" fmla="*/ 462908 w 586534"/>
                  <a:gd name="connsiteY23" fmla="*/ 363604 h 592997"/>
                  <a:gd name="connsiteX24" fmla="*/ 456040 w 586534"/>
                  <a:gd name="connsiteY24" fmla="*/ 367724 h 592997"/>
                  <a:gd name="connsiteX25" fmla="*/ 406590 w 586534"/>
                  <a:gd name="connsiteY25" fmla="*/ 367724 h 592997"/>
                  <a:gd name="connsiteX26" fmla="*/ 402469 w 586534"/>
                  <a:gd name="connsiteY26" fmla="*/ 388329 h 592997"/>
                  <a:gd name="connsiteX27" fmla="*/ 407964 w 586534"/>
                  <a:gd name="connsiteY27" fmla="*/ 408933 h 592997"/>
                  <a:gd name="connsiteX28" fmla="*/ 399722 w 586534"/>
                  <a:gd name="connsiteY28" fmla="*/ 426790 h 592997"/>
                  <a:gd name="connsiteX29" fmla="*/ 402469 w 586534"/>
                  <a:gd name="connsiteY29" fmla="*/ 457009 h 592997"/>
                  <a:gd name="connsiteX30" fmla="*/ 401096 w 586534"/>
                  <a:gd name="connsiteY30" fmla="*/ 467998 h 592997"/>
                  <a:gd name="connsiteX31" fmla="*/ 395601 w 586534"/>
                  <a:gd name="connsiteY31" fmla="*/ 513327 h 592997"/>
                  <a:gd name="connsiteX32" fmla="*/ 392854 w 586534"/>
                  <a:gd name="connsiteY32" fmla="*/ 524316 h 592997"/>
                  <a:gd name="connsiteX33" fmla="*/ 413458 w 586534"/>
                  <a:gd name="connsiteY33" fmla="*/ 543547 h 592997"/>
                  <a:gd name="connsiteX34" fmla="*/ 372250 w 586534"/>
                  <a:gd name="connsiteY34" fmla="*/ 586129 h 592997"/>
                  <a:gd name="connsiteX35" fmla="*/ 348898 w 586534"/>
                  <a:gd name="connsiteY35" fmla="*/ 579261 h 592997"/>
                  <a:gd name="connsiteX36" fmla="*/ 333788 w 586534"/>
                  <a:gd name="connsiteY36" fmla="*/ 579261 h 592997"/>
                  <a:gd name="connsiteX37" fmla="*/ 324173 w 586534"/>
                  <a:gd name="connsiteY37" fmla="*/ 591623 h 592997"/>
                  <a:gd name="connsiteX38" fmla="*/ 307690 w 586534"/>
                  <a:gd name="connsiteY38" fmla="*/ 592997 h 592997"/>
                  <a:gd name="connsiteX39" fmla="*/ 288459 w 586534"/>
                  <a:gd name="connsiteY39" fmla="*/ 579261 h 592997"/>
                  <a:gd name="connsiteX40" fmla="*/ 288459 w 586534"/>
                  <a:gd name="connsiteY40" fmla="*/ 575140 h 592997"/>
                  <a:gd name="connsiteX41" fmla="*/ 276097 w 586534"/>
                  <a:gd name="connsiteY41" fmla="*/ 565525 h 592997"/>
                  <a:gd name="connsiteX42" fmla="*/ 270602 w 586534"/>
                  <a:gd name="connsiteY42" fmla="*/ 573766 h 592997"/>
                  <a:gd name="connsiteX43" fmla="*/ 243130 w 586534"/>
                  <a:gd name="connsiteY43" fmla="*/ 575140 h 592997"/>
                  <a:gd name="connsiteX44" fmla="*/ 232141 w 586534"/>
                  <a:gd name="connsiteY44" fmla="*/ 560030 h 592997"/>
                  <a:gd name="connsiteX45" fmla="*/ 225273 w 586534"/>
                  <a:gd name="connsiteY45" fmla="*/ 539426 h 592997"/>
                  <a:gd name="connsiteX46" fmla="*/ 210163 w 586534"/>
                  <a:gd name="connsiteY46" fmla="*/ 527064 h 592997"/>
                  <a:gd name="connsiteX47" fmla="*/ 203295 w 586534"/>
                  <a:gd name="connsiteY47" fmla="*/ 538053 h 592997"/>
                  <a:gd name="connsiteX48" fmla="*/ 184064 w 586534"/>
                  <a:gd name="connsiteY48" fmla="*/ 540800 h 592997"/>
                  <a:gd name="connsiteX49" fmla="*/ 166207 w 586534"/>
                  <a:gd name="connsiteY49" fmla="*/ 533932 h 592997"/>
                  <a:gd name="connsiteX50" fmla="*/ 144230 w 586534"/>
                  <a:gd name="connsiteY50" fmla="*/ 544921 h 592997"/>
                  <a:gd name="connsiteX51" fmla="*/ 129120 w 586534"/>
                  <a:gd name="connsiteY51" fmla="*/ 527064 h 592997"/>
                  <a:gd name="connsiteX52" fmla="*/ 104395 w 586534"/>
                  <a:gd name="connsiteY52" fmla="*/ 531184 h 592997"/>
                  <a:gd name="connsiteX53" fmla="*/ 87911 w 586534"/>
                  <a:gd name="connsiteY53" fmla="*/ 511954 h 592997"/>
                  <a:gd name="connsiteX54" fmla="*/ 79670 w 586534"/>
                  <a:gd name="connsiteY54" fmla="*/ 513327 h 592997"/>
                  <a:gd name="connsiteX55" fmla="*/ 60439 w 586534"/>
                  <a:gd name="connsiteY55" fmla="*/ 500965 h 592997"/>
                  <a:gd name="connsiteX56" fmla="*/ 46703 w 586534"/>
                  <a:gd name="connsiteY56" fmla="*/ 480361 h 592997"/>
                  <a:gd name="connsiteX57" fmla="*/ 43956 w 586534"/>
                  <a:gd name="connsiteY57" fmla="*/ 466625 h 592997"/>
                  <a:gd name="connsiteX58" fmla="*/ 43956 w 586534"/>
                  <a:gd name="connsiteY58" fmla="*/ 457009 h 592997"/>
                  <a:gd name="connsiteX59" fmla="*/ 53571 w 586534"/>
                  <a:gd name="connsiteY59" fmla="*/ 435031 h 592997"/>
                  <a:gd name="connsiteX60" fmla="*/ 52197 w 586534"/>
                  <a:gd name="connsiteY60" fmla="*/ 426790 h 592997"/>
                  <a:gd name="connsiteX61" fmla="*/ 50824 w 586534"/>
                  <a:gd name="connsiteY61" fmla="*/ 415801 h 592997"/>
                  <a:gd name="connsiteX62" fmla="*/ 57692 w 586534"/>
                  <a:gd name="connsiteY62" fmla="*/ 407559 h 592997"/>
                  <a:gd name="connsiteX63" fmla="*/ 57692 w 586534"/>
                  <a:gd name="connsiteY63" fmla="*/ 381460 h 592997"/>
                  <a:gd name="connsiteX64" fmla="*/ 70054 w 586534"/>
                  <a:gd name="connsiteY64" fmla="*/ 380087 h 592997"/>
                  <a:gd name="connsiteX65" fmla="*/ 78296 w 586534"/>
                  <a:gd name="connsiteY65" fmla="*/ 366351 h 592997"/>
                  <a:gd name="connsiteX66" fmla="*/ 78296 w 586534"/>
                  <a:gd name="connsiteY66" fmla="*/ 353988 h 592997"/>
                  <a:gd name="connsiteX67" fmla="*/ 71428 w 586534"/>
                  <a:gd name="connsiteY67" fmla="*/ 341626 h 592997"/>
                  <a:gd name="connsiteX68" fmla="*/ 76923 w 586534"/>
                  <a:gd name="connsiteY68" fmla="*/ 330637 h 592997"/>
                  <a:gd name="connsiteX69" fmla="*/ 78296 w 586534"/>
                  <a:gd name="connsiteY69" fmla="*/ 300417 h 592997"/>
                  <a:gd name="connsiteX70" fmla="*/ 72802 w 586534"/>
                  <a:gd name="connsiteY70" fmla="*/ 288055 h 592997"/>
                  <a:gd name="connsiteX71" fmla="*/ 83791 w 586534"/>
                  <a:gd name="connsiteY71" fmla="*/ 274319 h 592997"/>
                  <a:gd name="connsiteX72" fmla="*/ 83791 w 586534"/>
                  <a:gd name="connsiteY72" fmla="*/ 268824 h 592997"/>
                  <a:gd name="connsiteX73" fmla="*/ 92032 w 586534"/>
                  <a:gd name="connsiteY73" fmla="*/ 267451 h 592997"/>
                  <a:gd name="connsiteX74" fmla="*/ 114010 w 586534"/>
                  <a:gd name="connsiteY74" fmla="*/ 271571 h 592997"/>
                  <a:gd name="connsiteX75" fmla="*/ 133241 w 586534"/>
                  <a:gd name="connsiteY75" fmla="*/ 274319 h 592997"/>
                  <a:gd name="connsiteX76" fmla="*/ 146977 w 586534"/>
                  <a:gd name="connsiteY76" fmla="*/ 261956 h 592997"/>
                  <a:gd name="connsiteX77" fmla="*/ 174449 w 586534"/>
                  <a:gd name="connsiteY77" fmla="*/ 246846 h 592997"/>
                  <a:gd name="connsiteX78" fmla="*/ 181317 w 586534"/>
                  <a:gd name="connsiteY78" fmla="*/ 226242 h 592997"/>
                  <a:gd name="connsiteX79" fmla="*/ 192306 w 586534"/>
                  <a:gd name="connsiteY79" fmla="*/ 216627 h 592997"/>
                  <a:gd name="connsiteX80" fmla="*/ 190933 w 586534"/>
                  <a:gd name="connsiteY80" fmla="*/ 201517 h 592997"/>
                  <a:gd name="connsiteX81" fmla="*/ 185438 w 586534"/>
                  <a:gd name="connsiteY81" fmla="*/ 196022 h 592997"/>
                  <a:gd name="connsiteX82" fmla="*/ 164834 w 586534"/>
                  <a:gd name="connsiteY82" fmla="*/ 172671 h 592997"/>
                  <a:gd name="connsiteX83" fmla="*/ 142856 w 586534"/>
                  <a:gd name="connsiteY83" fmla="*/ 160309 h 592997"/>
                  <a:gd name="connsiteX84" fmla="*/ 126373 w 586534"/>
                  <a:gd name="connsiteY84" fmla="*/ 164429 h 592997"/>
                  <a:gd name="connsiteX85" fmla="*/ 100274 w 586534"/>
                  <a:gd name="connsiteY85" fmla="*/ 149320 h 592997"/>
                  <a:gd name="connsiteX86" fmla="*/ 98900 w 586534"/>
                  <a:gd name="connsiteY86" fmla="*/ 132836 h 592997"/>
                  <a:gd name="connsiteX87" fmla="*/ 87911 w 586534"/>
                  <a:gd name="connsiteY87" fmla="*/ 136957 h 592997"/>
                  <a:gd name="connsiteX88" fmla="*/ 87911 w 586534"/>
                  <a:gd name="connsiteY88" fmla="*/ 123221 h 592997"/>
                  <a:gd name="connsiteX89" fmla="*/ 93406 w 586534"/>
                  <a:gd name="connsiteY89" fmla="*/ 116353 h 592997"/>
                  <a:gd name="connsiteX90" fmla="*/ 97527 w 586534"/>
                  <a:gd name="connsiteY90" fmla="*/ 86133 h 592997"/>
                  <a:gd name="connsiteX91" fmla="*/ 90659 w 586534"/>
                  <a:gd name="connsiteY91" fmla="*/ 73771 h 592997"/>
                  <a:gd name="connsiteX92" fmla="*/ 100274 w 586534"/>
                  <a:gd name="connsiteY92" fmla="*/ 62782 h 592997"/>
                  <a:gd name="connsiteX93" fmla="*/ 83791 w 586534"/>
                  <a:gd name="connsiteY93" fmla="*/ 54540 h 592997"/>
                  <a:gd name="connsiteX94" fmla="*/ 71428 w 586534"/>
                  <a:gd name="connsiteY94" fmla="*/ 54540 h 592997"/>
                  <a:gd name="connsiteX95" fmla="*/ 52197 w 586534"/>
                  <a:gd name="connsiteY95" fmla="*/ 50419 h 592997"/>
                  <a:gd name="connsiteX96" fmla="*/ 46703 w 586534"/>
                  <a:gd name="connsiteY96" fmla="*/ 39430 h 592997"/>
                  <a:gd name="connsiteX97" fmla="*/ 32967 w 586534"/>
                  <a:gd name="connsiteY97" fmla="*/ 44925 h 592997"/>
                  <a:gd name="connsiteX98" fmla="*/ 1374 w 586534"/>
                  <a:gd name="connsiteY98" fmla="*/ 28442 h 592997"/>
                  <a:gd name="connsiteX99" fmla="*/ 0 w 586534"/>
                  <a:gd name="connsiteY99" fmla="*/ 16079 h 592997"/>
                  <a:gd name="connsiteX0" fmla="*/ 8389 w 586534"/>
                  <a:gd name="connsiteY0" fmla="*/ 67527 h 660524"/>
                  <a:gd name="connsiteX1" fmla="*/ 341823 w 586534"/>
                  <a:gd name="connsiteY1" fmla="*/ 0 h 660524"/>
                  <a:gd name="connsiteX2" fmla="*/ 562120 w 586534"/>
                  <a:gd name="connsiteY2" fmla="*/ 67527 h 660524"/>
                  <a:gd name="connsiteX3" fmla="*/ 565929 w 586534"/>
                  <a:gd name="connsiteY3" fmla="*/ 80859 h 660524"/>
                  <a:gd name="connsiteX4" fmla="*/ 556314 w 586534"/>
                  <a:gd name="connsiteY4" fmla="*/ 101463 h 660524"/>
                  <a:gd name="connsiteX5" fmla="*/ 563182 w 586534"/>
                  <a:gd name="connsiteY5" fmla="*/ 112452 h 660524"/>
                  <a:gd name="connsiteX6" fmla="*/ 560435 w 586534"/>
                  <a:gd name="connsiteY6" fmla="*/ 124814 h 660524"/>
                  <a:gd name="connsiteX7" fmla="*/ 583786 w 586534"/>
                  <a:gd name="connsiteY7" fmla="*/ 141298 h 660524"/>
                  <a:gd name="connsiteX8" fmla="*/ 586534 w 586534"/>
                  <a:gd name="connsiteY8" fmla="*/ 155034 h 660524"/>
                  <a:gd name="connsiteX9" fmla="*/ 583786 w 586534"/>
                  <a:gd name="connsiteY9" fmla="*/ 167397 h 660524"/>
                  <a:gd name="connsiteX10" fmla="*/ 568677 w 586534"/>
                  <a:gd name="connsiteY10" fmla="*/ 170144 h 660524"/>
                  <a:gd name="connsiteX11" fmla="*/ 560435 w 586534"/>
                  <a:gd name="connsiteY11" fmla="*/ 208605 h 660524"/>
                  <a:gd name="connsiteX12" fmla="*/ 538457 w 586534"/>
                  <a:gd name="connsiteY12" fmla="*/ 233330 h 660524"/>
                  <a:gd name="connsiteX13" fmla="*/ 538457 w 586534"/>
                  <a:gd name="connsiteY13" fmla="*/ 256681 h 660524"/>
                  <a:gd name="connsiteX14" fmla="*/ 520600 w 586534"/>
                  <a:gd name="connsiteY14" fmla="*/ 270418 h 660524"/>
                  <a:gd name="connsiteX15" fmla="*/ 520600 w 586534"/>
                  <a:gd name="connsiteY15" fmla="*/ 288275 h 660524"/>
                  <a:gd name="connsiteX16" fmla="*/ 509611 w 586534"/>
                  <a:gd name="connsiteY16" fmla="*/ 291022 h 660524"/>
                  <a:gd name="connsiteX17" fmla="*/ 509611 w 586534"/>
                  <a:gd name="connsiteY17" fmla="*/ 356955 h 660524"/>
                  <a:gd name="connsiteX18" fmla="*/ 497249 w 586534"/>
                  <a:gd name="connsiteY18" fmla="*/ 369318 h 660524"/>
                  <a:gd name="connsiteX19" fmla="*/ 495875 w 586534"/>
                  <a:gd name="connsiteY19" fmla="*/ 381680 h 660524"/>
                  <a:gd name="connsiteX20" fmla="*/ 486260 w 586534"/>
                  <a:gd name="connsiteY20" fmla="*/ 388548 h 660524"/>
                  <a:gd name="connsiteX21" fmla="*/ 479392 w 586534"/>
                  <a:gd name="connsiteY21" fmla="*/ 409153 h 660524"/>
                  <a:gd name="connsiteX22" fmla="*/ 479392 w 586534"/>
                  <a:gd name="connsiteY22" fmla="*/ 422889 h 660524"/>
                  <a:gd name="connsiteX23" fmla="*/ 476644 w 586534"/>
                  <a:gd name="connsiteY23" fmla="*/ 427010 h 660524"/>
                  <a:gd name="connsiteX24" fmla="*/ 462908 w 586534"/>
                  <a:gd name="connsiteY24" fmla="*/ 431131 h 660524"/>
                  <a:gd name="connsiteX25" fmla="*/ 456040 w 586534"/>
                  <a:gd name="connsiteY25" fmla="*/ 435251 h 660524"/>
                  <a:gd name="connsiteX26" fmla="*/ 406590 w 586534"/>
                  <a:gd name="connsiteY26" fmla="*/ 435251 h 660524"/>
                  <a:gd name="connsiteX27" fmla="*/ 402469 w 586534"/>
                  <a:gd name="connsiteY27" fmla="*/ 455856 h 660524"/>
                  <a:gd name="connsiteX28" fmla="*/ 407964 w 586534"/>
                  <a:gd name="connsiteY28" fmla="*/ 476460 h 660524"/>
                  <a:gd name="connsiteX29" fmla="*/ 399722 w 586534"/>
                  <a:gd name="connsiteY29" fmla="*/ 494317 h 660524"/>
                  <a:gd name="connsiteX30" fmla="*/ 402469 w 586534"/>
                  <a:gd name="connsiteY30" fmla="*/ 524536 h 660524"/>
                  <a:gd name="connsiteX31" fmla="*/ 401096 w 586534"/>
                  <a:gd name="connsiteY31" fmla="*/ 535525 h 660524"/>
                  <a:gd name="connsiteX32" fmla="*/ 395601 w 586534"/>
                  <a:gd name="connsiteY32" fmla="*/ 580854 h 660524"/>
                  <a:gd name="connsiteX33" fmla="*/ 392854 w 586534"/>
                  <a:gd name="connsiteY33" fmla="*/ 591843 h 660524"/>
                  <a:gd name="connsiteX34" fmla="*/ 413458 w 586534"/>
                  <a:gd name="connsiteY34" fmla="*/ 611074 h 660524"/>
                  <a:gd name="connsiteX35" fmla="*/ 372250 w 586534"/>
                  <a:gd name="connsiteY35" fmla="*/ 653656 h 660524"/>
                  <a:gd name="connsiteX36" fmla="*/ 348898 w 586534"/>
                  <a:gd name="connsiteY36" fmla="*/ 646788 h 660524"/>
                  <a:gd name="connsiteX37" fmla="*/ 333788 w 586534"/>
                  <a:gd name="connsiteY37" fmla="*/ 646788 h 660524"/>
                  <a:gd name="connsiteX38" fmla="*/ 324173 w 586534"/>
                  <a:gd name="connsiteY38" fmla="*/ 659150 h 660524"/>
                  <a:gd name="connsiteX39" fmla="*/ 307690 w 586534"/>
                  <a:gd name="connsiteY39" fmla="*/ 660524 h 660524"/>
                  <a:gd name="connsiteX40" fmla="*/ 288459 w 586534"/>
                  <a:gd name="connsiteY40" fmla="*/ 646788 h 660524"/>
                  <a:gd name="connsiteX41" fmla="*/ 288459 w 586534"/>
                  <a:gd name="connsiteY41" fmla="*/ 642667 h 660524"/>
                  <a:gd name="connsiteX42" fmla="*/ 276097 w 586534"/>
                  <a:gd name="connsiteY42" fmla="*/ 633052 h 660524"/>
                  <a:gd name="connsiteX43" fmla="*/ 270602 w 586534"/>
                  <a:gd name="connsiteY43" fmla="*/ 641293 h 660524"/>
                  <a:gd name="connsiteX44" fmla="*/ 243130 w 586534"/>
                  <a:gd name="connsiteY44" fmla="*/ 642667 h 660524"/>
                  <a:gd name="connsiteX45" fmla="*/ 232141 w 586534"/>
                  <a:gd name="connsiteY45" fmla="*/ 627557 h 660524"/>
                  <a:gd name="connsiteX46" fmla="*/ 225273 w 586534"/>
                  <a:gd name="connsiteY46" fmla="*/ 606953 h 660524"/>
                  <a:gd name="connsiteX47" fmla="*/ 210163 w 586534"/>
                  <a:gd name="connsiteY47" fmla="*/ 594591 h 660524"/>
                  <a:gd name="connsiteX48" fmla="*/ 203295 w 586534"/>
                  <a:gd name="connsiteY48" fmla="*/ 605580 h 660524"/>
                  <a:gd name="connsiteX49" fmla="*/ 184064 w 586534"/>
                  <a:gd name="connsiteY49" fmla="*/ 608327 h 660524"/>
                  <a:gd name="connsiteX50" fmla="*/ 166207 w 586534"/>
                  <a:gd name="connsiteY50" fmla="*/ 601459 h 660524"/>
                  <a:gd name="connsiteX51" fmla="*/ 144230 w 586534"/>
                  <a:gd name="connsiteY51" fmla="*/ 612448 h 660524"/>
                  <a:gd name="connsiteX52" fmla="*/ 129120 w 586534"/>
                  <a:gd name="connsiteY52" fmla="*/ 594591 h 660524"/>
                  <a:gd name="connsiteX53" fmla="*/ 104395 w 586534"/>
                  <a:gd name="connsiteY53" fmla="*/ 598711 h 660524"/>
                  <a:gd name="connsiteX54" fmla="*/ 87911 w 586534"/>
                  <a:gd name="connsiteY54" fmla="*/ 579481 h 660524"/>
                  <a:gd name="connsiteX55" fmla="*/ 79670 w 586534"/>
                  <a:gd name="connsiteY55" fmla="*/ 580854 h 660524"/>
                  <a:gd name="connsiteX56" fmla="*/ 60439 w 586534"/>
                  <a:gd name="connsiteY56" fmla="*/ 568492 h 660524"/>
                  <a:gd name="connsiteX57" fmla="*/ 46703 w 586534"/>
                  <a:gd name="connsiteY57" fmla="*/ 547888 h 660524"/>
                  <a:gd name="connsiteX58" fmla="*/ 43956 w 586534"/>
                  <a:gd name="connsiteY58" fmla="*/ 534152 h 660524"/>
                  <a:gd name="connsiteX59" fmla="*/ 43956 w 586534"/>
                  <a:gd name="connsiteY59" fmla="*/ 524536 h 660524"/>
                  <a:gd name="connsiteX60" fmla="*/ 53571 w 586534"/>
                  <a:gd name="connsiteY60" fmla="*/ 502558 h 660524"/>
                  <a:gd name="connsiteX61" fmla="*/ 52197 w 586534"/>
                  <a:gd name="connsiteY61" fmla="*/ 494317 h 660524"/>
                  <a:gd name="connsiteX62" fmla="*/ 50824 w 586534"/>
                  <a:gd name="connsiteY62" fmla="*/ 483328 h 660524"/>
                  <a:gd name="connsiteX63" fmla="*/ 57692 w 586534"/>
                  <a:gd name="connsiteY63" fmla="*/ 475086 h 660524"/>
                  <a:gd name="connsiteX64" fmla="*/ 57692 w 586534"/>
                  <a:gd name="connsiteY64" fmla="*/ 448987 h 660524"/>
                  <a:gd name="connsiteX65" fmla="*/ 70054 w 586534"/>
                  <a:gd name="connsiteY65" fmla="*/ 447614 h 660524"/>
                  <a:gd name="connsiteX66" fmla="*/ 78296 w 586534"/>
                  <a:gd name="connsiteY66" fmla="*/ 433878 h 660524"/>
                  <a:gd name="connsiteX67" fmla="*/ 78296 w 586534"/>
                  <a:gd name="connsiteY67" fmla="*/ 421515 h 660524"/>
                  <a:gd name="connsiteX68" fmla="*/ 71428 w 586534"/>
                  <a:gd name="connsiteY68" fmla="*/ 409153 h 660524"/>
                  <a:gd name="connsiteX69" fmla="*/ 76923 w 586534"/>
                  <a:gd name="connsiteY69" fmla="*/ 398164 h 660524"/>
                  <a:gd name="connsiteX70" fmla="*/ 78296 w 586534"/>
                  <a:gd name="connsiteY70" fmla="*/ 367944 h 660524"/>
                  <a:gd name="connsiteX71" fmla="*/ 72802 w 586534"/>
                  <a:gd name="connsiteY71" fmla="*/ 355582 h 660524"/>
                  <a:gd name="connsiteX72" fmla="*/ 83791 w 586534"/>
                  <a:gd name="connsiteY72" fmla="*/ 341846 h 660524"/>
                  <a:gd name="connsiteX73" fmla="*/ 83791 w 586534"/>
                  <a:gd name="connsiteY73" fmla="*/ 336351 h 660524"/>
                  <a:gd name="connsiteX74" fmla="*/ 92032 w 586534"/>
                  <a:gd name="connsiteY74" fmla="*/ 334978 h 660524"/>
                  <a:gd name="connsiteX75" fmla="*/ 114010 w 586534"/>
                  <a:gd name="connsiteY75" fmla="*/ 339098 h 660524"/>
                  <a:gd name="connsiteX76" fmla="*/ 133241 w 586534"/>
                  <a:gd name="connsiteY76" fmla="*/ 341846 h 660524"/>
                  <a:gd name="connsiteX77" fmla="*/ 146977 w 586534"/>
                  <a:gd name="connsiteY77" fmla="*/ 329483 h 660524"/>
                  <a:gd name="connsiteX78" fmla="*/ 174449 w 586534"/>
                  <a:gd name="connsiteY78" fmla="*/ 314373 h 660524"/>
                  <a:gd name="connsiteX79" fmla="*/ 181317 w 586534"/>
                  <a:gd name="connsiteY79" fmla="*/ 293769 h 660524"/>
                  <a:gd name="connsiteX80" fmla="*/ 192306 w 586534"/>
                  <a:gd name="connsiteY80" fmla="*/ 284154 h 660524"/>
                  <a:gd name="connsiteX81" fmla="*/ 190933 w 586534"/>
                  <a:gd name="connsiteY81" fmla="*/ 269044 h 660524"/>
                  <a:gd name="connsiteX82" fmla="*/ 185438 w 586534"/>
                  <a:gd name="connsiteY82" fmla="*/ 263549 h 660524"/>
                  <a:gd name="connsiteX83" fmla="*/ 164834 w 586534"/>
                  <a:gd name="connsiteY83" fmla="*/ 240198 h 660524"/>
                  <a:gd name="connsiteX84" fmla="*/ 142856 w 586534"/>
                  <a:gd name="connsiteY84" fmla="*/ 227836 h 660524"/>
                  <a:gd name="connsiteX85" fmla="*/ 126373 w 586534"/>
                  <a:gd name="connsiteY85" fmla="*/ 231956 h 660524"/>
                  <a:gd name="connsiteX86" fmla="*/ 100274 w 586534"/>
                  <a:gd name="connsiteY86" fmla="*/ 216847 h 660524"/>
                  <a:gd name="connsiteX87" fmla="*/ 98900 w 586534"/>
                  <a:gd name="connsiteY87" fmla="*/ 200363 h 660524"/>
                  <a:gd name="connsiteX88" fmla="*/ 87911 w 586534"/>
                  <a:gd name="connsiteY88" fmla="*/ 204484 h 660524"/>
                  <a:gd name="connsiteX89" fmla="*/ 87911 w 586534"/>
                  <a:gd name="connsiteY89" fmla="*/ 190748 h 660524"/>
                  <a:gd name="connsiteX90" fmla="*/ 93406 w 586534"/>
                  <a:gd name="connsiteY90" fmla="*/ 183880 h 660524"/>
                  <a:gd name="connsiteX91" fmla="*/ 97527 w 586534"/>
                  <a:gd name="connsiteY91" fmla="*/ 153660 h 660524"/>
                  <a:gd name="connsiteX92" fmla="*/ 90659 w 586534"/>
                  <a:gd name="connsiteY92" fmla="*/ 141298 h 660524"/>
                  <a:gd name="connsiteX93" fmla="*/ 100274 w 586534"/>
                  <a:gd name="connsiteY93" fmla="*/ 130309 h 660524"/>
                  <a:gd name="connsiteX94" fmla="*/ 83791 w 586534"/>
                  <a:gd name="connsiteY94" fmla="*/ 122067 h 660524"/>
                  <a:gd name="connsiteX95" fmla="*/ 71428 w 586534"/>
                  <a:gd name="connsiteY95" fmla="*/ 122067 h 660524"/>
                  <a:gd name="connsiteX96" fmla="*/ 52197 w 586534"/>
                  <a:gd name="connsiteY96" fmla="*/ 117946 h 660524"/>
                  <a:gd name="connsiteX97" fmla="*/ 46703 w 586534"/>
                  <a:gd name="connsiteY97" fmla="*/ 106957 h 660524"/>
                  <a:gd name="connsiteX98" fmla="*/ 32967 w 586534"/>
                  <a:gd name="connsiteY98" fmla="*/ 112452 h 660524"/>
                  <a:gd name="connsiteX99" fmla="*/ 1374 w 586534"/>
                  <a:gd name="connsiteY99" fmla="*/ 95969 h 660524"/>
                  <a:gd name="connsiteX100" fmla="*/ 0 w 586534"/>
                  <a:gd name="connsiteY100" fmla="*/ 83606 h 660524"/>
                  <a:gd name="connsiteX101" fmla="*/ 8389 w 586534"/>
                  <a:gd name="connsiteY101" fmla="*/ 67527 h 660524"/>
                  <a:gd name="connsiteX0" fmla="*/ 341823 w 586534"/>
                  <a:gd name="connsiteY0" fmla="*/ 0 h 660524"/>
                  <a:gd name="connsiteX1" fmla="*/ 562120 w 586534"/>
                  <a:gd name="connsiteY1" fmla="*/ 67527 h 660524"/>
                  <a:gd name="connsiteX2" fmla="*/ 565929 w 586534"/>
                  <a:gd name="connsiteY2" fmla="*/ 80859 h 660524"/>
                  <a:gd name="connsiteX3" fmla="*/ 556314 w 586534"/>
                  <a:gd name="connsiteY3" fmla="*/ 101463 h 660524"/>
                  <a:gd name="connsiteX4" fmla="*/ 563182 w 586534"/>
                  <a:gd name="connsiteY4" fmla="*/ 112452 h 660524"/>
                  <a:gd name="connsiteX5" fmla="*/ 560435 w 586534"/>
                  <a:gd name="connsiteY5" fmla="*/ 124814 h 660524"/>
                  <a:gd name="connsiteX6" fmla="*/ 583786 w 586534"/>
                  <a:gd name="connsiteY6" fmla="*/ 141298 h 660524"/>
                  <a:gd name="connsiteX7" fmla="*/ 586534 w 586534"/>
                  <a:gd name="connsiteY7" fmla="*/ 155034 h 660524"/>
                  <a:gd name="connsiteX8" fmla="*/ 583786 w 586534"/>
                  <a:gd name="connsiteY8" fmla="*/ 167397 h 660524"/>
                  <a:gd name="connsiteX9" fmla="*/ 568677 w 586534"/>
                  <a:gd name="connsiteY9" fmla="*/ 170144 h 660524"/>
                  <a:gd name="connsiteX10" fmla="*/ 560435 w 586534"/>
                  <a:gd name="connsiteY10" fmla="*/ 208605 h 660524"/>
                  <a:gd name="connsiteX11" fmla="*/ 538457 w 586534"/>
                  <a:gd name="connsiteY11" fmla="*/ 233330 h 660524"/>
                  <a:gd name="connsiteX12" fmla="*/ 538457 w 586534"/>
                  <a:gd name="connsiteY12" fmla="*/ 256681 h 660524"/>
                  <a:gd name="connsiteX13" fmla="*/ 520600 w 586534"/>
                  <a:gd name="connsiteY13" fmla="*/ 270418 h 660524"/>
                  <a:gd name="connsiteX14" fmla="*/ 520600 w 586534"/>
                  <a:gd name="connsiteY14" fmla="*/ 288275 h 660524"/>
                  <a:gd name="connsiteX15" fmla="*/ 509611 w 586534"/>
                  <a:gd name="connsiteY15" fmla="*/ 291022 h 660524"/>
                  <a:gd name="connsiteX16" fmla="*/ 509611 w 586534"/>
                  <a:gd name="connsiteY16" fmla="*/ 356955 h 660524"/>
                  <a:gd name="connsiteX17" fmla="*/ 497249 w 586534"/>
                  <a:gd name="connsiteY17" fmla="*/ 369318 h 660524"/>
                  <a:gd name="connsiteX18" fmla="*/ 495875 w 586534"/>
                  <a:gd name="connsiteY18" fmla="*/ 381680 h 660524"/>
                  <a:gd name="connsiteX19" fmla="*/ 486260 w 586534"/>
                  <a:gd name="connsiteY19" fmla="*/ 388548 h 660524"/>
                  <a:gd name="connsiteX20" fmla="*/ 479392 w 586534"/>
                  <a:gd name="connsiteY20" fmla="*/ 409153 h 660524"/>
                  <a:gd name="connsiteX21" fmla="*/ 479392 w 586534"/>
                  <a:gd name="connsiteY21" fmla="*/ 422889 h 660524"/>
                  <a:gd name="connsiteX22" fmla="*/ 476644 w 586534"/>
                  <a:gd name="connsiteY22" fmla="*/ 427010 h 660524"/>
                  <a:gd name="connsiteX23" fmla="*/ 462908 w 586534"/>
                  <a:gd name="connsiteY23" fmla="*/ 431131 h 660524"/>
                  <a:gd name="connsiteX24" fmla="*/ 456040 w 586534"/>
                  <a:gd name="connsiteY24" fmla="*/ 435251 h 660524"/>
                  <a:gd name="connsiteX25" fmla="*/ 406590 w 586534"/>
                  <a:gd name="connsiteY25" fmla="*/ 435251 h 660524"/>
                  <a:gd name="connsiteX26" fmla="*/ 402469 w 586534"/>
                  <a:gd name="connsiteY26" fmla="*/ 455856 h 660524"/>
                  <a:gd name="connsiteX27" fmla="*/ 407964 w 586534"/>
                  <a:gd name="connsiteY27" fmla="*/ 476460 h 660524"/>
                  <a:gd name="connsiteX28" fmla="*/ 399722 w 586534"/>
                  <a:gd name="connsiteY28" fmla="*/ 494317 h 660524"/>
                  <a:gd name="connsiteX29" fmla="*/ 402469 w 586534"/>
                  <a:gd name="connsiteY29" fmla="*/ 524536 h 660524"/>
                  <a:gd name="connsiteX30" fmla="*/ 401096 w 586534"/>
                  <a:gd name="connsiteY30" fmla="*/ 535525 h 660524"/>
                  <a:gd name="connsiteX31" fmla="*/ 395601 w 586534"/>
                  <a:gd name="connsiteY31" fmla="*/ 580854 h 660524"/>
                  <a:gd name="connsiteX32" fmla="*/ 392854 w 586534"/>
                  <a:gd name="connsiteY32" fmla="*/ 591843 h 660524"/>
                  <a:gd name="connsiteX33" fmla="*/ 413458 w 586534"/>
                  <a:gd name="connsiteY33" fmla="*/ 611074 h 660524"/>
                  <a:gd name="connsiteX34" fmla="*/ 372250 w 586534"/>
                  <a:gd name="connsiteY34" fmla="*/ 653656 h 660524"/>
                  <a:gd name="connsiteX35" fmla="*/ 348898 w 586534"/>
                  <a:gd name="connsiteY35" fmla="*/ 646788 h 660524"/>
                  <a:gd name="connsiteX36" fmla="*/ 333788 w 586534"/>
                  <a:gd name="connsiteY36" fmla="*/ 646788 h 660524"/>
                  <a:gd name="connsiteX37" fmla="*/ 324173 w 586534"/>
                  <a:gd name="connsiteY37" fmla="*/ 659150 h 660524"/>
                  <a:gd name="connsiteX38" fmla="*/ 307690 w 586534"/>
                  <a:gd name="connsiteY38" fmla="*/ 660524 h 660524"/>
                  <a:gd name="connsiteX39" fmla="*/ 288459 w 586534"/>
                  <a:gd name="connsiteY39" fmla="*/ 646788 h 660524"/>
                  <a:gd name="connsiteX40" fmla="*/ 288459 w 586534"/>
                  <a:gd name="connsiteY40" fmla="*/ 642667 h 660524"/>
                  <a:gd name="connsiteX41" fmla="*/ 276097 w 586534"/>
                  <a:gd name="connsiteY41" fmla="*/ 633052 h 660524"/>
                  <a:gd name="connsiteX42" fmla="*/ 270602 w 586534"/>
                  <a:gd name="connsiteY42" fmla="*/ 641293 h 660524"/>
                  <a:gd name="connsiteX43" fmla="*/ 243130 w 586534"/>
                  <a:gd name="connsiteY43" fmla="*/ 642667 h 660524"/>
                  <a:gd name="connsiteX44" fmla="*/ 232141 w 586534"/>
                  <a:gd name="connsiteY44" fmla="*/ 627557 h 660524"/>
                  <a:gd name="connsiteX45" fmla="*/ 225273 w 586534"/>
                  <a:gd name="connsiteY45" fmla="*/ 606953 h 660524"/>
                  <a:gd name="connsiteX46" fmla="*/ 210163 w 586534"/>
                  <a:gd name="connsiteY46" fmla="*/ 594591 h 660524"/>
                  <a:gd name="connsiteX47" fmla="*/ 203295 w 586534"/>
                  <a:gd name="connsiteY47" fmla="*/ 605580 h 660524"/>
                  <a:gd name="connsiteX48" fmla="*/ 184064 w 586534"/>
                  <a:gd name="connsiteY48" fmla="*/ 608327 h 660524"/>
                  <a:gd name="connsiteX49" fmla="*/ 166207 w 586534"/>
                  <a:gd name="connsiteY49" fmla="*/ 601459 h 660524"/>
                  <a:gd name="connsiteX50" fmla="*/ 144230 w 586534"/>
                  <a:gd name="connsiteY50" fmla="*/ 612448 h 660524"/>
                  <a:gd name="connsiteX51" fmla="*/ 129120 w 586534"/>
                  <a:gd name="connsiteY51" fmla="*/ 594591 h 660524"/>
                  <a:gd name="connsiteX52" fmla="*/ 104395 w 586534"/>
                  <a:gd name="connsiteY52" fmla="*/ 598711 h 660524"/>
                  <a:gd name="connsiteX53" fmla="*/ 87911 w 586534"/>
                  <a:gd name="connsiteY53" fmla="*/ 579481 h 660524"/>
                  <a:gd name="connsiteX54" fmla="*/ 79670 w 586534"/>
                  <a:gd name="connsiteY54" fmla="*/ 580854 h 660524"/>
                  <a:gd name="connsiteX55" fmla="*/ 60439 w 586534"/>
                  <a:gd name="connsiteY55" fmla="*/ 568492 h 660524"/>
                  <a:gd name="connsiteX56" fmla="*/ 46703 w 586534"/>
                  <a:gd name="connsiteY56" fmla="*/ 547888 h 660524"/>
                  <a:gd name="connsiteX57" fmla="*/ 43956 w 586534"/>
                  <a:gd name="connsiteY57" fmla="*/ 534152 h 660524"/>
                  <a:gd name="connsiteX58" fmla="*/ 43956 w 586534"/>
                  <a:gd name="connsiteY58" fmla="*/ 524536 h 660524"/>
                  <a:gd name="connsiteX59" fmla="*/ 53571 w 586534"/>
                  <a:gd name="connsiteY59" fmla="*/ 502558 h 660524"/>
                  <a:gd name="connsiteX60" fmla="*/ 52197 w 586534"/>
                  <a:gd name="connsiteY60" fmla="*/ 494317 h 660524"/>
                  <a:gd name="connsiteX61" fmla="*/ 50824 w 586534"/>
                  <a:gd name="connsiteY61" fmla="*/ 483328 h 660524"/>
                  <a:gd name="connsiteX62" fmla="*/ 57692 w 586534"/>
                  <a:gd name="connsiteY62" fmla="*/ 475086 h 660524"/>
                  <a:gd name="connsiteX63" fmla="*/ 57692 w 586534"/>
                  <a:gd name="connsiteY63" fmla="*/ 448987 h 660524"/>
                  <a:gd name="connsiteX64" fmla="*/ 70054 w 586534"/>
                  <a:gd name="connsiteY64" fmla="*/ 447614 h 660524"/>
                  <a:gd name="connsiteX65" fmla="*/ 78296 w 586534"/>
                  <a:gd name="connsiteY65" fmla="*/ 433878 h 660524"/>
                  <a:gd name="connsiteX66" fmla="*/ 78296 w 586534"/>
                  <a:gd name="connsiteY66" fmla="*/ 421515 h 660524"/>
                  <a:gd name="connsiteX67" fmla="*/ 71428 w 586534"/>
                  <a:gd name="connsiteY67" fmla="*/ 409153 h 660524"/>
                  <a:gd name="connsiteX68" fmla="*/ 76923 w 586534"/>
                  <a:gd name="connsiteY68" fmla="*/ 398164 h 660524"/>
                  <a:gd name="connsiteX69" fmla="*/ 78296 w 586534"/>
                  <a:gd name="connsiteY69" fmla="*/ 367944 h 660524"/>
                  <a:gd name="connsiteX70" fmla="*/ 72802 w 586534"/>
                  <a:gd name="connsiteY70" fmla="*/ 355582 h 660524"/>
                  <a:gd name="connsiteX71" fmla="*/ 83791 w 586534"/>
                  <a:gd name="connsiteY71" fmla="*/ 341846 h 660524"/>
                  <a:gd name="connsiteX72" fmla="*/ 83791 w 586534"/>
                  <a:gd name="connsiteY72" fmla="*/ 336351 h 660524"/>
                  <a:gd name="connsiteX73" fmla="*/ 92032 w 586534"/>
                  <a:gd name="connsiteY73" fmla="*/ 334978 h 660524"/>
                  <a:gd name="connsiteX74" fmla="*/ 114010 w 586534"/>
                  <a:gd name="connsiteY74" fmla="*/ 339098 h 660524"/>
                  <a:gd name="connsiteX75" fmla="*/ 133241 w 586534"/>
                  <a:gd name="connsiteY75" fmla="*/ 341846 h 660524"/>
                  <a:gd name="connsiteX76" fmla="*/ 146977 w 586534"/>
                  <a:gd name="connsiteY76" fmla="*/ 329483 h 660524"/>
                  <a:gd name="connsiteX77" fmla="*/ 174449 w 586534"/>
                  <a:gd name="connsiteY77" fmla="*/ 314373 h 660524"/>
                  <a:gd name="connsiteX78" fmla="*/ 181317 w 586534"/>
                  <a:gd name="connsiteY78" fmla="*/ 293769 h 660524"/>
                  <a:gd name="connsiteX79" fmla="*/ 192306 w 586534"/>
                  <a:gd name="connsiteY79" fmla="*/ 284154 h 660524"/>
                  <a:gd name="connsiteX80" fmla="*/ 190933 w 586534"/>
                  <a:gd name="connsiteY80" fmla="*/ 269044 h 660524"/>
                  <a:gd name="connsiteX81" fmla="*/ 185438 w 586534"/>
                  <a:gd name="connsiteY81" fmla="*/ 263549 h 660524"/>
                  <a:gd name="connsiteX82" fmla="*/ 164834 w 586534"/>
                  <a:gd name="connsiteY82" fmla="*/ 240198 h 660524"/>
                  <a:gd name="connsiteX83" fmla="*/ 142856 w 586534"/>
                  <a:gd name="connsiteY83" fmla="*/ 227836 h 660524"/>
                  <a:gd name="connsiteX84" fmla="*/ 126373 w 586534"/>
                  <a:gd name="connsiteY84" fmla="*/ 231956 h 660524"/>
                  <a:gd name="connsiteX85" fmla="*/ 100274 w 586534"/>
                  <a:gd name="connsiteY85" fmla="*/ 216847 h 660524"/>
                  <a:gd name="connsiteX86" fmla="*/ 98900 w 586534"/>
                  <a:gd name="connsiteY86" fmla="*/ 200363 h 660524"/>
                  <a:gd name="connsiteX87" fmla="*/ 87911 w 586534"/>
                  <a:gd name="connsiteY87" fmla="*/ 204484 h 660524"/>
                  <a:gd name="connsiteX88" fmla="*/ 87911 w 586534"/>
                  <a:gd name="connsiteY88" fmla="*/ 190748 h 660524"/>
                  <a:gd name="connsiteX89" fmla="*/ 93406 w 586534"/>
                  <a:gd name="connsiteY89" fmla="*/ 183880 h 660524"/>
                  <a:gd name="connsiteX90" fmla="*/ 97527 w 586534"/>
                  <a:gd name="connsiteY90" fmla="*/ 153660 h 660524"/>
                  <a:gd name="connsiteX91" fmla="*/ 90659 w 586534"/>
                  <a:gd name="connsiteY91" fmla="*/ 141298 h 660524"/>
                  <a:gd name="connsiteX92" fmla="*/ 100274 w 586534"/>
                  <a:gd name="connsiteY92" fmla="*/ 130309 h 660524"/>
                  <a:gd name="connsiteX93" fmla="*/ 83791 w 586534"/>
                  <a:gd name="connsiteY93" fmla="*/ 122067 h 660524"/>
                  <a:gd name="connsiteX94" fmla="*/ 71428 w 586534"/>
                  <a:gd name="connsiteY94" fmla="*/ 122067 h 660524"/>
                  <a:gd name="connsiteX95" fmla="*/ 52197 w 586534"/>
                  <a:gd name="connsiteY95" fmla="*/ 117946 h 660524"/>
                  <a:gd name="connsiteX96" fmla="*/ 46703 w 586534"/>
                  <a:gd name="connsiteY96" fmla="*/ 106957 h 660524"/>
                  <a:gd name="connsiteX97" fmla="*/ 32967 w 586534"/>
                  <a:gd name="connsiteY97" fmla="*/ 112452 h 660524"/>
                  <a:gd name="connsiteX98" fmla="*/ 1374 w 586534"/>
                  <a:gd name="connsiteY98" fmla="*/ 95969 h 660524"/>
                  <a:gd name="connsiteX99" fmla="*/ 0 w 586534"/>
                  <a:gd name="connsiteY99" fmla="*/ 83606 h 660524"/>
                  <a:gd name="connsiteX100" fmla="*/ 8389 w 586534"/>
                  <a:gd name="connsiteY100" fmla="*/ 67527 h 660524"/>
                  <a:gd name="connsiteX101" fmla="*/ 445630 w 586534"/>
                  <a:gd name="connsiteY101" fmla="*/ 103807 h 660524"/>
                  <a:gd name="connsiteX0" fmla="*/ 341823 w 586534"/>
                  <a:gd name="connsiteY0" fmla="*/ 0 h 660524"/>
                  <a:gd name="connsiteX1" fmla="*/ 562120 w 586534"/>
                  <a:gd name="connsiteY1" fmla="*/ 67527 h 660524"/>
                  <a:gd name="connsiteX2" fmla="*/ 565929 w 586534"/>
                  <a:gd name="connsiteY2" fmla="*/ 80859 h 660524"/>
                  <a:gd name="connsiteX3" fmla="*/ 556314 w 586534"/>
                  <a:gd name="connsiteY3" fmla="*/ 101463 h 660524"/>
                  <a:gd name="connsiteX4" fmla="*/ 563182 w 586534"/>
                  <a:gd name="connsiteY4" fmla="*/ 112452 h 660524"/>
                  <a:gd name="connsiteX5" fmla="*/ 560435 w 586534"/>
                  <a:gd name="connsiteY5" fmla="*/ 124814 h 660524"/>
                  <a:gd name="connsiteX6" fmla="*/ 583786 w 586534"/>
                  <a:gd name="connsiteY6" fmla="*/ 141298 h 660524"/>
                  <a:gd name="connsiteX7" fmla="*/ 586534 w 586534"/>
                  <a:gd name="connsiteY7" fmla="*/ 155034 h 660524"/>
                  <a:gd name="connsiteX8" fmla="*/ 583786 w 586534"/>
                  <a:gd name="connsiteY8" fmla="*/ 167397 h 660524"/>
                  <a:gd name="connsiteX9" fmla="*/ 568677 w 586534"/>
                  <a:gd name="connsiteY9" fmla="*/ 170144 h 660524"/>
                  <a:gd name="connsiteX10" fmla="*/ 560435 w 586534"/>
                  <a:gd name="connsiteY10" fmla="*/ 208605 h 660524"/>
                  <a:gd name="connsiteX11" fmla="*/ 538457 w 586534"/>
                  <a:gd name="connsiteY11" fmla="*/ 233330 h 660524"/>
                  <a:gd name="connsiteX12" fmla="*/ 538457 w 586534"/>
                  <a:gd name="connsiteY12" fmla="*/ 256681 h 660524"/>
                  <a:gd name="connsiteX13" fmla="*/ 520600 w 586534"/>
                  <a:gd name="connsiteY13" fmla="*/ 270418 h 660524"/>
                  <a:gd name="connsiteX14" fmla="*/ 520600 w 586534"/>
                  <a:gd name="connsiteY14" fmla="*/ 288275 h 660524"/>
                  <a:gd name="connsiteX15" fmla="*/ 509611 w 586534"/>
                  <a:gd name="connsiteY15" fmla="*/ 291022 h 660524"/>
                  <a:gd name="connsiteX16" fmla="*/ 509611 w 586534"/>
                  <a:gd name="connsiteY16" fmla="*/ 356955 h 660524"/>
                  <a:gd name="connsiteX17" fmla="*/ 497249 w 586534"/>
                  <a:gd name="connsiteY17" fmla="*/ 369318 h 660524"/>
                  <a:gd name="connsiteX18" fmla="*/ 495875 w 586534"/>
                  <a:gd name="connsiteY18" fmla="*/ 381680 h 660524"/>
                  <a:gd name="connsiteX19" fmla="*/ 486260 w 586534"/>
                  <a:gd name="connsiteY19" fmla="*/ 388548 h 660524"/>
                  <a:gd name="connsiteX20" fmla="*/ 479392 w 586534"/>
                  <a:gd name="connsiteY20" fmla="*/ 409153 h 660524"/>
                  <a:gd name="connsiteX21" fmla="*/ 479392 w 586534"/>
                  <a:gd name="connsiteY21" fmla="*/ 422889 h 660524"/>
                  <a:gd name="connsiteX22" fmla="*/ 476644 w 586534"/>
                  <a:gd name="connsiteY22" fmla="*/ 427010 h 660524"/>
                  <a:gd name="connsiteX23" fmla="*/ 462908 w 586534"/>
                  <a:gd name="connsiteY23" fmla="*/ 431131 h 660524"/>
                  <a:gd name="connsiteX24" fmla="*/ 456040 w 586534"/>
                  <a:gd name="connsiteY24" fmla="*/ 435251 h 660524"/>
                  <a:gd name="connsiteX25" fmla="*/ 406590 w 586534"/>
                  <a:gd name="connsiteY25" fmla="*/ 435251 h 660524"/>
                  <a:gd name="connsiteX26" fmla="*/ 402469 w 586534"/>
                  <a:gd name="connsiteY26" fmla="*/ 455856 h 660524"/>
                  <a:gd name="connsiteX27" fmla="*/ 407964 w 586534"/>
                  <a:gd name="connsiteY27" fmla="*/ 476460 h 660524"/>
                  <a:gd name="connsiteX28" fmla="*/ 399722 w 586534"/>
                  <a:gd name="connsiteY28" fmla="*/ 494317 h 660524"/>
                  <a:gd name="connsiteX29" fmla="*/ 402469 w 586534"/>
                  <a:gd name="connsiteY29" fmla="*/ 524536 h 660524"/>
                  <a:gd name="connsiteX30" fmla="*/ 401096 w 586534"/>
                  <a:gd name="connsiteY30" fmla="*/ 535525 h 660524"/>
                  <a:gd name="connsiteX31" fmla="*/ 395601 w 586534"/>
                  <a:gd name="connsiteY31" fmla="*/ 580854 h 660524"/>
                  <a:gd name="connsiteX32" fmla="*/ 392854 w 586534"/>
                  <a:gd name="connsiteY32" fmla="*/ 591843 h 660524"/>
                  <a:gd name="connsiteX33" fmla="*/ 413458 w 586534"/>
                  <a:gd name="connsiteY33" fmla="*/ 611074 h 660524"/>
                  <a:gd name="connsiteX34" fmla="*/ 372250 w 586534"/>
                  <a:gd name="connsiteY34" fmla="*/ 653656 h 660524"/>
                  <a:gd name="connsiteX35" fmla="*/ 348898 w 586534"/>
                  <a:gd name="connsiteY35" fmla="*/ 646788 h 660524"/>
                  <a:gd name="connsiteX36" fmla="*/ 333788 w 586534"/>
                  <a:gd name="connsiteY36" fmla="*/ 646788 h 660524"/>
                  <a:gd name="connsiteX37" fmla="*/ 324173 w 586534"/>
                  <a:gd name="connsiteY37" fmla="*/ 659150 h 660524"/>
                  <a:gd name="connsiteX38" fmla="*/ 307690 w 586534"/>
                  <a:gd name="connsiteY38" fmla="*/ 660524 h 660524"/>
                  <a:gd name="connsiteX39" fmla="*/ 288459 w 586534"/>
                  <a:gd name="connsiteY39" fmla="*/ 646788 h 660524"/>
                  <a:gd name="connsiteX40" fmla="*/ 288459 w 586534"/>
                  <a:gd name="connsiteY40" fmla="*/ 642667 h 660524"/>
                  <a:gd name="connsiteX41" fmla="*/ 276097 w 586534"/>
                  <a:gd name="connsiteY41" fmla="*/ 633052 h 660524"/>
                  <a:gd name="connsiteX42" fmla="*/ 270602 w 586534"/>
                  <a:gd name="connsiteY42" fmla="*/ 641293 h 660524"/>
                  <a:gd name="connsiteX43" fmla="*/ 243130 w 586534"/>
                  <a:gd name="connsiteY43" fmla="*/ 642667 h 660524"/>
                  <a:gd name="connsiteX44" fmla="*/ 232141 w 586534"/>
                  <a:gd name="connsiteY44" fmla="*/ 627557 h 660524"/>
                  <a:gd name="connsiteX45" fmla="*/ 225273 w 586534"/>
                  <a:gd name="connsiteY45" fmla="*/ 606953 h 660524"/>
                  <a:gd name="connsiteX46" fmla="*/ 210163 w 586534"/>
                  <a:gd name="connsiteY46" fmla="*/ 594591 h 660524"/>
                  <a:gd name="connsiteX47" fmla="*/ 203295 w 586534"/>
                  <a:gd name="connsiteY47" fmla="*/ 605580 h 660524"/>
                  <a:gd name="connsiteX48" fmla="*/ 184064 w 586534"/>
                  <a:gd name="connsiteY48" fmla="*/ 608327 h 660524"/>
                  <a:gd name="connsiteX49" fmla="*/ 166207 w 586534"/>
                  <a:gd name="connsiteY49" fmla="*/ 601459 h 660524"/>
                  <a:gd name="connsiteX50" fmla="*/ 144230 w 586534"/>
                  <a:gd name="connsiteY50" fmla="*/ 612448 h 660524"/>
                  <a:gd name="connsiteX51" fmla="*/ 129120 w 586534"/>
                  <a:gd name="connsiteY51" fmla="*/ 594591 h 660524"/>
                  <a:gd name="connsiteX52" fmla="*/ 104395 w 586534"/>
                  <a:gd name="connsiteY52" fmla="*/ 598711 h 660524"/>
                  <a:gd name="connsiteX53" fmla="*/ 87911 w 586534"/>
                  <a:gd name="connsiteY53" fmla="*/ 579481 h 660524"/>
                  <a:gd name="connsiteX54" fmla="*/ 79670 w 586534"/>
                  <a:gd name="connsiteY54" fmla="*/ 580854 h 660524"/>
                  <a:gd name="connsiteX55" fmla="*/ 60439 w 586534"/>
                  <a:gd name="connsiteY55" fmla="*/ 568492 h 660524"/>
                  <a:gd name="connsiteX56" fmla="*/ 46703 w 586534"/>
                  <a:gd name="connsiteY56" fmla="*/ 547888 h 660524"/>
                  <a:gd name="connsiteX57" fmla="*/ 43956 w 586534"/>
                  <a:gd name="connsiteY57" fmla="*/ 534152 h 660524"/>
                  <a:gd name="connsiteX58" fmla="*/ 43956 w 586534"/>
                  <a:gd name="connsiteY58" fmla="*/ 524536 h 660524"/>
                  <a:gd name="connsiteX59" fmla="*/ 53571 w 586534"/>
                  <a:gd name="connsiteY59" fmla="*/ 502558 h 660524"/>
                  <a:gd name="connsiteX60" fmla="*/ 52197 w 586534"/>
                  <a:gd name="connsiteY60" fmla="*/ 494317 h 660524"/>
                  <a:gd name="connsiteX61" fmla="*/ 50824 w 586534"/>
                  <a:gd name="connsiteY61" fmla="*/ 483328 h 660524"/>
                  <a:gd name="connsiteX62" fmla="*/ 57692 w 586534"/>
                  <a:gd name="connsiteY62" fmla="*/ 475086 h 660524"/>
                  <a:gd name="connsiteX63" fmla="*/ 57692 w 586534"/>
                  <a:gd name="connsiteY63" fmla="*/ 448987 h 660524"/>
                  <a:gd name="connsiteX64" fmla="*/ 70054 w 586534"/>
                  <a:gd name="connsiteY64" fmla="*/ 447614 h 660524"/>
                  <a:gd name="connsiteX65" fmla="*/ 78296 w 586534"/>
                  <a:gd name="connsiteY65" fmla="*/ 433878 h 660524"/>
                  <a:gd name="connsiteX66" fmla="*/ 78296 w 586534"/>
                  <a:gd name="connsiteY66" fmla="*/ 421515 h 660524"/>
                  <a:gd name="connsiteX67" fmla="*/ 71428 w 586534"/>
                  <a:gd name="connsiteY67" fmla="*/ 409153 h 660524"/>
                  <a:gd name="connsiteX68" fmla="*/ 76923 w 586534"/>
                  <a:gd name="connsiteY68" fmla="*/ 398164 h 660524"/>
                  <a:gd name="connsiteX69" fmla="*/ 78296 w 586534"/>
                  <a:gd name="connsiteY69" fmla="*/ 367944 h 660524"/>
                  <a:gd name="connsiteX70" fmla="*/ 72802 w 586534"/>
                  <a:gd name="connsiteY70" fmla="*/ 355582 h 660524"/>
                  <a:gd name="connsiteX71" fmla="*/ 83791 w 586534"/>
                  <a:gd name="connsiteY71" fmla="*/ 341846 h 660524"/>
                  <a:gd name="connsiteX72" fmla="*/ 83791 w 586534"/>
                  <a:gd name="connsiteY72" fmla="*/ 336351 h 660524"/>
                  <a:gd name="connsiteX73" fmla="*/ 92032 w 586534"/>
                  <a:gd name="connsiteY73" fmla="*/ 334978 h 660524"/>
                  <a:gd name="connsiteX74" fmla="*/ 114010 w 586534"/>
                  <a:gd name="connsiteY74" fmla="*/ 339098 h 660524"/>
                  <a:gd name="connsiteX75" fmla="*/ 133241 w 586534"/>
                  <a:gd name="connsiteY75" fmla="*/ 341846 h 660524"/>
                  <a:gd name="connsiteX76" fmla="*/ 146977 w 586534"/>
                  <a:gd name="connsiteY76" fmla="*/ 329483 h 660524"/>
                  <a:gd name="connsiteX77" fmla="*/ 174449 w 586534"/>
                  <a:gd name="connsiteY77" fmla="*/ 314373 h 660524"/>
                  <a:gd name="connsiteX78" fmla="*/ 181317 w 586534"/>
                  <a:gd name="connsiteY78" fmla="*/ 293769 h 660524"/>
                  <a:gd name="connsiteX79" fmla="*/ 192306 w 586534"/>
                  <a:gd name="connsiteY79" fmla="*/ 284154 h 660524"/>
                  <a:gd name="connsiteX80" fmla="*/ 190933 w 586534"/>
                  <a:gd name="connsiteY80" fmla="*/ 269044 h 660524"/>
                  <a:gd name="connsiteX81" fmla="*/ 185438 w 586534"/>
                  <a:gd name="connsiteY81" fmla="*/ 263549 h 660524"/>
                  <a:gd name="connsiteX82" fmla="*/ 164834 w 586534"/>
                  <a:gd name="connsiteY82" fmla="*/ 240198 h 660524"/>
                  <a:gd name="connsiteX83" fmla="*/ 142856 w 586534"/>
                  <a:gd name="connsiteY83" fmla="*/ 227836 h 660524"/>
                  <a:gd name="connsiteX84" fmla="*/ 126373 w 586534"/>
                  <a:gd name="connsiteY84" fmla="*/ 231956 h 660524"/>
                  <a:gd name="connsiteX85" fmla="*/ 100274 w 586534"/>
                  <a:gd name="connsiteY85" fmla="*/ 216847 h 660524"/>
                  <a:gd name="connsiteX86" fmla="*/ 98900 w 586534"/>
                  <a:gd name="connsiteY86" fmla="*/ 200363 h 660524"/>
                  <a:gd name="connsiteX87" fmla="*/ 87911 w 586534"/>
                  <a:gd name="connsiteY87" fmla="*/ 204484 h 660524"/>
                  <a:gd name="connsiteX88" fmla="*/ 87911 w 586534"/>
                  <a:gd name="connsiteY88" fmla="*/ 190748 h 660524"/>
                  <a:gd name="connsiteX89" fmla="*/ 93406 w 586534"/>
                  <a:gd name="connsiteY89" fmla="*/ 183880 h 660524"/>
                  <a:gd name="connsiteX90" fmla="*/ 97527 w 586534"/>
                  <a:gd name="connsiteY90" fmla="*/ 153660 h 660524"/>
                  <a:gd name="connsiteX91" fmla="*/ 90659 w 586534"/>
                  <a:gd name="connsiteY91" fmla="*/ 141298 h 660524"/>
                  <a:gd name="connsiteX92" fmla="*/ 100274 w 586534"/>
                  <a:gd name="connsiteY92" fmla="*/ 130309 h 660524"/>
                  <a:gd name="connsiteX93" fmla="*/ 83791 w 586534"/>
                  <a:gd name="connsiteY93" fmla="*/ 122067 h 660524"/>
                  <a:gd name="connsiteX94" fmla="*/ 71428 w 586534"/>
                  <a:gd name="connsiteY94" fmla="*/ 122067 h 660524"/>
                  <a:gd name="connsiteX95" fmla="*/ 52197 w 586534"/>
                  <a:gd name="connsiteY95" fmla="*/ 117946 h 660524"/>
                  <a:gd name="connsiteX96" fmla="*/ 46703 w 586534"/>
                  <a:gd name="connsiteY96" fmla="*/ 106957 h 660524"/>
                  <a:gd name="connsiteX97" fmla="*/ 32967 w 586534"/>
                  <a:gd name="connsiteY97" fmla="*/ 112452 h 660524"/>
                  <a:gd name="connsiteX98" fmla="*/ 1374 w 586534"/>
                  <a:gd name="connsiteY98" fmla="*/ 95969 h 660524"/>
                  <a:gd name="connsiteX99" fmla="*/ 0 w 586534"/>
                  <a:gd name="connsiteY99" fmla="*/ 83606 h 660524"/>
                  <a:gd name="connsiteX100" fmla="*/ 8389 w 586534"/>
                  <a:gd name="connsiteY100" fmla="*/ 67527 h 660524"/>
                  <a:gd name="connsiteX0" fmla="*/ 562120 w 586534"/>
                  <a:gd name="connsiteY0" fmla="*/ 0 h 592997"/>
                  <a:gd name="connsiteX1" fmla="*/ 565929 w 586534"/>
                  <a:gd name="connsiteY1" fmla="*/ 13332 h 592997"/>
                  <a:gd name="connsiteX2" fmla="*/ 556314 w 586534"/>
                  <a:gd name="connsiteY2" fmla="*/ 33936 h 592997"/>
                  <a:gd name="connsiteX3" fmla="*/ 563182 w 586534"/>
                  <a:gd name="connsiteY3" fmla="*/ 44925 h 592997"/>
                  <a:gd name="connsiteX4" fmla="*/ 560435 w 586534"/>
                  <a:gd name="connsiteY4" fmla="*/ 57287 h 592997"/>
                  <a:gd name="connsiteX5" fmla="*/ 583786 w 586534"/>
                  <a:gd name="connsiteY5" fmla="*/ 73771 h 592997"/>
                  <a:gd name="connsiteX6" fmla="*/ 586534 w 586534"/>
                  <a:gd name="connsiteY6" fmla="*/ 87507 h 592997"/>
                  <a:gd name="connsiteX7" fmla="*/ 583786 w 586534"/>
                  <a:gd name="connsiteY7" fmla="*/ 99870 h 592997"/>
                  <a:gd name="connsiteX8" fmla="*/ 568677 w 586534"/>
                  <a:gd name="connsiteY8" fmla="*/ 102617 h 592997"/>
                  <a:gd name="connsiteX9" fmla="*/ 560435 w 586534"/>
                  <a:gd name="connsiteY9" fmla="*/ 141078 h 592997"/>
                  <a:gd name="connsiteX10" fmla="*/ 538457 w 586534"/>
                  <a:gd name="connsiteY10" fmla="*/ 165803 h 592997"/>
                  <a:gd name="connsiteX11" fmla="*/ 538457 w 586534"/>
                  <a:gd name="connsiteY11" fmla="*/ 189154 h 592997"/>
                  <a:gd name="connsiteX12" fmla="*/ 520600 w 586534"/>
                  <a:gd name="connsiteY12" fmla="*/ 202891 h 592997"/>
                  <a:gd name="connsiteX13" fmla="*/ 520600 w 586534"/>
                  <a:gd name="connsiteY13" fmla="*/ 220748 h 592997"/>
                  <a:gd name="connsiteX14" fmla="*/ 509611 w 586534"/>
                  <a:gd name="connsiteY14" fmla="*/ 223495 h 592997"/>
                  <a:gd name="connsiteX15" fmla="*/ 509611 w 586534"/>
                  <a:gd name="connsiteY15" fmla="*/ 289428 h 592997"/>
                  <a:gd name="connsiteX16" fmla="*/ 497249 w 586534"/>
                  <a:gd name="connsiteY16" fmla="*/ 301791 h 592997"/>
                  <a:gd name="connsiteX17" fmla="*/ 495875 w 586534"/>
                  <a:gd name="connsiteY17" fmla="*/ 314153 h 592997"/>
                  <a:gd name="connsiteX18" fmla="*/ 486260 w 586534"/>
                  <a:gd name="connsiteY18" fmla="*/ 321021 h 592997"/>
                  <a:gd name="connsiteX19" fmla="*/ 479392 w 586534"/>
                  <a:gd name="connsiteY19" fmla="*/ 341626 h 592997"/>
                  <a:gd name="connsiteX20" fmla="*/ 479392 w 586534"/>
                  <a:gd name="connsiteY20" fmla="*/ 355362 h 592997"/>
                  <a:gd name="connsiteX21" fmla="*/ 476644 w 586534"/>
                  <a:gd name="connsiteY21" fmla="*/ 359483 h 592997"/>
                  <a:gd name="connsiteX22" fmla="*/ 462908 w 586534"/>
                  <a:gd name="connsiteY22" fmla="*/ 363604 h 592997"/>
                  <a:gd name="connsiteX23" fmla="*/ 456040 w 586534"/>
                  <a:gd name="connsiteY23" fmla="*/ 367724 h 592997"/>
                  <a:gd name="connsiteX24" fmla="*/ 406590 w 586534"/>
                  <a:gd name="connsiteY24" fmla="*/ 367724 h 592997"/>
                  <a:gd name="connsiteX25" fmla="*/ 402469 w 586534"/>
                  <a:gd name="connsiteY25" fmla="*/ 388329 h 592997"/>
                  <a:gd name="connsiteX26" fmla="*/ 407964 w 586534"/>
                  <a:gd name="connsiteY26" fmla="*/ 408933 h 592997"/>
                  <a:gd name="connsiteX27" fmla="*/ 399722 w 586534"/>
                  <a:gd name="connsiteY27" fmla="*/ 426790 h 592997"/>
                  <a:gd name="connsiteX28" fmla="*/ 402469 w 586534"/>
                  <a:gd name="connsiteY28" fmla="*/ 457009 h 592997"/>
                  <a:gd name="connsiteX29" fmla="*/ 401096 w 586534"/>
                  <a:gd name="connsiteY29" fmla="*/ 467998 h 592997"/>
                  <a:gd name="connsiteX30" fmla="*/ 395601 w 586534"/>
                  <a:gd name="connsiteY30" fmla="*/ 513327 h 592997"/>
                  <a:gd name="connsiteX31" fmla="*/ 392854 w 586534"/>
                  <a:gd name="connsiteY31" fmla="*/ 524316 h 592997"/>
                  <a:gd name="connsiteX32" fmla="*/ 413458 w 586534"/>
                  <a:gd name="connsiteY32" fmla="*/ 543547 h 592997"/>
                  <a:gd name="connsiteX33" fmla="*/ 372250 w 586534"/>
                  <a:gd name="connsiteY33" fmla="*/ 586129 h 592997"/>
                  <a:gd name="connsiteX34" fmla="*/ 348898 w 586534"/>
                  <a:gd name="connsiteY34" fmla="*/ 579261 h 592997"/>
                  <a:gd name="connsiteX35" fmla="*/ 333788 w 586534"/>
                  <a:gd name="connsiteY35" fmla="*/ 579261 h 592997"/>
                  <a:gd name="connsiteX36" fmla="*/ 324173 w 586534"/>
                  <a:gd name="connsiteY36" fmla="*/ 591623 h 592997"/>
                  <a:gd name="connsiteX37" fmla="*/ 307690 w 586534"/>
                  <a:gd name="connsiteY37" fmla="*/ 592997 h 592997"/>
                  <a:gd name="connsiteX38" fmla="*/ 288459 w 586534"/>
                  <a:gd name="connsiteY38" fmla="*/ 579261 h 592997"/>
                  <a:gd name="connsiteX39" fmla="*/ 288459 w 586534"/>
                  <a:gd name="connsiteY39" fmla="*/ 575140 h 592997"/>
                  <a:gd name="connsiteX40" fmla="*/ 276097 w 586534"/>
                  <a:gd name="connsiteY40" fmla="*/ 565525 h 592997"/>
                  <a:gd name="connsiteX41" fmla="*/ 270602 w 586534"/>
                  <a:gd name="connsiteY41" fmla="*/ 573766 h 592997"/>
                  <a:gd name="connsiteX42" fmla="*/ 243130 w 586534"/>
                  <a:gd name="connsiteY42" fmla="*/ 575140 h 592997"/>
                  <a:gd name="connsiteX43" fmla="*/ 232141 w 586534"/>
                  <a:gd name="connsiteY43" fmla="*/ 560030 h 592997"/>
                  <a:gd name="connsiteX44" fmla="*/ 225273 w 586534"/>
                  <a:gd name="connsiteY44" fmla="*/ 539426 h 592997"/>
                  <a:gd name="connsiteX45" fmla="*/ 210163 w 586534"/>
                  <a:gd name="connsiteY45" fmla="*/ 527064 h 592997"/>
                  <a:gd name="connsiteX46" fmla="*/ 203295 w 586534"/>
                  <a:gd name="connsiteY46" fmla="*/ 538053 h 592997"/>
                  <a:gd name="connsiteX47" fmla="*/ 184064 w 586534"/>
                  <a:gd name="connsiteY47" fmla="*/ 540800 h 592997"/>
                  <a:gd name="connsiteX48" fmla="*/ 166207 w 586534"/>
                  <a:gd name="connsiteY48" fmla="*/ 533932 h 592997"/>
                  <a:gd name="connsiteX49" fmla="*/ 144230 w 586534"/>
                  <a:gd name="connsiteY49" fmla="*/ 544921 h 592997"/>
                  <a:gd name="connsiteX50" fmla="*/ 129120 w 586534"/>
                  <a:gd name="connsiteY50" fmla="*/ 527064 h 592997"/>
                  <a:gd name="connsiteX51" fmla="*/ 104395 w 586534"/>
                  <a:gd name="connsiteY51" fmla="*/ 531184 h 592997"/>
                  <a:gd name="connsiteX52" fmla="*/ 87911 w 586534"/>
                  <a:gd name="connsiteY52" fmla="*/ 511954 h 592997"/>
                  <a:gd name="connsiteX53" fmla="*/ 79670 w 586534"/>
                  <a:gd name="connsiteY53" fmla="*/ 513327 h 592997"/>
                  <a:gd name="connsiteX54" fmla="*/ 60439 w 586534"/>
                  <a:gd name="connsiteY54" fmla="*/ 500965 h 592997"/>
                  <a:gd name="connsiteX55" fmla="*/ 46703 w 586534"/>
                  <a:gd name="connsiteY55" fmla="*/ 480361 h 592997"/>
                  <a:gd name="connsiteX56" fmla="*/ 43956 w 586534"/>
                  <a:gd name="connsiteY56" fmla="*/ 466625 h 592997"/>
                  <a:gd name="connsiteX57" fmla="*/ 43956 w 586534"/>
                  <a:gd name="connsiteY57" fmla="*/ 457009 h 592997"/>
                  <a:gd name="connsiteX58" fmla="*/ 53571 w 586534"/>
                  <a:gd name="connsiteY58" fmla="*/ 435031 h 592997"/>
                  <a:gd name="connsiteX59" fmla="*/ 52197 w 586534"/>
                  <a:gd name="connsiteY59" fmla="*/ 426790 h 592997"/>
                  <a:gd name="connsiteX60" fmla="*/ 50824 w 586534"/>
                  <a:gd name="connsiteY60" fmla="*/ 415801 h 592997"/>
                  <a:gd name="connsiteX61" fmla="*/ 57692 w 586534"/>
                  <a:gd name="connsiteY61" fmla="*/ 407559 h 592997"/>
                  <a:gd name="connsiteX62" fmla="*/ 57692 w 586534"/>
                  <a:gd name="connsiteY62" fmla="*/ 381460 h 592997"/>
                  <a:gd name="connsiteX63" fmla="*/ 70054 w 586534"/>
                  <a:gd name="connsiteY63" fmla="*/ 380087 h 592997"/>
                  <a:gd name="connsiteX64" fmla="*/ 78296 w 586534"/>
                  <a:gd name="connsiteY64" fmla="*/ 366351 h 592997"/>
                  <a:gd name="connsiteX65" fmla="*/ 78296 w 586534"/>
                  <a:gd name="connsiteY65" fmla="*/ 353988 h 592997"/>
                  <a:gd name="connsiteX66" fmla="*/ 71428 w 586534"/>
                  <a:gd name="connsiteY66" fmla="*/ 341626 h 592997"/>
                  <a:gd name="connsiteX67" fmla="*/ 76923 w 586534"/>
                  <a:gd name="connsiteY67" fmla="*/ 330637 h 592997"/>
                  <a:gd name="connsiteX68" fmla="*/ 78296 w 586534"/>
                  <a:gd name="connsiteY68" fmla="*/ 300417 h 592997"/>
                  <a:gd name="connsiteX69" fmla="*/ 72802 w 586534"/>
                  <a:gd name="connsiteY69" fmla="*/ 288055 h 592997"/>
                  <a:gd name="connsiteX70" fmla="*/ 83791 w 586534"/>
                  <a:gd name="connsiteY70" fmla="*/ 274319 h 592997"/>
                  <a:gd name="connsiteX71" fmla="*/ 83791 w 586534"/>
                  <a:gd name="connsiteY71" fmla="*/ 268824 h 592997"/>
                  <a:gd name="connsiteX72" fmla="*/ 92032 w 586534"/>
                  <a:gd name="connsiteY72" fmla="*/ 267451 h 592997"/>
                  <a:gd name="connsiteX73" fmla="*/ 114010 w 586534"/>
                  <a:gd name="connsiteY73" fmla="*/ 271571 h 592997"/>
                  <a:gd name="connsiteX74" fmla="*/ 133241 w 586534"/>
                  <a:gd name="connsiteY74" fmla="*/ 274319 h 592997"/>
                  <a:gd name="connsiteX75" fmla="*/ 146977 w 586534"/>
                  <a:gd name="connsiteY75" fmla="*/ 261956 h 592997"/>
                  <a:gd name="connsiteX76" fmla="*/ 174449 w 586534"/>
                  <a:gd name="connsiteY76" fmla="*/ 246846 h 592997"/>
                  <a:gd name="connsiteX77" fmla="*/ 181317 w 586534"/>
                  <a:gd name="connsiteY77" fmla="*/ 226242 h 592997"/>
                  <a:gd name="connsiteX78" fmla="*/ 192306 w 586534"/>
                  <a:gd name="connsiteY78" fmla="*/ 216627 h 592997"/>
                  <a:gd name="connsiteX79" fmla="*/ 190933 w 586534"/>
                  <a:gd name="connsiteY79" fmla="*/ 201517 h 592997"/>
                  <a:gd name="connsiteX80" fmla="*/ 185438 w 586534"/>
                  <a:gd name="connsiteY80" fmla="*/ 196022 h 592997"/>
                  <a:gd name="connsiteX81" fmla="*/ 164834 w 586534"/>
                  <a:gd name="connsiteY81" fmla="*/ 172671 h 592997"/>
                  <a:gd name="connsiteX82" fmla="*/ 142856 w 586534"/>
                  <a:gd name="connsiteY82" fmla="*/ 160309 h 592997"/>
                  <a:gd name="connsiteX83" fmla="*/ 126373 w 586534"/>
                  <a:gd name="connsiteY83" fmla="*/ 164429 h 592997"/>
                  <a:gd name="connsiteX84" fmla="*/ 100274 w 586534"/>
                  <a:gd name="connsiteY84" fmla="*/ 149320 h 592997"/>
                  <a:gd name="connsiteX85" fmla="*/ 98900 w 586534"/>
                  <a:gd name="connsiteY85" fmla="*/ 132836 h 592997"/>
                  <a:gd name="connsiteX86" fmla="*/ 87911 w 586534"/>
                  <a:gd name="connsiteY86" fmla="*/ 136957 h 592997"/>
                  <a:gd name="connsiteX87" fmla="*/ 87911 w 586534"/>
                  <a:gd name="connsiteY87" fmla="*/ 123221 h 592997"/>
                  <a:gd name="connsiteX88" fmla="*/ 93406 w 586534"/>
                  <a:gd name="connsiteY88" fmla="*/ 116353 h 592997"/>
                  <a:gd name="connsiteX89" fmla="*/ 97527 w 586534"/>
                  <a:gd name="connsiteY89" fmla="*/ 86133 h 592997"/>
                  <a:gd name="connsiteX90" fmla="*/ 90659 w 586534"/>
                  <a:gd name="connsiteY90" fmla="*/ 73771 h 592997"/>
                  <a:gd name="connsiteX91" fmla="*/ 100274 w 586534"/>
                  <a:gd name="connsiteY91" fmla="*/ 62782 h 592997"/>
                  <a:gd name="connsiteX92" fmla="*/ 83791 w 586534"/>
                  <a:gd name="connsiteY92" fmla="*/ 54540 h 592997"/>
                  <a:gd name="connsiteX93" fmla="*/ 71428 w 586534"/>
                  <a:gd name="connsiteY93" fmla="*/ 54540 h 592997"/>
                  <a:gd name="connsiteX94" fmla="*/ 52197 w 586534"/>
                  <a:gd name="connsiteY94" fmla="*/ 50419 h 592997"/>
                  <a:gd name="connsiteX95" fmla="*/ 46703 w 586534"/>
                  <a:gd name="connsiteY95" fmla="*/ 39430 h 592997"/>
                  <a:gd name="connsiteX96" fmla="*/ 32967 w 586534"/>
                  <a:gd name="connsiteY96" fmla="*/ 44925 h 592997"/>
                  <a:gd name="connsiteX97" fmla="*/ 1374 w 586534"/>
                  <a:gd name="connsiteY97" fmla="*/ 28442 h 592997"/>
                  <a:gd name="connsiteX98" fmla="*/ 0 w 586534"/>
                  <a:gd name="connsiteY98" fmla="*/ 16079 h 592997"/>
                  <a:gd name="connsiteX99" fmla="*/ 8389 w 586534"/>
                  <a:gd name="connsiteY99" fmla="*/ 0 h 592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586534" h="592997">
                    <a:moveTo>
                      <a:pt x="562120" y="0"/>
                    </a:moveTo>
                    <a:lnTo>
                      <a:pt x="565929" y="13332"/>
                    </a:lnTo>
                    <a:lnTo>
                      <a:pt x="556314" y="33936"/>
                    </a:lnTo>
                    <a:lnTo>
                      <a:pt x="563182" y="44925"/>
                    </a:lnTo>
                    <a:lnTo>
                      <a:pt x="560435" y="57287"/>
                    </a:lnTo>
                    <a:lnTo>
                      <a:pt x="583786" y="73771"/>
                    </a:lnTo>
                    <a:lnTo>
                      <a:pt x="586534" y="87507"/>
                    </a:lnTo>
                    <a:lnTo>
                      <a:pt x="583786" y="99870"/>
                    </a:lnTo>
                    <a:lnTo>
                      <a:pt x="568677" y="102617"/>
                    </a:lnTo>
                    <a:lnTo>
                      <a:pt x="560435" y="141078"/>
                    </a:lnTo>
                    <a:lnTo>
                      <a:pt x="538457" y="165803"/>
                    </a:lnTo>
                    <a:lnTo>
                      <a:pt x="538457" y="189154"/>
                    </a:lnTo>
                    <a:lnTo>
                      <a:pt x="520600" y="202891"/>
                    </a:lnTo>
                    <a:lnTo>
                      <a:pt x="520600" y="220748"/>
                    </a:lnTo>
                    <a:lnTo>
                      <a:pt x="509611" y="223495"/>
                    </a:lnTo>
                    <a:lnTo>
                      <a:pt x="509611" y="289428"/>
                    </a:lnTo>
                    <a:lnTo>
                      <a:pt x="497249" y="301791"/>
                    </a:lnTo>
                    <a:lnTo>
                      <a:pt x="495875" y="314153"/>
                    </a:lnTo>
                    <a:lnTo>
                      <a:pt x="486260" y="321021"/>
                    </a:lnTo>
                    <a:lnTo>
                      <a:pt x="479392" y="341626"/>
                    </a:lnTo>
                    <a:lnTo>
                      <a:pt x="479392" y="355362"/>
                    </a:lnTo>
                    <a:lnTo>
                      <a:pt x="476644" y="359483"/>
                    </a:lnTo>
                    <a:lnTo>
                      <a:pt x="462908" y="363604"/>
                    </a:lnTo>
                    <a:lnTo>
                      <a:pt x="456040" y="367724"/>
                    </a:lnTo>
                    <a:lnTo>
                      <a:pt x="406590" y="367724"/>
                    </a:lnTo>
                    <a:lnTo>
                      <a:pt x="402469" y="388329"/>
                    </a:lnTo>
                    <a:lnTo>
                      <a:pt x="407964" y="408933"/>
                    </a:lnTo>
                    <a:lnTo>
                      <a:pt x="399722" y="426790"/>
                    </a:lnTo>
                    <a:lnTo>
                      <a:pt x="402469" y="457009"/>
                    </a:lnTo>
                    <a:lnTo>
                      <a:pt x="401096" y="467998"/>
                    </a:lnTo>
                    <a:lnTo>
                      <a:pt x="395601" y="513327"/>
                    </a:lnTo>
                    <a:lnTo>
                      <a:pt x="392854" y="524316"/>
                    </a:lnTo>
                    <a:lnTo>
                      <a:pt x="413458" y="543547"/>
                    </a:lnTo>
                    <a:lnTo>
                      <a:pt x="372250" y="586129"/>
                    </a:lnTo>
                    <a:lnTo>
                      <a:pt x="348898" y="579261"/>
                    </a:lnTo>
                    <a:lnTo>
                      <a:pt x="333788" y="579261"/>
                    </a:lnTo>
                    <a:lnTo>
                      <a:pt x="324173" y="591623"/>
                    </a:lnTo>
                    <a:lnTo>
                      <a:pt x="307690" y="592997"/>
                    </a:lnTo>
                    <a:lnTo>
                      <a:pt x="288459" y="579261"/>
                    </a:lnTo>
                    <a:lnTo>
                      <a:pt x="288459" y="575140"/>
                    </a:lnTo>
                    <a:lnTo>
                      <a:pt x="276097" y="565525"/>
                    </a:lnTo>
                    <a:lnTo>
                      <a:pt x="270602" y="573766"/>
                    </a:lnTo>
                    <a:lnTo>
                      <a:pt x="243130" y="575140"/>
                    </a:lnTo>
                    <a:lnTo>
                      <a:pt x="232141" y="560030"/>
                    </a:lnTo>
                    <a:lnTo>
                      <a:pt x="225273" y="539426"/>
                    </a:lnTo>
                    <a:lnTo>
                      <a:pt x="210163" y="527064"/>
                    </a:lnTo>
                    <a:lnTo>
                      <a:pt x="203295" y="538053"/>
                    </a:lnTo>
                    <a:lnTo>
                      <a:pt x="184064" y="540800"/>
                    </a:lnTo>
                    <a:lnTo>
                      <a:pt x="166207" y="533932"/>
                    </a:lnTo>
                    <a:lnTo>
                      <a:pt x="144230" y="544921"/>
                    </a:lnTo>
                    <a:lnTo>
                      <a:pt x="129120" y="527064"/>
                    </a:lnTo>
                    <a:lnTo>
                      <a:pt x="104395" y="531184"/>
                    </a:lnTo>
                    <a:lnTo>
                      <a:pt x="87911" y="511954"/>
                    </a:lnTo>
                    <a:lnTo>
                      <a:pt x="79670" y="513327"/>
                    </a:lnTo>
                    <a:lnTo>
                      <a:pt x="60439" y="500965"/>
                    </a:lnTo>
                    <a:lnTo>
                      <a:pt x="46703" y="480361"/>
                    </a:lnTo>
                    <a:lnTo>
                      <a:pt x="43956" y="466625"/>
                    </a:lnTo>
                    <a:lnTo>
                      <a:pt x="43956" y="457009"/>
                    </a:lnTo>
                    <a:lnTo>
                      <a:pt x="53571" y="435031"/>
                    </a:lnTo>
                    <a:lnTo>
                      <a:pt x="52197" y="426790"/>
                    </a:lnTo>
                    <a:lnTo>
                      <a:pt x="50824" y="415801"/>
                    </a:lnTo>
                    <a:lnTo>
                      <a:pt x="57692" y="407559"/>
                    </a:lnTo>
                    <a:lnTo>
                      <a:pt x="57692" y="381460"/>
                    </a:lnTo>
                    <a:lnTo>
                      <a:pt x="70054" y="380087"/>
                    </a:lnTo>
                    <a:lnTo>
                      <a:pt x="78296" y="366351"/>
                    </a:lnTo>
                    <a:lnTo>
                      <a:pt x="78296" y="353988"/>
                    </a:lnTo>
                    <a:lnTo>
                      <a:pt x="71428" y="341626"/>
                    </a:lnTo>
                    <a:lnTo>
                      <a:pt x="76923" y="330637"/>
                    </a:lnTo>
                    <a:cubicBezTo>
                      <a:pt x="77381" y="320564"/>
                      <a:pt x="77838" y="310490"/>
                      <a:pt x="78296" y="300417"/>
                    </a:cubicBezTo>
                    <a:lnTo>
                      <a:pt x="72802" y="288055"/>
                    </a:lnTo>
                    <a:lnTo>
                      <a:pt x="83791" y="274319"/>
                    </a:lnTo>
                    <a:lnTo>
                      <a:pt x="83791" y="268824"/>
                    </a:lnTo>
                    <a:lnTo>
                      <a:pt x="92032" y="267451"/>
                    </a:lnTo>
                    <a:lnTo>
                      <a:pt x="114010" y="271571"/>
                    </a:lnTo>
                    <a:lnTo>
                      <a:pt x="133241" y="274319"/>
                    </a:lnTo>
                    <a:lnTo>
                      <a:pt x="146977" y="261956"/>
                    </a:lnTo>
                    <a:lnTo>
                      <a:pt x="174449" y="246846"/>
                    </a:lnTo>
                    <a:lnTo>
                      <a:pt x="181317" y="226242"/>
                    </a:lnTo>
                    <a:lnTo>
                      <a:pt x="192306" y="216627"/>
                    </a:lnTo>
                    <a:lnTo>
                      <a:pt x="190933" y="201517"/>
                    </a:lnTo>
                    <a:lnTo>
                      <a:pt x="185438" y="196022"/>
                    </a:lnTo>
                    <a:lnTo>
                      <a:pt x="164834" y="172671"/>
                    </a:lnTo>
                    <a:lnTo>
                      <a:pt x="142856" y="160309"/>
                    </a:lnTo>
                    <a:lnTo>
                      <a:pt x="126373" y="164429"/>
                    </a:lnTo>
                    <a:lnTo>
                      <a:pt x="100274" y="149320"/>
                    </a:lnTo>
                    <a:lnTo>
                      <a:pt x="98900" y="132836"/>
                    </a:lnTo>
                    <a:lnTo>
                      <a:pt x="87911" y="136957"/>
                    </a:lnTo>
                    <a:lnTo>
                      <a:pt x="87911" y="123221"/>
                    </a:lnTo>
                    <a:lnTo>
                      <a:pt x="93406" y="116353"/>
                    </a:lnTo>
                    <a:lnTo>
                      <a:pt x="97527" y="86133"/>
                    </a:lnTo>
                    <a:lnTo>
                      <a:pt x="90659" y="73771"/>
                    </a:lnTo>
                    <a:lnTo>
                      <a:pt x="100274" y="62782"/>
                    </a:lnTo>
                    <a:lnTo>
                      <a:pt x="83791" y="54540"/>
                    </a:lnTo>
                    <a:lnTo>
                      <a:pt x="71428" y="54540"/>
                    </a:lnTo>
                    <a:lnTo>
                      <a:pt x="52197" y="50419"/>
                    </a:lnTo>
                    <a:lnTo>
                      <a:pt x="46703" y="39430"/>
                    </a:lnTo>
                    <a:lnTo>
                      <a:pt x="32967" y="44925"/>
                    </a:lnTo>
                    <a:lnTo>
                      <a:pt x="1374" y="28442"/>
                    </a:lnTo>
                    <a:lnTo>
                      <a:pt x="0" y="16079"/>
                    </a:lnTo>
                    <a:lnTo>
                      <a:pt x="8389" y="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2AB7077E-6E38-ED27-BFEB-BF4FC056DBE6}"/>
                  </a:ext>
                </a:extLst>
              </p:cNvPr>
              <p:cNvSpPr/>
              <p:nvPr/>
            </p:nvSpPr>
            <p:spPr>
              <a:xfrm>
                <a:off x="2648777" y="840533"/>
                <a:ext cx="616866" cy="499363"/>
              </a:xfrm>
              <a:custGeom>
                <a:avLst/>
                <a:gdLst>
                  <a:gd name="connsiteX0" fmla="*/ 161690 w 700293"/>
                  <a:gd name="connsiteY0" fmla="*/ 0 h 566899"/>
                  <a:gd name="connsiteX1" fmla="*/ 668625 w 700293"/>
                  <a:gd name="connsiteY1" fmla="*/ 0 h 566899"/>
                  <a:gd name="connsiteX2" fmla="*/ 657941 w 700293"/>
                  <a:gd name="connsiteY2" fmla="*/ 9211 h 566899"/>
                  <a:gd name="connsiteX3" fmla="*/ 657941 w 700293"/>
                  <a:gd name="connsiteY3" fmla="*/ 17224 h 566899"/>
                  <a:gd name="connsiteX4" fmla="*/ 671677 w 700293"/>
                  <a:gd name="connsiteY4" fmla="*/ 20658 h 566899"/>
                  <a:gd name="connsiteX5" fmla="*/ 677400 w 700293"/>
                  <a:gd name="connsiteY5" fmla="*/ 30960 h 566899"/>
                  <a:gd name="connsiteX6" fmla="*/ 695715 w 700293"/>
                  <a:gd name="connsiteY6" fmla="*/ 27526 h 566899"/>
                  <a:gd name="connsiteX7" fmla="*/ 700293 w 700293"/>
                  <a:gd name="connsiteY7" fmla="*/ 42407 h 566899"/>
                  <a:gd name="connsiteX8" fmla="*/ 687702 w 700293"/>
                  <a:gd name="connsiteY8" fmla="*/ 59577 h 566899"/>
                  <a:gd name="connsiteX9" fmla="*/ 678544 w 700293"/>
                  <a:gd name="connsiteY9" fmla="*/ 52709 h 566899"/>
                  <a:gd name="connsiteX10" fmla="*/ 668242 w 700293"/>
                  <a:gd name="connsiteY10" fmla="*/ 53854 h 566899"/>
                  <a:gd name="connsiteX11" fmla="*/ 673965 w 700293"/>
                  <a:gd name="connsiteY11" fmla="*/ 66445 h 566899"/>
                  <a:gd name="connsiteX12" fmla="*/ 671677 w 700293"/>
                  <a:gd name="connsiteY12" fmla="*/ 83615 h 566899"/>
                  <a:gd name="connsiteX13" fmla="*/ 678544 w 700293"/>
                  <a:gd name="connsiteY13" fmla="*/ 98496 h 566899"/>
                  <a:gd name="connsiteX14" fmla="*/ 653362 w 700293"/>
                  <a:gd name="connsiteY14" fmla="*/ 103075 h 566899"/>
                  <a:gd name="connsiteX15" fmla="*/ 659085 w 700293"/>
                  <a:gd name="connsiteY15" fmla="*/ 115666 h 566899"/>
                  <a:gd name="connsiteX16" fmla="*/ 659085 w 700293"/>
                  <a:gd name="connsiteY16" fmla="*/ 128258 h 566899"/>
                  <a:gd name="connsiteX17" fmla="*/ 677400 w 700293"/>
                  <a:gd name="connsiteY17" fmla="*/ 128258 h 566899"/>
                  <a:gd name="connsiteX18" fmla="*/ 679689 w 700293"/>
                  <a:gd name="connsiteY18" fmla="*/ 133981 h 566899"/>
                  <a:gd name="connsiteX19" fmla="*/ 675110 w 700293"/>
                  <a:gd name="connsiteY19" fmla="*/ 146573 h 566899"/>
                  <a:gd name="connsiteX20" fmla="*/ 691136 w 700293"/>
                  <a:gd name="connsiteY20" fmla="*/ 153441 h 566899"/>
                  <a:gd name="connsiteX21" fmla="*/ 691136 w 700293"/>
                  <a:gd name="connsiteY21" fmla="*/ 174045 h 566899"/>
                  <a:gd name="connsiteX22" fmla="*/ 694570 w 700293"/>
                  <a:gd name="connsiteY22" fmla="*/ 192360 h 566899"/>
                  <a:gd name="connsiteX23" fmla="*/ 688847 w 700293"/>
                  <a:gd name="connsiteY23" fmla="*/ 218688 h 566899"/>
                  <a:gd name="connsiteX24" fmla="*/ 681979 w 700293"/>
                  <a:gd name="connsiteY24" fmla="*/ 220977 h 566899"/>
                  <a:gd name="connsiteX25" fmla="*/ 677400 w 700293"/>
                  <a:gd name="connsiteY25" fmla="*/ 215253 h 566899"/>
                  <a:gd name="connsiteX26" fmla="*/ 669387 w 700293"/>
                  <a:gd name="connsiteY26" fmla="*/ 203807 h 566899"/>
                  <a:gd name="connsiteX27" fmla="*/ 668242 w 700293"/>
                  <a:gd name="connsiteY27" fmla="*/ 196939 h 566899"/>
                  <a:gd name="connsiteX28" fmla="*/ 659085 w 700293"/>
                  <a:gd name="connsiteY28" fmla="*/ 196939 h 566899"/>
                  <a:gd name="connsiteX29" fmla="*/ 648783 w 700293"/>
                  <a:gd name="connsiteY29" fmla="*/ 188926 h 566899"/>
                  <a:gd name="connsiteX30" fmla="*/ 653362 w 700293"/>
                  <a:gd name="connsiteY30" fmla="*/ 175190 h 566899"/>
                  <a:gd name="connsiteX31" fmla="*/ 653362 w 700293"/>
                  <a:gd name="connsiteY31" fmla="*/ 168322 h 566899"/>
                  <a:gd name="connsiteX32" fmla="*/ 636191 w 700293"/>
                  <a:gd name="connsiteY32" fmla="*/ 166032 h 566899"/>
                  <a:gd name="connsiteX33" fmla="*/ 629323 w 700293"/>
                  <a:gd name="connsiteY33" fmla="*/ 163743 h 566899"/>
                  <a:gd name="connsiteX34" fmla="*/ 641914 w 700293"/>
                  <a:gd name="connsiteY34" fmla="*/ 152296 h 566899"/>
                  <a:gd name="connsiteX35" fmla="*/ 635047 w 700293"/>
                  <a:gd name="connsiteY35" fmla="*/ 143139 h 566899"/>
                  <a:gd name="connsiteX36" fmla="*/ 637336 w 700293"/>
                  <a:gd name="connsiteY36" fmla="*/ 137415 h 566899"/>
                  <a:gd name="connsiteX37" fmla="*/ 622455 w 700293"/>
                  <a:gd name="connsiteY37" fmla="*/ 130547 h 566899"/>
                  <a:gd name="connsiteX38" fmla="*/ 609863 w 700293"/>
                  <a:gd name="connsiteY38" fmla="*/ 140849 h 566899"/>
                  <a:gd name="connsiteX39" fmla="*/ 602996 w 700293"/>
                  <a:gd name="connsiteY39" fmla="*/ 137415 h 566899"/>
                  <a:gd name="connsiteX40" fmla="*/ 604140 w 700293"/>
                  <a:gd name="connsiteY40" fmla="*/ 122534 h 566899"/>
                  <a:gd name="connsiteX41" fmla="*/ 573234 w 700293"/>
                  <a:gd name="connsiteY41" fmla="*/ 119100 h 566899"/>
                  <a:gd name="connsiteX42" fmla="*/ 550340 w 700293"/>
                  <a:gd name="connsiteY42" fmla="*/ 125968 h 566899"/>
                  <a:gd name="connsiteX43" fmla="*/ 528592 w 700293"/>
                  <a:gd name="connsiteY43" fmla="*/ 127113 h 566899"/>
                  <a:gd name="connsiteX44" fmla="*/ 514855 w 700293"/>
                  <a:gd name="connsiteY44" fmla="*/ 133981 h 566899"/>
                  <a:gd name="connsiteX45" fmla="*/ 488528 w 700293"/>
                  <a:gd name="connsiteY45" fmla="*/ 152296 h 566899"/>
                  <a:gd name="connsiteX46" fmla="*/ 487383 w 700293"/>
                  <a:gd name="connsiteY46" fmla="*/ 168322 h 566899"/>
                  <a:gd name="connsiteX47" fmla="*/ 479371 w 700293"/>
                  <a:gd name="connsiteY47" fmla="*/ 175190 h 566899"/>
                  <a:gd name="connsiteX48" fmla="*/ 477081 w 700293"/>
                  <a:gd name="connsiteY48" fmla="*/ 163743 h 566899"/>
                  <a:gd name="connsiteX49" fmla="*/ 472502 w 700293"/>
                  <a:gd name="connsiteY49" fmla="*/ 159164 h 566899"/>
                  <a:gd name="connsiteX50" fmla="*/ 472502 w 700293"/>
                  <a:gd name="connsiteY50" fmla="*/ 143139 h 566899"/>
                  <a:gd name="connsiteX51" fmla="*/ 457621 w 700293"/>
                  <a:gd name="connsiteY51" fmla="*/ 141994 h 566899"/>
                  <a:gd name="connsiteX52" fmla="*/ 438162 w 700293"/>
                  <a:gd name="connsiteY52" fmla="*/ 141994 h 566899"/>
                  <a:gd name="connsiteX53" fmla="*/ 433584 w 700293"/>
                  <a:gd name="connsiteY53" fmla="*/ 162598 h 566899"/>
                  <a:gd name="connsiteX54" fmla="*/ 424426 w 700293"/>
                  <a:gd name="connsiteY54" fmla="*/ 171756 h 566899"/>
                  <a:gd name="connsiteX55" fmla="*/ 427860 w 700293"/>
                  <a:gd name="connsiteY55" fmla="*/ 179768 h 566899"/>
                  <a:gd name="connsiteX56" fmla="*/ 422136 w 700293"/>
                  <a:gd name="connsiteY56" fmla="*/ 185492 h 566899"/>
                  <a:gd name="connsiteX57" fmla="*/ 432439 w 700293"/>
                  <a:gd name="connsiteY57" fmla="*/ 191215 h 566899"/>
                  <a:gd name="connsiteX58" fmla="*/ 440451 w 700293"/>
                  <a:gd name="connsiteY58" fmla="*/ 184347 h 566899"/>
                  <a:gd name="connsiteX59" fmla="*/ 448464 w 700293"/>
                  <a:gd name="connsiteY59" fmla="*/ 199228 h 566899"/>
                  <a:gd name="connsiteX60" fmla="*/ 441596 w 700293"/>
                  <a:gd name="connsiteY60" fmla="*/ 208385 h 566899"/>
                  <a:gd name="connsiteX61" fmla="*/ 410690 w 700293"/>
                  <a:gd name="connsiteY61" fmla="*/ 219832 h 566899"/>
                  <a:gd name="connsiteX62" fmla="*/ 412313 w 700293"/>
                  <a:gd name="connsiteY62" fmla="*/ 223431 h 566899"/>
                  <a:gd name="connsiteX63" fmla="*/ 408629 w 700293"/>
                  <a:gd name="connsiteY63" fmla="*/ 222122 h 566899"/>
                  <a:gd name="connsiteX64" fmla="*/ 397640 w 700293"/>
                  <a:gd name="connsiteY64" fmla="*/ 244099 h 566899"/>
                  <a:gd name="connsiteX65" fmla="*/ 385278 w 700293"/>
                  <a:gd name="connsiteY65" fmla="*/ 272945 h 566899"/>
                  <a:gd name="connsiteX66" fmla="*/ 361926 w 700293"/>
                  <a:gd name="connsiteY66" fmla="*/ 344373 h 566899"/>
                  <a:gd name="connsiteX67" fmla="*/ 353685 w 700293"/>
                  <a:gd name="connsiteY67" fmla="*/ 397944 h 566899"/>
                  <a:gd name="connsiteX68" fmla="*/ 353685 w 700293"/>
                  <a:gd name="connsiteY68" fmla="*/ 441900 h 566899"/>
                  <a:gd name="connsiteX69" fmla="*/ 361926 w 700293"/>
                  <a:gd name="connsiteY69" fmla="*/ 481735 h 566899"/>
                  <a:gd name="connsiteX70" fmla="*/ 333080 w 700293"/>
                  <a:gd name="connsiteY70" fmla="*/ 480361 h 566899"/>
                  <a:gd name="connsiteX71" fmla="*/ 322092 w 700293"/>
                  <a:gd name="connsiteY71" fmla="*/ 489977 h 566899"/>
                  <a:gd name="connsiteX72" fmla="*/ 322092 w 700293"/>
                  <a:gd name="connsiteY72" fmla="*/ 514702 h 566899"/>
                  <a:gd name="connsiteX73" fmla="*/ 319344 w 700293"/>
                  <a:gd name="connsiteY73" fmla="*/ 550416 h 566899"/>
                  <a:gd name="connsiteX74" fmla="*/ 280883 w 700293"/>
                  <a:gd name="connsiteY74" fmla="*/ 550416 h 566899"/>
                  <a:gd name="connsiteX75" fmla="*/ 286378 w 700293"/>
                  <a:gd name="connsiteY75" fmla="*/ 566899 h 566899"/>
                  <a:gd name="connsiteX76" fmla="*/ 257532 w 700293"/>
                  <a:gd name="connsiteY76" fmla="*/ 562778 h 566899"/>
                  <a:gd name="connsiteX77" fmla="*/ 243795 w 700293"/>
                  <a:gd name="connsiteY77" fmla="*/ 562778 h 566899"/>
                  <a:gd name="connsiteX78" fmla="*/ 242422 w 700293"/>
                  <a:gd name="connsiteY78" fmla="*/ 550416 h 566899"/>
                  <a:gd name="connsiteX79" fmla="*/ 224565 w 700293"/>
                  <a:gd name="connsiteY79" fmla="*/ 542174 h 566899"/>
                  <a:gd name="connsiteX80" fmla="*/ 228686 w 700293"/>
                  <a:gd name="connsiteY80" fmla="*/ 511954 h 566899"/>
                  <a:gd name="connsiteX81" fmla="*/ 228686 w 700293"/>
                  <a:gd name="connsiteY81" fmla="*/ 500966 h 566899"/>
                  <a:gd name="connsiteX82" fmla="*/ 228686 w 700293"/>
                  <a:gd name="connsiteY82" fmla="*/ 485856 h 566899"/>
                  <a:gd name="connsiteX83" fmla="*/ 165499 w 700293"/>
                  <a:gd name="connsiteY83" fmla="*/ 470746 h 566899"/>
                  <a:gd name="connsiteX84" fmla="*/ 128412 w 700293"/>
                  <a:gd name="connsiteY84" fmla="*/ 477614 h 566899"/>
                  <a:gd name="connsiteX85" fmla="*/ 110555 w 700293"/>
                  <a:gd name="connsiteY85" fmla="*/ 470746 h 566899"/>
                  <a:gd name="connsiteX86" fmla="*/ 107808 w 700293"/>
                  <a:gd name="connsiteY86" fmla="*/ 458383 h 566899"/>
                  <a:gd name="connsiteX87" fmla="*/ 113302 w 700293"/>
                  <a:gd name="connsiteY87" fmla="*/ 444647 h 566899"/>
                  <a:gd name="connsiteX88" fmla="*/ 81709 w 700293"/>
                  <a:gd name="connsiteY88" fmla="*/ 441900 h 566899"/>
                  <a:gd name="connsiteX89" fmla="*/ 73467 w 700293"/>
                  <a:gd name="connsiteY89" fmla="*/ 425417 h 566899"/>
                  <a:gd name="connsiteX90" fmla="*/ 56984 w 700293"/>
                  <a:gd name="connsiteY90" fmla="*/ 441900 h 566899"/>
                  <a:gd name="connsiteX91" fmla="*/ 33632 w 700293"/>
                  <a:gd name="connsiteY91" fmla="*/ 443274 h 566899"/>
                  <a:gd name="connsiteX92" fmla="*/ 0 w 700293"/>
                  <a:gd name="connsiteY92" fmla="*/ 425256 h 566899"/>
                  <a:gd name="connsiteX93" fmla="*/ 7534 w 700293"/>
                  <a:gd name="connsiteY93" fmla="*/ 408933 h 566899"/>
                  <a:gd name="connsiteX94" fmla="*/ 2039 w 700293"/>
                  <a:gd name="connsiteY94" fmla="*/ 388329 h 566899"/>
                  <a:gd name="connsiteX95" fmla="*/ 6160 w 700293"/>
                  <a:gd name="connsiteY95" fmla="*/ 367725 h 566899"/>
                  <a:gd name="connsiteX96" fmla="*/ 55610 w 700293"/>
                  <a:gd name="connsiteY96" fmla="*/ 367725 h 566899"/>
                  <a:gd name="connsiteX97" fmla="*/ 62478 w 700293"/>
                  <a:gd name="connsiteY97" fmla="*/ 363604 h 566899"/>
                  <a:gd name="connsiteX98" fmla="*/ 76214 w 700293"/>
                  <a:gd name="connsiteY98" fmla="*/ 359483 h 566899"/>
                  <a:gd name="connsiteX99" fmla="*/ 78962 w 700293"/>
                  <a:gd name="connsiteY99" fmla="*/ 355362 h 566899"/>
                  <a:gd name="connsiteX100" fmla="*/ 78962 w 700293"/>
                  <a:gd name="connsiteY100" fmla="*/ 341626 h 566899"/>
                  <a:gd name="connsiteX101" fmla="*/ 85830 w 700293"/>
                  <a:gd name="connsiteY101" fmla="*/ 321022 h 566899"/>
                  <a:gd name="connsiteX102" fmla="*/ 95445 w 700293"/>
                  <a:gd name="connsiteY102" fmla="*/ 314154 h 566899"/>
                  <a:gd name="connsiteX103" fmla="*/ 96819 w 700293"/>
                  <a:gd name="connsiteY103" fmla="*/ 301791 h 566899"/>
                  <a:gd name="connsiteX104" fmla="*/ 109181 w 700293"/>
                  <a:gd name="connsiteY104" fmla="*/ 289429 h 566899"/>
                  <a:gd name="connsiteX105" fmla="*/ 109181 w 700293"/>
                  <a:gd name="connsiteY105" fmla="*/ 223495 h 566899"/>
                  <a:gd name="connsiteX106" fmla="*/ 120170 w 700293"/>
                  <a:gd name="connsiteY106" fmla="*/ 220748 h 566899"/>
                  <a:gd name="connsiteX107" fmla="*/ 120170 w 700293"/>
                  <a:gd name="connsiteY107" fmla="*/ 202891 h 566899"/>
                  <a:gd name="connsiteX108" fmla="*/ 138027 w 700293"/>
                  <a:gd name="connsiteY108" fmla="*/ 189155 h 566899"/>
                  <a:gd name="connsiteX109" fmla="*/ 138027 w 700293"/>
                  <a:gd name="connsiteY109" fmla="*/ 165803 h 566899"/>
                  <a:gd name="connsiteX110" fmla="*/ 160005 w 700293"/>
                  <a:gd name="connsiteY110" fmla="*/ 141078 h 566899"/>
                  <a:gd name="connsiteX111" fmla="*/ 168247 w 700293"/>
                  <a:gd name="connsiteY111" fmla="*/ 102617 h 566899"/>
                  <a:gd name="connsiteX112" fmla="*/ 183356 w 700293"/>
                  <a:gd name="connsiteY112" fmla="*/ 99870 h 566899"/>
                  <a:gd name="connsiteX113" fmla="*/ 186104 w 700293"/>
                  <a:gd name="connsiteY113" fmla="*/ 87507 h 566899"/>
                  <a:gd name="connsiteX114" fmla="*/ 183356 w 700293"/>
                  <a:gd name="connsiteY114" fmla="*/ 73771 h 566899"/>
                  <a:gd name="connsiteX115" fmla="*/ 160005 w 700293"/>
                  <a:gd name="connsiteY115" fmla="*/ 57288 h 566899"/>
                  <a:gd name="connsiteX116" fmla="*/ 162752 w 700293"/>
                  <a:gd name="connsiteY116" fmla="*/ 44925 h 566899"/>
                  <a:gd name="connsiteX117" fmla="*/ 155884 w 700293"/>
                  <a:gd name="connsiteY117" fmla="*/ 33936 h 566899"/>
                  <a:gd name="connsiteX118" fmla="*/ 165499 w 700293"/>
                  <a:gd name="connsiteY118" fmla="*/ 13332 h 566899"/>
                  <a:gd name="connsiteX0" fmla="*/ 161690 w 700293"/>
                  <a:gd name="connsiteY0" fmla="*/ 81945 h 648844"/>
                  <a:gd name="connsiteX1" fmla="*/ 345083 w 700293"/>
                  <a:gd name="connsiteY1" fmla="*/ 0 h 648844"/>
                  <a:gd name="connsiteX2" fmla="*/ 668625 w 700293"/>
                  <a:gd name="connsiteY2" fmla="*/ 81945 h 648844"/>
                  <a:gd name="connsiteX3" fmla="*/ 657941 w 700293"/>
                  <a:gd name="connsiteY3" fmla="*/ 91156 h 648844"/>
                  <a:gd name="connsiteX4" fmla="*/ 657941 w 700293"/>
                  <a:gd name="connsiteY4" fmla="*/ 99169 h 648844"/>
                  <a:gd name="connsiteX5" fmla="*/ 671677 w 700293"/>
                  <a:gd name="connsiteY5" fmla="*/ 102603 h 648844"/>
                  <a:gd name="connsiteX6" fmla="*/ 677400 w 700293"/>
                  <a:gd name="connsiteY6" fmla="*/ 112905 h 648844"/>
                  <a:gd name="connsiteX7" fmla="*/ 695715 w 700293"/>
                  <a:gd name="connsiteY7" fmla="*/ 109471 h 648844"/>
                  <a:gd name="connsiteX8" fmla="*/ 700293 w 700293"/>
                  <a:gd name="connsiteY8" fmla="*/ 124352 h 648844"/>
                  <a:gd name="connsiteX9" fmla="*/ 687702 w 700293"/>
                  <a:gd name="connsiteY9" fmla="*/ 141522 h 648844"/>
                  <a:gd name="connsiteX10" fmla="*/ 678544 w 700293"/>
                  <a:gd name="connsiteY10" fmla="*/ 134654 h 648844"/>
                  <a:gd name="connsiteX11" fmla="*/ 668242 w 700293"/>
                  <a:gd name="connsiteY11" fmla="*/ 135799 h 648844"/>
                  <a:gd name="connsiteX12" fmla="*/ 673965 w 700293"/>
                  <a:gd name="connsiteY12" fmla="*/ 148390 h 648844"/>
                  <a:gd name="connsiteX13" fmla="*/ 671677 w 700293"/>
                  <a:gd name="connsiteY13" fmla="*/ 165560 h 648844"/>
                  <a:gd name="connsiteX14" fmla="*/ 678544 w 700293"/>
                  <a:gd name="connsiteY14" fmla="*/ 180441 h 648844"/>
                  <a:gd name="connsiteX15" fmla="*/ 653362 w 700293"/>
                  <a:gd name="connsiteY15" fmla="*/ 185020 h 648844"/>
                  <a:gd name="connsiteX16" fmla="*/ 659085 w 700293"/>
                  <a:gd name="connsiteY16" fmla="*/ 197611 h 648844"/>
                  <a:gd name="connsiteX17" fmla="*/ 659085 w 700293"/>
                  <a:gd name="connsiteY17" fmla="*/ 210203 h 648844"/>
                  <a:gd name="connsiteX18" fmla="*/ 677400 w 700293"/>
                  <a:gd name="connsiteY18" fmla="*/ 210203 h 648844"/>
                  <a:gd name="connsiteX19" fmla="*/ 679689 w 700293"/>
                  <a:gd name="connsiteY19" fmla="*/ 215926 h 648844"/>
                  <a:gd name="connsiteX20" fmla="*/ 675110 w 700293"/>
                  <a:gd name="connsiteY20" fmla="*/ 228518 h 648844"/>
                  <a:gd name="connsiteX21" fmla="*/ 691136 w 700293"/>
                  <a:gd name="connsiteY21" fmla="*/ 235386 h 648844"/>
                  <a:gd name="connsiteX22" fmla="*/ 691136 w 700293"/>
                  <a:gd name="connsiteY22" fmla="*/ 255990 h 648844"/>
                  <a:gd name="connsiteX23" fmla="*/ 694570 w 700293"/>
                  <a:gd name="connsiteY23" fmla="*/ 274305 h 648844"/>
                  <a:gd name="connsiteX24" fmla="*/ 688847 w 700293"/>
                  <a:gd name="connsiteY24" fmla="*/ 300633 h 648844"/>
                  <a:gd name="connsiteX25" fmla="*/ 681979 w 700293"/>
                  <a:gd name="connsiteY25" fmla="*/ 302922 h 648844"/>
                  <a:gd name="connsiteX26" fmla="*/ 677400 w 700293"/>
                  <a:gd name="connsiteY26" fmla="*/ 297198 h 648844"/>
                  <a:gd name="connsiteX27" fmla="*/ 669387 w 700293"/>
                  <a:gd name="connsiteY27" fmla="*/ 285752 h 648844"/>
                  <a:gd name="connsiteX28" fmla="*/ 668242 w 700293"/>
                  <a:gd name="connsiteY28" fmla="*/ 278884 h 648844"/>
                  <a:gd name="connsiteX29" fmla="*/ 659085 w 700293"/>
                  <a:gd name="connsiteY29" fmla="*/ 278884 h 648844"/>
                  <a:gd name="connsiteX30" fmla="*/ 648783 w 700293"/>
                  <a:gd name="connsiteY30" fmla="*/ 270871 h 648844"/>
                  <a:gd name="connsiteX31" fmla="*/ 653362 w 700293"/>
                  <a:gd name="connsiteY31" fmla="*/ 257135 h 648844"/>
                  <a:gd name="connsiteX32" fmla="*/ 653362 w 700293"/>
                  <a:gd name="connsiteY32" fmla="*/ 250267 h 648844"/>
                  <a:gd name="connsiteX33" fmla="*/ 636191 w 700293"/>
                  <a:gd name="connsiteY33" fmla="*/ 247977 h 648844"/>
                  <a:gd name="connsiteX34" fmla="*/ 629323 w 700293"/>
                  <a:gd name="connsiteY34" fmla="*/ 245688 h 648844"/>
                  <a:gd name="connsiteX35" fmla="*/ 641914 w 700293"/>
                  <a:gd name="connsiteY35" fmla="*/ 234241 h 648844"/>
                  <a:gd name="connsiteX36" fmla="*/ 635047 w 700293"/>
                  <a:gd name="connsiteY36" fmla="*/ 225084 h 648844"/>
                  <a:gd name="connsiteX37" fmla="*/ 637336 w 700293"/>
                  <a:gd name="connsiteY37" fmla="*/ 219360 h 648844"/>
                  <a:gd name="connsiteX38" fmla="*/ 622455 w 700293"/>
                  <a:gd name="connsiteY38" fmla="*/ 212492 h 648844"/>
                  <a:gd name="connsiteX39" fmla="*/ 609863 w 700293"/>
                  <a:gd name="connsiteY39" fmla="*/ 222794 h 648844"/>
                  <a:gd name="connsiteX40" fmla="*/ 602996 w 700293"/>
                  <a:gd name="connsiteY40" fmla="*/ 219360 h 648844"/>
                  <a:gd name="connsiteX41" fmla="*/ 604140 w 700293"/>
                  <a:gd name="connsiteY41" fmla="*/ 204479 h 648844"/>
                  <a:gd name="connsiteX42" fmla="*/ 573234 w 700293"/>
                  <a:gd name="connsiteY42" fmla="*/ 201045 h 648844"/>
                  <a:gd name="connsiteX43" fmla="*/ 550340 w 700293"/>
                  <a:gd name="connsiteY43" fmla="*/ 207913 h 648844"/>
                  <a:gd name="connsiteX44" fmla="*/ 528592 w 700293"/>
                  <a:gd name="connsiteY44" fmla="*/ 209058 h 648844"/>
                  <a:gd name="connsiteX45" fmla="*/ 514855 w 700293"/>
                  <a:gd name="connsiteY45" fmla="*/ 215926 h 648844"/>
                  <a:gd name="connsiteX46" fmla="*/ 488528 w 700293"/>
                  <a:gd name="connsiteY46" fmla="*/ 234241 h 648844"/>
                  <a:gd name="connsiteX47" fmla="*/ 487383 w 700293"/>
                  <a:gd name="connsiteY47" fmla="*/ 250267 h 648844"/>
                  <a:gd name="connsiteX48" fmla="*/ 479371 w 700293"/>
                  <a:gd name="connsiteY48" fmla="*/ 257135 h 648844"/>
                  <a:gd name="connsiteX49" fmla="*/ 477081 w 700293"/>
                  <a:gd name="connsiteY49" fmla="*/ 245688 h 648844"/>
                  <a:gd name="connsiteX50" fmla="*/ 472502 w 700293"/>
                  <a:gd name="connsiteY50" fmla="*/ 241109 h 648844"/>
                  <a:gd name="connsiteX51" fmla="*/ 472502 w 700293"/>
                  <a:gd name="connsiteY51" fmla="*/ 225084 h 648844"/>
                  <a:gd name="connsiteX52" fmla="*/ 457621 w 700293"/>
                  <a:gd name="connsiteY52" fmla="*/ 223939 h 648844"/>
                  <a:gd name="connsiteX53" fmla="*/ 438162 w 700293"/>
                  <a:gd name="connsiteY53" fmla="*/ 223939 h 648844"/>
                  <a:gd name="connsiteX54" fmla="*/ 433584 w 700293"/>
                  <a:gd name="connsiteY54" fmla="*/ 244543 h 648844"/>
                  <a:gd name="connsiteX55" fmla="*/ 424426 w 700293"/>
                  <a:gd name="connsiteY55" fmla="*/ 253701 h 648844"/>
                  <a:gd name="connsiteX56" fmla="*/ 427860 w 700293"/>
                  <a:gd name="connsiteY56" fmla="*/ 261713 h 648844"/>
                  <a:gd name="connsiteX57" fmla="*/ 422136 w 700293"/>
                  <a:gd name="connsiteY57" fmla="*/ 267437 h 648844"/>
                  <a:gd name="connsiteX58" fmla="*/ 432439 w 700293"/>
                  <a:gd name="connsiteY58" fmla="*/ 273160 h 648844"/>
                  <a:gd name="connsiteX59" fmla="*/ 440451 w 700293"/>
                  <a:gd name="connsiteY59" fmla="*/ 266292 h 648844"/>
                  <a:gd name="connsiteX60" fmla="*/ 448464 w 700293"/>
                  <a:gd name="connsiteY60" fmla="*/ 281173 h 648844"/>
                  <a:gd name="connsiteX61" fmla="*/ 441596 w 700293"/>
                  <a:gd name="connsiteY61" fmla="*/ 290330 h 648844"/>
                  <a:gd name="connsiteX62" fmla="*/ 410690 w 700293"/>
                  <a:gd name="connsiteY62" fmla="*/ 301777 h 648844"/>
                  <a:gd name="connsiteX63" fmla="*/ 412313 w 700293"/>
                  <a:gd name="connsiteY63" fmla="*/ 305376 h 648844"/>
                  <a:gd name="connsiteX64" fmla="*/ 408629 w 700293"/>
                  <a:gd name="connsiteY64" fmla="*/ 304067 h 648844"/>
                  <a:gd name="connsiteX65" fmla="*/ 397640 w 700293"/>
                  <a:gd name="connsiteY65" fmla="*/ 326044 h 648844"/>
                  <a:gd name="connsiteX66" fmla="*/ 385278 w 700293"/>
                  <a:gd name="connsiteY66" fmla="*/ 354890 h 648844"/>
                  <a:gd name="connsiteX67" fmla="*/ 361926 w 700293"/>
                  <a:gd name="connsiteY67" fmla="*/ 426318 h 648844"/>
                  <a:gd name="connsiteX68" fmla="*/ 353685 w 700293"/>
                  <a:gd name="connsiteY68" fmla="*/ 479889 h 648844"/>
                  <a:gd name="connsiteX69" fmla="*/ 353685 w 700293"/>
                  <a:gd name="connsiteY69" fmla="*/ 523845 h 648844"/>
                  <a:gd name="connsiteX70" fmla="*/ 361926 w 700293"/>
                  <a:gd name="connsiteY70" fmla="*/ 563680 h 648844"/>
                  <a:gd name="connsiteX71" fmla="*/ 333080 w 700293"/>
                  <a:gd name="connsiteY71" fmla="*/ 562306 h 648844"/>
                  <a:gd name="connsiteX72" fmla="*/ 322092 w 700293"/>
                  <a:gd name="connsiteY72" fmla="*/ 571922 h 648844"/>
                  <a:gd name="connsiteX73" fmla="*/ 322092 w 700293"/>
                  <a:gd name="connsiteY73" fmla="*/ 596647 h 648844"/>
                  <a:gd name="connsiteX74" fmla="*/ 319344 w 700293"/>
                  <a:gd name="connsiteY74" fmla="*/ 632361 h 648844"/>
                  <a:gd name="connsiteX75" fmla="*/ 280883 w 700293"/>
                  <a:gd name="connsiteY75" fmla="*/ 632361 h 648844"/>
                  <a:gd name="connsiteX76" fmla="*/ 286378 w 700293"/>
                  <a:gd name="connsiteY76" fmla="*/ 648844 h 648844"/>
                  <a:gd name="connsiteX77" fmla="*/ 257532 w 700293"/>
                  <a:gd name="connsiteY77" fmla="*/ 644723 h 648844"/>
                  <a:gd name="connsiteX78" fmla="*/ 243795 w 700293"/>
                  <a:gd name="connsiteY78" fmla="*/ 644723 h 648844"/>
                  <a:gd name="connsiteX79" fmla="*/ 242422 w 700293"/>
                  <a:gd name="connsiteY79" fmla="*/ 632361 h 648844"/>
                  <a:gd name="connsiteX80" fmla="*/ 224565 w 700293"/>
                  <a:gd name="connsiteY80" fmla="*/ 624119 h 648844"/>
                  <a:gd name="connsiteX81" fmla="*/ 228686 w 700293"/>
                  <a:gd name="connsiteY81" fmla="*/ 593899 h 648844"/>
                  <a:gd name="connsiteX82" fmla="*/ 228686 w 700293"/>
                  <a:gd name="connsiteY82" fmla="*/ 582911 h 648844"/>
                  <a:gd name="connsiteX83" fmla="*/ 228686 w 700293"/>
                  <a:gd name="connsiteY83" fmla="*/ 567801 h 648844"/>
                  <a:gd name="connsiteX84" fmla="*/ 165499 w 700293"/>
                  <a:gd name="connsiteY84" fmla="*/ 552691 h 648844"/>
                  <a:gd name="connsiteX85" fmla="*/ 128412 w 700293"/>
                  <a:gd name="connsiteY85" fmla="*/ 559559 h 648844"/>
                  <a:gd name="connsiteX86" fmla="*/ 110555 w 700293"/>
                  <a:gd name="connsiteY86" fmla="*/ 552691 h 648844"/>
                  <a:gd name="connsiteX87" fmla="*/ 107808 w 700293"/>
                  <a:gd name="connsiteY87" fmla="*/ 540328 h 648844"/>
                  <a:gd name="connsiteX88" fmla="*/ 113302 w 700293"/>
                  <a:gd name="connsiteY88" fmla="*/ 526592 h 648844"/>
                  <a:gd name="connsiteX89" fmla="*/ 81709 w 700293"/>
                  <a:gd name="connsiteY89" fmla="*/ 523845 h 648844"/>
                  <a:gd name="connsiteX90" fmla="*/ 73467 w 700293"/>
                  <a:gd name="connsiteY90" fmla="*/ 507362 h 648844"/>
                  <a:gd name="connsiteX91" fmla="*/ 56984 w 700293"/>
                  <a:gd name="connsiteY91" fmla="*/ 523845 h 648844"/>
                  <a:gd name="connsiteX92" fmla="*/ 33632 w 700293"/>
                  <a:gd name="connsiteY92" fmla="*/ 525219 h 648844"/>
                  <a:gd name="connsiteX93" fmla="*/ 0 w 700293"/>
                  <a:gd name="connsiteY93" fmla="*/ 507201 h 648844"/>
                  <a:gd name="connsiteX94" fmla="*/ 7534 w 700293"/>
                  <a:gd name="connsiteY94" fmla="*/ 490878 h 648844"/>
                  <a:gd name="connsiteX95" fmla="*/ 2039 w 700293"/>
                  <a:gd name="connsiteY95" fmla="*/ 470274 h 648844"/>
                  <a:gd name="connsiteX96" fmla="*/ 6160 w 700293"/>
                  <a:gd name="connsiteY96" fmla="*/ 449670 h 648844"/>
                  <a:gd name="connsiteX97" fmla="*/ 55610 w 700293"/>
                  <a:gd name="connsiteY97" fmla="*/ 449670 h 648844"/>
                  <a:gd name="connsiteX98" fmla="*/ 62478 w 700293"/>
                  <a:gd name="connsiteY98" fmla="*/ 445549 h 648844"/>
                  <a:gd name="connsiteX99" fmla="*/ 76214 w 700293"/>
                  <a:gd name="connsiteY99" fmla="*/ 441428 h 648844"/>
                  <a:gd name="connsiteX100" fmla="*/ 78962 w 700293"/>
                  <a:gd name="connsiteY100" fmla="*/ 437307 h 648844"/>
                  <a:gd name="connsiteX101" fmla="*/ 78962 w 700293"/>
                  <a:gd name="connsiteY101" fmla="*/ 423571 h 648844"/>
                  <a:gd name="connsiteX102" fmla="*/ 85830 w 700293"/>
                  <a:gd name="connsiteY102" fmla="*/ 402967 h 648844"/>
                  <a:gd name="connsiteX103" fmla="*/ 95445 w 700293"/>
                  <a:gd name="connsiteY103" fmla="*/ 396099 h 648844"/>
                  <a:gd name="connsiteX104" fmla="*/ 96819 w 700293"/>
                  <a:gd name="connsiteY104" fmla="*/ 383736 h 648844"/>
                  <a:gd name="connsiteX105" fmla="*/ 109181 w 700293"/>
                  <a:gd name="connsiteY105" fmla="*/ 371374 h 648844"/>
                  <a:gd name="connsiteX106" fmla="*/ 109181 w 700293"/>
                  <a:gd name="connsiteY106" fmla="*/ 305440 h 648844"/>
                  <a:gd name="connsiteX107" fmla="*/ 120170 w 700293"/>
                  <a:gd name="connsiteY107" fmla="*/ 302693 h 648844"/>
                  <a:gd name="connsiteX108" fmla="*/ 120170 w 700293"/>
                  <a:gd name="connsiteY108" fmla="*/ 284836 h 648844"/>
                  <a:gd name="connsiteX109" fmla="*/ 138027 w 700293"/>
                  <a:gd name="connsiteY109" fmla="*/ 271100 h 648844"/>
                  <a:gd name="connsiteX110" fmla="*/ 138027 w 700293"/>
                  <a:gd name="connsiteY110" fmla="*/ 247748 h 648844"/>
                  <a:gd name="connsiteX111" fmla="*/ 160005 w 700293"/>
                  <a:gd name="connsiteY111" fmla="*/ 223023 h 648844"/>
                  <a:gd name="connsiteX112" fmla="*/ 168247 w 700293"/>
                  <a:gd name="connsiteY112" fmla="*/ 184562 h 648844"/>
                  <a:gd name="connsiteX113" fmla="*/ 183356 w 700293"/>
                  <a:gd name="connsiteY113" fmla="*/ 181815 h 648844"/>
                  <a:gd name="connsiteX114" fmla="*/ 186104 w 700293"/>
                  <a:gd name="connsiteY114" fmla="*/ 169452 h 648844"/>
                  <a:gd name="connsiteX115" fmla="*/ 183356 w 700293"/>
                  <a:gd name="connsiteY115" fmla="*/ 155716 h 648844"/>
                  <a:gd name="connsiteX116" fmla="*/ 160005 w 700293"/>
                  <a:gd name="connsiteY116" fmla="*/ 139233 h 648844"/>
                  <a:gd name="connsiteX117" fmla="*/ 162752 w 700293"/>
                  <a:gd name="connsiteY117" fmla="*/ 126870 h 648844"/>
                  <a:gd name="connsiteX118" fmla="*/ 155884 w 700293"/>
                  <a:gd name="connsiteY118" fmla="*/ 115881 h 648844"/>
                  <a:gd name="connsiteX119" fmla="*/ 165499 w 700293"/>
                  <a:gd name="connsiteY119" fmla="*/ 95277 h 648844"/>
                  <a:gd name="connsiteX120" fmla="*/ 161690 w 700293"/>
                  <a:gd name="connsiteY120" fmla="*/ 81945 h 648844"/>
                  <a:gd name="connsiteX0" fmla="*/ 345083 w 700293"/>
                  <a:gd name="connsiteY0" fmla="*/ 0 h 648844"/>
                  <a:gd name="connsiteX1" fmla="*/ 668625 w 700293"/>
                  <a:gd name="connsiteY1" fmla="*/ 81945 h 648844"/>
                  <a:gd name="connsiteX2" fmla="*/ 657941 w 700293"/>
                  <a:gd name="connsiteY2" fmla="*/ 91156 h 648844"/>
                  <a:gd name="connsiteX3" fmla="*/ 657941 w 700293"/>
                  <a:gd name="connsiteY3" fmla="*/ 99169 h 648844"/>
                  <a:gd name="connsiteX4" fmla="*/ 671677 w 700293"/>
                  <a:gd name="connsiteY4" fmla="*/ 102603 h 648844"/>
                  <a:gd name="connsiteX5" fmla="*/ 677400 w 700293"/>
                  <a:gd name="connsiteY5" fmla="*/ 112905 h 648844"/>
                  <a:gd name="connsiteX6" fmla="*/ 695715 w 700293"/>
                  <a:gd name="connsiteY6" fmla="*/ 109471 h 648844"/>
                  <a:gd name="connsiteX7" fmla="*/ 700293 w 700293"/>
                  <a:gd name="connsiteY7" fmla="*/ 124352 h 648844"/>
                  <a:gd name="connsiteX8" fmla="*/ 687702 w 700293"/>
                  <a:gd name="connsiteY8" fmla="*/ 141522 h 648844"/>
                  <a:gd name="connsiteX9" fmla="*/ 678544 w 700293"/>
                  <a:gd name="connsiteY9" fmla="*/ 134654 h 648844"/>
                  <a:gd name="connsiteX10" fmla="*/ 668242 w 700293"/>
                  <a:gd name="connsiteY10" fmla="*/ 135799 h 648844"/>
                  <a:gd name="connsiteX11" fmla="*/ 673965 w 700293"/>
                  <a:gd name="connsiteY11" fmla="*/ 148390 h 648844"/>
                  <a:gd name="connsiteX12" fmla="*/ 671677 w 700293"/>
                  <a:gd name="connsiteY12" fmla="*/ 165560 h 648844"/>
                  <a:gd name="connsiteX13" fmla="*/ 678544 w 700293"/>
                  <a:gd name="connsiteY13" fmla="*/ 180441 h 648844"/>
                  <a:gd name="connsiteX14" fmla="*/ 653362 w 700293"/>
                  <a:gd name="connsiteY14" fmla="*/ 185020 h 648844"/>
                  <a:gd name="connsiteX15" fmla="*/ 659085 w 700293"/>
                  <a:gd name="connsiteY15" fmla="*/ 197611 h 648844"/>
                  <a:gd name="connsiteX16" fmla="*/ 659085 w 700293"/>
                  <a:gd name="connsiteY16" fmla="*/ 210203 h 648844"/>
                  <a:gd name="connsiteX17" fmla="*/ 677400 w 700293"/>
                  <a:gd name="connsiteY17" fmla="*/ 210203 h 648844"/>
                  <a:gd name="connsiteX18" fmla="*/ 679689 w 700293"/>
                  <a:gd name="connsiteY18" fmla="*/ 215926 h 648844"/>
                  <a:gd name="connsiteX19" fmla="*/ 675110 w 700293"/>
                  <a:gd name="connsiteY19" fmla="*/ 228518 h 648844"/>
                  <a:gd name="connsiteX20" fmla="*/ 691136 w 700293"/>
                  <a:gd name="connsiteY20" fmla="*/ 235386 h 648844"/>
                  <a:gd name="connsiteX21" fmla="*/ 691136 w 700293"/>
                  <a:gd name="connsiteY21" fmla="*/ 255990 h 648844"/>
                  <a:gd name="connsiteX22" fmla="*/ 694570 w 700293"/>
                  <a:gd name="connsiteY22" fmla="*/ 274305 h 648844"/>
                  <a:gd name="connsiteX23" fmla="*/ 688847 w 700293"/>
                  <a:gd name="connsiteY23" fmla="*/ 300633 h 648844"/>
                  <a:gd name="connsiteX24" fmla="*/ 681979 w 700293"/>
                  <a:gd name="connsiteY24" fmla="*/ 302922 h 648844"/>
                  <a:gd name="connsiteX25" fmla="*/ 677400 w 700293"/>
                  <a:gd name="connsiteY25" fmla="*/ 297198 h 648844"/>
                  <a:gd name="connsiteX26" fmla="*/ 669387 w 700293"/>
                  <a:gd name="connsiteY26" fmla="*/ 285752 h 648844"/>
                  <a:gd name="connsiteX27" fmla="*/ 668242 w 700293"/>
                  <a:gd name="connsiteY27" fmla="*/ 278884 h 648844"/>
                  <a:gd name="connsiteX28" fmla="*/ 659085 w 700293"/>
                  <a:gd name="connsiteY28" fmla="*/ 278884 h 648844"/>
                  <a:gd name="connsiteX29" fmla="*/ 648783 w 700293"/>
                  <a:gd name="connsiteY29" fmla="*/ 270871 h 648844"/>
                  <a:gd name="connsiteX30" fmla="*/ 653362 w 700293"/>
                  <a:gd name="connsiteY30" fmla="*/ 257135 h 648844"/>
                  <a:gd name="connsiteX31" fmla="*/ 653362 w 700293"/>
                  <a:gd name="connsiteY31" fmla="*/ 250267 h 648844"/>
                  <a:gd name="connsiteX32" fmla="*/ 636191 w 700293"/>
                  <a:gd name="connsiteY32" fmla="*/ 247977 h 648844"/>
                  <a:gd name="connsiteX33" fmla="*/ 629323 w 700293"/>
                  <a:gd name="connsiteY33" fmla="*/ 245688 h 648844"/>
                  <a:gd name="connsiteX34" fmla="*/ 641914 w 700293"/>
                  <a:gd name="connsiteY34" fmla="*/ 234241 h 648844"/>
                  <a:gd name="connsiteX35" fmla="*/ 635047 w 700293"/>
                  <a:gd name="connsiteY35" fmla="*/ 225084 h 648844"/>
                  <a:gd name="connsiteX36" fmla="*/ 637336 w 700293"/>
                  <a:gd name="connsiteY36" fmla="*/ 219360 h 648844"/>
                  <a:gd name="connsiteX37" fmla="*/ 622455 w 700293"/>
                  <a:gd name="connsiteY37" fmla="*/ 212492 h 648844"/>
                  <a:gd name="connsiteX38" fmla="*/ 609863 w 700293"/>
                  <a:gd name="connsiteY38" fmla="*/ 222794 h 648844"/>
                  <a:gd name="connsiteX39" fmla="*/ 602996 w 700293"/>
                  <a:gd name="connsiteY39" fmla="*/ 219360 h 648844"/>
                  <a:gd name="connsiteX40" fmla="*/ 604140 w 700293"/>
                  <a:gd name="connsiteY40" fmla="*/ 204479 h 648844"/>
                  <a:gd name="connsiteX41" fmla="*/ 573234 w 700293"/>
                  <a:gd name="connsiteY41" fmla="*/ 201045 h 648844"/>
                  <a:gd name="connsiteX42" fmla="*/ 550340 w 700293"/>
                  <a:gd name="connsiteY42" fmla="*/ 207913 h 648844"/>
                  <a:gd name="connsiteX43" fmla="*/ 528592 w 700293"/>
                  <a:gd name="connsiteY43" fmla="*/ 209058 h 648844"/>
                  <a:gd name="connsiteX44" fmla="*/ 514855 w 700293"/>
                  <a:gd name="connsiteY44" fmla="*/ 215926 h 648844"/>
                  <a:gd name="connsiteX45" fmla="*/ 488528 w 700293"/>
                  <a:gd name="connsiteY45" fmla="*/ 234241 h 648844"/>
                  <a:gd name="connsiteX46" fmla="*/ 487383 w 700293"/>
                  <a:gd name="connsiteY46" fmla="*/ 250267 h 648844"/>
                  <a:gd name="connsiteX47" fmla="*/ 479371 w 700293"/>
                  <a:gd name="connsiteY47" fmla="*/ 257135 h 648844"/>
                  <a:gd name="connsiteX48" fmla="*/ 477081 w 700293"/>
                  <a:gd name="connsiteY48" fmla="*/ 245688 h 648844"/>
                  <a:gd name="connsiteX49" fmla="*/ 472502 w 700293"/>
                  <a:gd name="connsiteY49" fmla="*/ 241109 h 648844"/>
                  <a:gd name="connsiteX50" fmla="*/ 472502 w 700293"/>
                  <a:gd name="connsiteY50" fmla="*/ 225084 h 648844"/>
                  <a:gd name="connsiteX51" fmla="*/ 457621 w 700293"/>
                  <a:gd name="connsiteY51" fmla="*/ 223939 h 648844"/>
                  <a:gd name="connsiteX52" fmla="*/ 438162 w 700293"/>
                  <a:gd name="connsiteY52" fmla="*/ 223939 h 648844"/>
                  <a:gd name="connsiteX53" fmla="*/ 433584 w 700293"/>
                  <a:gd name="connsiteY53" fmla="*/ 244543 h 648844"/>
                  <a:gd name="connsiteX54" fmla="*/ 424426 w 700293"/>
                  <a:gd name="connsiteY54" fmla="*/ 253701 h 648844"/>
                  <a:gd name="connsiteX55" fmla="*/ 427860 w 700293"/>
                  <a:gd name="connsiteY55" fmla="*/ 261713 h 648844"/>
                  <a:gd name="connsiteX56" fmla="*/ 422136 w 700293"/>
                  <a:gd name="connsiteY56" fmla="*/ 267437 h 648844"/>
                  <a:gd name="connsiteX57" fmla="*/ 432439 w 700293"/>
                  <a:gd name="connsiteY57" fmla="*/ 273160 h 648844"/>
                  <a:gd name="connsiteX58" fmla="*/ 440451 w 700293"/>
                  <a:gd name="connsiteY58" fmla="*/ 266292 h 648844"/>
                  <a:gd name="connsiteX59" fmla="*/ 448464 w 700293"/>
                  <a:gd name="connsiteY59" fmla="*/ 281173 h 648844"/>
                  <a:gd name="connsiteX60" fmla="*/ 441596 w 700293"/>
                  <a:gd name="connsiteY60" fmla="*/ 290330 h 648844"/>
                  <a:gd name="connsiteX61" fmla="*/ 410690 w 700293"/>
                  <a:gd name="connsiteY61" fmla="*/ 301777 h 648844"/>
                  <a:gd name="connsiteX62" fmla="*/ 412313 w 700293"/>
                  <a:gd name="connsiteY62" fmla="*/ 305376 h 648844"/>
                  <a:gd name="connsiteX63" fmla="*/ 408629 w 700293"/>
                  <a:gd name="connsiteY63" fmla="*/ 304067 h 648844"/>
                  <a:gd name="connsiteX64" fmla="*/ 397640 w 700293"/>
                  <a:gd name="connsiteY64" fmla="*/ 326044 h 648844"/>
                  <a:gd name="connsiteX65" fmla="*/ 385278 w 700293"/>
                  <a:gd name="connsiteY65" fmla="*/ 354890 h 648844"/>
                  <a:gd name="connsiteX66" fmla="*/ 361926 w 700293"/>
                  <a:gd name="connsiteY66" fmla="*/ 426318 h 648844"/>
                  <a:gd name="connsiteX67" fmla="*/ 353685 w 700293"/>
                  <a:gd name="connsiteY67" fmla="*/ 479889 h 648844"/>
                  <a:gd name="connsiteX68" fmla="*/ 353685 w 700293"/>
                  <a:gd name="connsiteY68" fmla="*/ 523845 h 648844"/>
                  <a:gd name="connsiteX69" fmla="*/ 361926 w 700293"/>
                  <a:gd name="connsiteY69" fmla="*/ 563680 h 648844"/>
                  <a:gd name="connsiteX70" fmla="*/ 333080 w 700293"/>
                  <a:gd name="connsiteY70" fmla="*/ 562306 h 648844"/>
                  <a:gd name="connsiteX71" fmla="*/ 322092 w 700293"/>
                  <a:gd name="connsiteY71" fmla="*/ 571922 h 648844"/>
                  <a:gd name="connsiteX72" fmla="*/ 322092 w 700293"/>
                  <a:gd name="connsiteY72" fmla="*/ 596647 h 648844"/>
                  <a:gd name="connsiteX73" fmla="*/ 319344 w 700293"/>
                  <a:gd name="connsiteY73" fmla="*/ 632361 h 648844"/>
                  <a:gd name="connsiteX74" fmla="*/ 280883 w 700293"/>
                  <a:gd name="connsiteY74" fmla="*/ 632361 h 648844"/>
                  <a:gd name="connsiteX75" fmla="*/ 286378 w 700293"/>
                  <a:gd name="connsiteY75" fmla="*/ 648844 h 648844"/>
                  <a:gd name="connsiteX76" fmla="*/ 257532 w 700293"/>
                  <a:gd name="connsiteY76" fmla="*/ 644723 h 648844"/>
                  <a:gd name="connsiteX77" fmla="*/ 243795 w 700293"/>
                  <a:gd name="connsiteY77" fmla="*/ 644723 h 648844"/>
                  <a:gd name="connsiteX78" fmla="*/ 242422 w 700293"/>
                  <a:gd name="connsiteY78" fmla="*/ 632361 h 648844"/>
                  <a:gd name="connsiteX79" fmla="*/ 224565 w 700293"/>
                  <a:gd name="connsiteY79" fmla="*/ 624119 h 648844"/>
                  <a:gd name="connsiteX80" fmla="*/ 228686 w 700293"/>
                  <a:gd name="connsiteY80" fmla="*/ 593899 h 648844"/>
                  <a:gd name="connsiteX81" fmla="*/ 228686 w 700293"/>
                  <a:gd name="connsiteY81" fmla="*/ 582911 h 648844"/>
                  <a:gd name="connsiteX82" fmla="*/ 228686 w 700293"/>
                  <a:gd name="connsiteY82" fmla="*/ 567801 h 648844"/>
                  <a:gd name="connsiteX83" fmla="*/ 165499 w 700293"/>
                  <a:gd name="connsiteY83" fmla="*/ 552691 h 648844"/>
                  <a:gd name="connsiteX84" fmla="*/ 128412 w 700293"/>
                  <a:gd name="connsiteY84" fmla="*/ 559559 h 648844"/>
                  <a:gd name="connsiteX85" fmla="*/ 110555 w 700293"/>
                  <a:gd name="connsiteY85" fmla="*/ 552691 h 648844"/>
                  <a:gd name="connsiteX86" fmla="*/ 107808 w 700293"/>
                  <a:gd name="connsiteY86" fmla="*/ 540328 h 648844"/>
                  <a:gd name="connsiteX87" fmla="*/ 113302 w 700293"/>
                  <a:gd name="connsiteY87" fmla="*/ 526592 h 648844"/>
                  <a:gd name="connsiteX88" fmla="*/ 81709 w 700293"/>
                  <a:gd name="connsiteY88" fmla="*/ 523845 h 648844"/>
                  <a:gd name="connsiteX89" fmla="*/ 73467 w 700293"/>
                  <a:gd name="connsiteY89" fmla="*/ 507362 h 648844"/>
                  <a:gd name="connsiteX90" fmla="*/ 56984 w 700293"/>
                  <a:gd name="connsiteY90" fmla="*/ 523845 h 648844"/>
                  <a:gd name="connsiteX91" fmla="*/ 33632 w 700293"/>
                  <a:gd name="connsiteY91" fmla="*/ 525219 h 648844"/>
                  <a:gd name="connsiteX92" fmla="*/ 0 w 700293"/>
                  <a:gd name="connsiteY92" fmla="*/ 507201 h 648844"/>
                  <a:gd name="connsiteX93" fmla="*/ 7534 w 700293"/>
                  <a:gd name="connsiteY93" fmla="*/ 490878 h 648844"/>
                  <a:gd name="connsiteX94" fmla="*/ 2039 w 700293"/>
                  <a:gd name="connsiteY94" fmla="*/ 470274 h 648844"/>
                  <a:gd name="connsiteX95" fmla="*/ 6160 w 700293"/>
                  <a:gd name="connsiteY95" fmla="*/ 449670 h 648844"/>
                  <a:gd name="connsiteX96" fmla="*/ 55610 w 700293"/>
                  <a:gd name="connsiteY96" fmla="*/ 449670 h 648844"/>
                  <a:gd name="connsiteX97" fmla="*/ 62478 w 700293"/>
                  <a:gd name="connsiteY97" fmla="*/ 445549 h 648844"/>
                  <a:gd name="connsiteX98" fmla="*/ 76214 w 700293"/>
                  <a:gd name="connsiteY98" fmla="*/ 441428 h 648844"/>
                  <a:gd name="connsiteX99" fmla="*/ 78962 w 700293"/>
                  <a:gd name="connsiteY99" fmla="*/ 437307 h 648844"/>
                  <a:gd name="connsiteX100" fmla="*/ 78962 w 700293"/>
                  <a:gd name="connsiteY100" fmla="*/ 423571 h 648844"/>
                  <a:gd name="connsiteX101" fmla="*/ 85830 w 700293"/>
                  <a:gd name="connsiteY101" fmla="*/ 402967 h 648844"/>
                  <a:gd name="connsiteX102" fmla="*/ 95445 w 700293"/>
                  <a:gd name="connsiteY102" fmla="*/ 396099 h 648844"/>
                  <a:gd name="connsiteX103" fmla="*/ 96819 w 700293"/>
                  <a:gd name="connsiteY103" fmla="*/ 383736 h 648844"/>
                  <a:gd name="connsiteX104" fmla="*/ 109181 w 700293"/>
                  <a:gd name="connsiteY104" fmla="*/ 371374 h 648844"/>
                  <a:gd name="connsiteX105" fmla="*/ 109181 w 700293"/>
                  <a:gd name="connsiteY105" fmla="*/ 305440 h 648844"/>
                  <a:gd name="connsiteX106" fmla="*/ 120170 w 700293"/>
                  <a:gd name="connsiteY106" fmla="*/ 302693 h 648844"/>
                  <a:gd name="connsiteX107" fmla="*/ 120170 w 700293"/>
                  <a:gd name="connsiteY107" fmla="*/ 284836 h 648844"/>
                  <a:gd name="connsiteX108" fmla="*/ 138027 w 700293"/>
                  <a:gd name="connsiteY108" fmla="*/ 271100 h 648844"/>
                  <a:gd name="connsiteX109" fmla="*/ 138027 w 700293"/>
                  <a:gd name="connsiteY109" fmla="*/ 247748 h 648844"/>
                  <a:gd name="connsiteX110" fmla="*/ 160005 w 700293"/>
                  <a:gd name="connsiteY110" fmla="*/ 223023 h 648844"/>
                  <a:gd name="connsiteX111" fmla="*/ 168247 w 700293"/>
                  <a:gd name="connsiteY111" fmla="*/ 184562 h 648844"/>
                  <a:gd name="connsiteX112" fmla="*/ 183356 w 700293"/>
                  <a:gd name="connsiteY112" fmla="*/ 181815 h 648844"/>
                  <a:gd name="connsiteX113" fmla="*/ 186104 w 700293"/>
                  <a:gd name="connsiteY113" fmla="*/ 169452 h 648844"/>
                  <a:gd name="connsiteX114" fmla="*/ 183356 w 700293"/>
                  <a:gd name="connsiteY114" fmla="*/ 155716 h 648844"/>
                  <a:gd name="connsiteX115" fmla="*/ 160005 w 700293"/>
                  <a:gd name="connsiteY115" fmla="*/ 139233 h 648844"/>
                  <a:gd name="connsiteX116" fmla="*/ 162752 w 700293"/>
                  <a:gd name="connsiteY116" fmla="*/ 126870 h 648844"/>
                  <a:gd name="connsiteX117" fmla="*/ 155884 w 700293"/>
                  <a:gd name="connsiteY117" fmla="*/ 115881 h 648844"/>
                  <a:gd name="connsiteX118" fmla="*/ 165499 w 700293"/>
                  <a:gd name="connsiteY118" fmla="*/ 95277 h 648844"/>
                  <a:gd name="connsiteX119" fmla="*/ 161690 w 700293"/>
                  <a:gd name="connsiteY119" fmla="*/ 81945 h 648844"/>
                  <a:gd name="connsiteX120" fmla="*/ 448890 w 700293"/>
                  <a:gd name="connsiteY120" fmla="*/ 103807 h 648844"/>
                  <a:gd name="connsiteX0" fmla="*/ 668625 w 700293"/>
                  <a:gd name="connsiteY0" fmla="*/ 30575 h 597474"/>
                  <a:gd name="connsiteX1" fmla="*/ 657941 w 700293"/>
                  <a:gd name="connsiteY1" fmla="*/ 39786 h 597474"/>
                  <a:gd name="connsiteX2" fmla="*/ 657941 w 700293"/>
                  <a:gd name="connsiteY2" fmla="*/ 47799 h 597474"/>
                  <a:gd name="connsiteX3" fmla="*/ 671677 w 700293"/>
                  <a:gd name="connsiteY3" fmla="*/ 51233 h 597474"/>
                  <a:gd name="connsiteX4" fmla="*/ 677400 w 700293"/>
                  <a:gd name="connsiteY4" fmla="*/ 61535 h 597474"/>
                  <a:gd name="connsiteX5" fmla="*/ 695715 w 700293"/>
                  <a:gd name="connsiteY5" fmla="*/ 58101 h 597474"/>
                  <a:gd name="connsiteX6" fmla="*/ 700293 w 700293"/>
                  <a:gd name="connsiteY6" fmla="*/ 72982 h 597474"/>
                  <a:gd name="connsiteX7" fmla="*/ 687702 w 700293"/>
                  <a:gd name="connsiteY7" fmla="*/ 90152 h 597474"/>
                  <a:gd name="connsiteX8" fmla="*/ 678544 w 700293"/>
                  <a:gd name="connsiteY8" fmla="*/ 83284 h 597474"/>
                  <a:gd name="connsiteX9" fmla="*/ 668242 w 700293"/>
                  <a:gd name="connsiteY9" fmla="*/ 84429 h 597474"/>
                  <a:gd name="connsiteX10" fmla="*/ 673965 w 700293"/>
                  <a:gd name="connsiteY10" fmla="*/ 97020 h 597474"/>
                  <a:gd name="connsiteX11" fmla="*/ 671677 w 700293"/>
                  <a:gd name="connsiteY11" fmla="*/ 114190 h 597474"/>
                  <a:gd name="connsiteX12" fmla="*/ 678544 w 700293"/>
                  <a:gd name="connsiteY12" fmla="*/ 129071 h 597474"/>
                  <a:gd name="connsiteX13" fmla="*/ 653362 w 700293"/>
                  <a:gd name="connsiteY13" fmla="*/ 133650 h 597474"/>
                  <a:gd name="connsiteX14" fmla="*/ 659085 w 700293"/>
                  <a:gd name="connsiteY14" fmla="*/ 146241 h 597474"/>
                  <a:gd name="connsiteX15" fmla="*/ 659085 w 700293"/>
                  <a:gd name="connsiteY15" fmla="*/ 158833 h 597474"/>
                  <a:gd name="connsiteX16" fmla="*/ 677400 w 700293"/>
                  <a:gd name="connsiteY16" fmla="*/ 158833 h 597474"/>
                  <a:gd name="connsiteX17" fmla="*/ 679689 w 700293"/>
                  <a:gd name="connsiteY17" fmla="*/ 164556 h 597474"/>
                  <a:gd name="connsiteX18" fmla="*/ 675110 w 700293"/>
                  <a:gd name="connsiteY18" fmla="*/ 177148 h 597474"/>
                  <a:gd name="connsiteX19" fmla="*/ 691136 w 700293"/>
                  <a:gd name="connsiteY19" fmla="*/ 184016 h 597474"/>
                  <a:gd name="connsiteX20" fmla="*/ 691136 w 700293"/>
                  <a:gd name="connsiteY20" fmla="*/ 204620 h 597474"/>
                  <a:gd name="connsiteX21" fmla="*/ 694570 w 700293"/>
                  <a:gd name="connsiteY21" fmla="*/ 222935 h 597474"/>
                  <a:gd name="connsiteX22" fmla="*/ 688847 w 700293"/>
                  <a:gd name="connsiteY22" fmla="*/ 249263 h 597474"/>
                  <a:gd name="connsiteX23" fmla="*/ 681979 w 700293"/>
                  <a:gd name="connsiteY23" fmla="*/ 251552 h 597474"/>
                  <a:gd name="connsiteX24" fmla="*/ 677400 w 700293"/>
                  <a:gd name="connsiteY24" fmla="*/ 245828 h 597474"/>
                  <a:gd name="connsiteX25" fmla="*/ 669387 w 700293"/>
                  <a:gd name="connsiteY25" fmla="*/ 234382 h 597474"/>
                  <a:gd name="connsiteX26" fmla="*/ 668242 w 700293"/>
                  <a:gd name="connsiteY26" fmla="*/ 227514 h 597474"/>
                  <a:gd name="connsiteX27" fmla="*/ 659085 w 700293"/>
                  <a:gd name="connsiteY27" fmla="*/ 227514 h 597474"/>
                  <a:gd name="connsiteX28" fmla="*/ 648783 w 700293"/>
                  <a:gd name="connsiteY28" fmla="*/ 219501 h 597474"/>
                  <a:gd name="connsiteX29" fmla="*/ 653362 w 700293"/>
                  <a:gd name="connsiteY29" fmla="*/ 205765 h 597474"/>
                  <a:gd name="connsiteX30" fmla="*/ 653362 w 700293"/>
                  <a:gd name="connsiteY30" fmla="*/ 198897 h 597474"/>
                  <a:gd name="connsiteX31" fmla="*/ 636191 w 700293"/>
                  <a:gd name="connsiteY31" fmla="*/ 196607 h 597474"/>
                  <a:gd name="connsiteX32" fmla="*/ 629323 w 700293"/>
                  <a:gd name="connsiteY32" fmla="*/ 194318 h 597474"/>
                  <a:gd name="connsiteX33" fmla="*/ 641914 w 700293"/>
                  <a:gd name="connsiteY33" fmla="*/ 182871 h 597474"/>
                  <a:gd name="connsiteX34" fmla="*/ 635047 w 700293"/>
                  <a:gd name="connsiteY34" fmla="*/ 173714 h 597474"/>
                  <a:gd name="connsiteX35" fmla="*/ 637336 w 700293"/>
                  <a:gd name="connsiteY35" fmla="*/ 167990 h 597474"/>
                  <a:gd name="connsiteX36" fmla="*/ 622455 w 700293"/>
                  <a:gd name="connsiteY36" fmla="*/ 161122 h 597474"/>
                  <a:gd name="connsiteX37" fmla="*/ 609863 w 700293"/>
                  <a:gd name="connsiteY37" fmla="*/ 171424 h 597474"/>
                  <a:gd name="connsiteX38" fmla="*/ 602996 w 700293"/>
                  <a:gd name="connsiteY38" fmla="*/ 167990 h 597474"/>
                  <a:gd name="connsiteX39" fmla="*/ 604140 w 700293"/>
                  <a:gd name="connsiteY39" fmla="*/ 153109 h 597474"/>
                  <a:gd name="connsiteX40" fmla="*/ 573234 w 700293"/>
                  <a:gd name="connsiteY40" fmla="*/ 149675 h 597474"/>
                  <a:gd name="connsiteX41" fmla="*/ 550340 w 700293"/>
                  <a:gd name="connsiteY41" fmla="*/ 156543 h 597474"/>
                  <a:gd name="connsiteX42" fmla="*/ 528592 w 700293"/>
                  <a:gd name="connsiteY42" fmla="*/ 157688 h 597474"/>
                  <a:gd name="connsiteX43" fmla="*/ 514855 w 700293"/>
                  <a:gd name="connsiteY43" fmla="*/ 164556 h 597474"/>
                  <a:gd name="connsiteX44" fmla="*/ 488528 w 700293"/>
                  <a:gd name="connsiteY44" fmla="*/ 182871 h 597474"/>
                  <a:gd name="connsiteX45" fmla="*/ 487383 w 700293"/>
                  <a:gd name="connsiteY45" fmla="*/ 198897 h 597474"/>
                  <a:gd name="connsiteX46" fmla="*/ 479371 w 700293"/>
                  <a:gd name="connsiteY46" fmla="*/ 205765 h 597474"/>
                  <a:gd name="connsiteX47" fmla="*/ 477081 w 700293"/>
                  <a:gd name="connsiteY47" fmla="*/ 194318 h 597474"/>
                  <a:gd name="connsiteX48" fmla="*/ 472502 w 700293"/>
                  <a:gd name="connsiteY48" fmla="*/ 189739 h 597474"/>
                  <a:gd name="connsiteX49" fmla="*/ 472502 w 700293"/>
                  <a:gd name="connsiteY49" fmla="*/ 173714 h 597474"/>
                  <a:gd name="connsiteX50" fmla="*/ 457621 w 700293"/>
                  <a:gd name="connsiteY50" fmla="*/ 172569 h 597474"/>
                  <a:gd name="connsiteX51" fmla="*/ 438162 w 700293"/>
                  <a:gd name="connsiteY51" fmla="*/ 172569 h 597474"/>
                  <a:gd name="connsiteX52" fmla="*/ 433584 w 700293"/>
                  <a:gd name="connsiteY52" fmla="*/ 193173 h 597474"/>
                  <a:gd name="connsiteX53" fmla="*/ 424426 w 700293"/>
                  <a:gd name="connsiteY53" fmla="*/ 202331 h 597474"/>
                  <a:gd name="connsiteX54" fmla="*/ 427860 w 700293"/>
                  <a:gd name="connsiteY54" fmla="*/ 210343 h 597474"/>
                  <a:gd name="connsiteX55" fmla="*/ 422136 w 700293"/>
                  <a:gd name="connsiteY55" fmla="*/ 216067 h 597474"/>
                  <a:gd name="connsiteX56" fmla="*/ 432439 w 700293"/>
                  <a:gd name="connsiteY56" fmla="*/ 221790 h 597474"/>
                  <a:gd name="connsiteX57" fmla="*/ 440451 w 700293"/>
                  <a:gd name="connsiteY57" fmla="*/ 214922 h 597474"/>
                  <a:gd name="connsiteX58" fmla="*/ 448464 w 700293"/>
                  <a:gd name="connsiteY58" fmla="*/ 229803 h 597474"/>
                  <a:gd name="connsiteX59" fmla="*/ 441596 w 700293"/>
                  <a:gd name="connsiteY59" fmla="*/ 238960 h 597474"/>
                  <a:gd name="connsiteX60" fmla="*/ 410690 w 700293"/>
                  <a:gd name="connsiteY60" fmla="*/ 250407 h 597474"/>
                  <a:gd name="connsiteX61" fmla="*/ 412313 w 700293"/>
                  <a:gd name="connsiteY61" fmla="*/ 254006 h 597474"/>
                  <a:gd name="connsiteX62" fmla="*/ 408629 w 700293"/>
                  <a:gd name="connsiteY62" fmla="*/ 252697 h 597474"/>
                  <a:gd name="connsiteX63" fmla="*/ 397640 w 700293"/>
                  <a:gd name="connsiteY63" fmla="*/ 274674 h 597474"/>
                  <a:gd name="connsiteX64" fmla="*/ 385278 w 700293"/>
                  <a:gd name="connsiteY64" fmla="*/ 303520 h 597474"/>
                  <a:gd name="connsiteX65" fmla="*/ 361926 w 700293"/>
                  <a:gd name="connsiteY65" fmla="*/ 374948 h 597474"/>
                  <a:gd name="connsiteX66" fmla="*/ 353685 w 700293"/>
                  <a:gd name="connsiteY66" fmla="*/ 428519 h 597474"/>
                  <a:gd name="connsiteX67" fmla="*/ 353685 w 700293"/>
                  <a:gd name="connsiteY67" fmla="*/ 472475 h 597474"/>
                  <a:gd name="connsiteX68" fmla="*/ 361926 w 700293"/>
                  <a:gd name="connsiteY68" fmla="*/ 512310 h 597474"/>
                  <a:gd name="connsiteX69" fmla="*/ 333080 w 700293"/>
                  <a:gd name="connsiteY69" fmla="*/ 510936 h 597474"/>
                  <a:gd name="connsiteX70" fmla="*/ 322092 w 700293"/>
                  <a:gd name="connsiteY70" fmla="*/ 520552 h 597474"/>
                  <a:gd name="connsiteX71" fmla="*/ 322092 w 700293"/>
                  <a:gd name="connsiteY71" fmla="*/ 545277 h 597474"/>
                  <a:gd name="connsiteX72" fmla="*/ 319344 w 700293"/>
                  <a:gd name="connsiteY72" fmla="*/ 580991 h 597474"/>
                  <a:gd name="connsiteX73" fmla="*/ 280883 w 700293"/>
                  <a:gd name="connsiteY73" fmla="*/ 580991 h 597474"/>
                  <a:gd name="connsiteX74" fmla="*/ 286378 w 700293"/>
                  <a:gd name="connsiteY74" fmla="*/ 597474 h 597474"/>
                  <a:gd name="connsiteX75" fmla="*/ 257532 w 700293"/>
                  <a:gd name="connsiteY75" fmla="*/ 593353 h 597474"/>
                  <a:gd name="connsiteX76" fmla="*/ 243795 w 700293"/>
                  <a:gd name="connsiteY76" fmla="*/ 593353 h 597474"/>
                  <a:gd name="connsiteX77" fmla="*/ 242422 w 700293"/>
                  <a:gd name="connsiteY77" fmla="*/ 580991 h 597474"/>
                  <a:gd name="connsiteX78" fmla="*/ 224565 w 700293"/>
                  <a:gd name="connsiteY78" fmla="*/ 572749 h 597474"/>
                  <a:gd name="connsiteX79" fmla="*/ 228686 w 700293"/>
                  <a:gd name="connsiteY79" fmla="*/ 542529 h 597474"/>
                  <a:gd name="connsiteX80" fmla="*/ 228686 w 700293"/>
                  <a:gd name="connsiteY80" fmla="*/ 531541 h 597474"/>
                  <a:gd name="connsiteX81" fmla="*/ 228686 w 700293"/>
                  <a:gd name="connsiteY81" fmla="*/ 516431 h 597474"/>
                  <a:gd name="connsiteX82" fmla="*/ 165499 w 700293"/>
                  <a:gd name="connsiteY82" fmla="*/ 501321 h 597474"/>
                  <a:gd name="connsiteX83" fmla="*/ 128412 w 700293"/>
                  <a:gd name="connsiteY83" fmla="*/ 508189 h 597474"/>
                  <a:gd name="connsiteX84" fmla="*/ 110555 w 700293"/>
                  <a:gd name="connsiteY84" fmla="*/ 501321 h 597474"/>
                  <a:gd name="connsiteX85" fmla="*/ 107808 w 700293"/>
                  <a:gd name="connsiteY85" fmla="*/ 488958 h 597474"/>
                  <a:gd name="connsiteX86" fmla="*/ 113302 w 700293"/>
                  <a:gd name="connsiteY86" fmla="*/ 475222 h 597474"/>
                  <a:gd name="connsiteX87" fmla="*/ 81709 w 700293"/>
                  <a:gd name="connsiteY87" fmla="*/ 472475 h 597474"/>
                  <a:gd name="connsiteX88" fmla="*/ 73467 w 700293"/>
                  <a:gd name="connsiteY88" fmla="*/ 455992 h 597474"/>
                  <a:gd name="connsiteX89" fmla="*/ 56984 w 700293"/>
                  <a:gd name="connsiteY89" fmla="*/ 472475 h 597474"/>
                  <a:gd name="connsiteX90" fmla="*/ 33632 w 700293"/>
                  <a:gd name="connsiteY90" fmla="*/ 473849 h 597474"/>
                  <a:gd name="connsiteX91" fmla="*/ 0 w 700293"/>
                  <a:gd name="connsiteY91" fmla="*/ 455831 h 597474"/>
                  <a:gd name="connsiteX92" fmla="*/ 7534 w 700293"/>
                  <a:gd name="connsiteY92" fmla="*/ 439508 h 597474"/>
                  <a:gd name="connsiteX93" fmla="*/ 2039 w 700293"/>
                  <a:gd name="connsiteY93" fmla="*/ 418904 h 597474"/>
                  <a:gd name="connsiteX94" fmla="*/ 6160 w 700293"/>
                  <a:gd name="connsiteY94" fmla="*/ 398300 h 597474"/>
                  <a:gd name="connsiteX95" fmla="*/ 55610 w 700293"/>
                  <a:gd name="connsiteY95" fmla="*/ 398300 h 597474"/>
                  <a:gd name="connsiteX96" fmla="*/ 62478 w 700293"/>
                  <a:gd name="connsiteY96" fmla="*/ 394179 h 597474"/>
                  <a:gd name="connsiteX97" fmla="*/ 76214 w 700293"/>
                  <a:gd name="connsiteY97" fmla="*/ 390058 h 597474"/>
                  <a:gd name="connsiteX98" fmla="*/ 78962 w 700293"/>
                  <a:gd name="connsiteY98" fmla="*/ 385937 h 597474"/>
                  <a:gd name="connsiteX99" fmla="*/ 78962 w 700293"/>
                  <a:gd name="connsiteY99" fmla="*/ 372201 h 597474"/>
                  <a:gd name="connsiteX100" fmla="*/ 85830 w 700293"/>
                  <a:gd name="connsiteY100" fmla="*/ 351597 h 597474"/>
                  <a:gd name="connsiteX101" fmla="*/ 95445 w 700293"/>
                  <a:gd name="connsiteY101" fmla="*/ 344729 h 597474"/>
                  <a:gd name="connsiteX102" fmla="*/ 96819 w 700293"/>
                  <a:gd name="connsiteY102" fmla="*/ 332366 h 597474"/>
                  <a:gd name="connsiteX103" fmla="*/ 109181 w 700293"/>
                  <a:gd name="connsiteY103" fmla="*/ 320004 h 597474"/>
                  <a:gd name="connsiteX104" fmla="*/ 109181 w 700293"/>
                  <a:gd name="connsiteY104" fmla="*/ 254070 h 597474"/>
                  <a:gd name="connsiteX105" fmla="*/ 120170 w 700293"/>
                  <a:gd name="connsiteY105" fmla="*/ 251323 h 597474"/>
                  <a:gd name="connsiteX106" fmla="*/ 120170 w 700293"/>
                  <a:gd name="connsiteY106" fmla="*/ 233466 h 597474"/>
                  <a:gd name="connsiteX107" fmla="*/ 138027 w 700293"/>
                  <a:gd name="connsiteY107" fmla="*/ 219730 h 597474"/>
                  <a:gd name="connsiteX108" fmla="*/ 138027 w 700293"/>
                  <a:gd name="connsiteY108" fmla="*/ 196378 h 597474"/>
                  <a:gd name="connsiteX109" fmla="*/ 160005 w 700293"/>
                  <a:gd name="connsiteY109" fmla="*/ 171653 h 597474"/>
                  <a:gd name="connsiteX110" fmla="*/ 168247 w 700293"/>
                  <a:gd name="connsiteY110" fmla="*/ 133192 h 597474"/>
                  <a:gd name="connsiteX111" fmla="*/ 183356 w 700293"/>
                  <a:gd name="connsiteY111" fmla="*/ 130445 h 597474"/>
                  <a:gd name="connsiteX112" fmla="*/ 186104 w 700293"/>
                  <a:gd name="connsiteY112" fmla="*/ 118082 h 597474"/>
                  <a:gd name="connsiteX113" fmla="*/ 183356 w 700293"/>
                  <a:gd name="connsiteY113" fmla="*/ 104346 h 597474"/>
                  <a:gd name="connsiteX114" fmla="*/ 160005 w 700293"/>
                  <a:gd name="connsiteY114" fmla="*/ 87863 h 597474"/>
                  <a:gd name="connsiteX115" fmla="*/ 162752 w 700293"/>
                  <a:gd name="connsiteY115" fmla="*/ 75500 h 597474"/>
                  <a:gd name="connsiteX116" fmla="*/ 155884 w 700293"/>
                  <a:gd name="connsiteY116" fmla="*/ 64511 h 597474"/>
                  <a:gd name="connsiteX117" fmla="*/ 165499 w 700293"/>
                  <a:gd name="connsiteY117" fmla="*/ 43907 h 597474"/>
                  <a:gd name="connsiteX118" fmla="*/ 161690 w 700293"/>
                  <a:gd name="connsiteY118" fmla="*/ 30575 h 597474"/>
                  <a:gd name="connsiteX119" fmla="*/ 448890 w 700293"/>
                  <a:gd name="connsiteY119" fmla="*/ 52437 h 597474"/>
                  <a:gd name="connsiteX0" fmla="*/ 668625 w 700293"/>
                  <a:gd name="connsiteY0" fmla="*/ -1 h 566898"/>
                  <a:gd name="connsiteX1" fmla="*/ 657941 w 700293"/>
                  <a:gd name="connsiteY1" fmla="*/ 9210 h 566898"/>
                  <a:gd name="connsiteX2" fmla="*/ 657941 w 700293"/>
                  <a:gd name="connsiteY2" fmla="*/ 17223 h 566898"/>
                  <a:gd name="connsiteX3" fmla="*/ 671677 w 700293"/>
                  <a:gd name="connsiteY3" fmla="*/ 20657 h 566898"/>
                  <a:gd name="connsiteX4" fmla="*/ 677400 w 700293"/>
                  <a:gd name="connsiteY4" fmla="*/ 30959 h 566898"/>
                  <a:gd name="connsiteX5" fmla="*/ 695715 w 700293"/>
                  <a:gd name="connsiteY5" fmla="*/ 27525 h 566898"/>
                  <a:gd name="connsiteX6" fmla="*/ 700293 w 700293"/>
                  <a:gd name="connsiteY6" fmla="*/ 42406 h 566898"/>
                  <a:gd name="connsiteX7" fmla="*/ 687702 w 700293"/>
                  <a:gd name="connsiteY7" fmla="*/ 59576 h 566898"/>
                  <a:gd name="connsiteX8" fmla="*/ 678544 w 700293"/>
                  <a:gd name="connsiteY8" fmla="*/ 52708 h 566898"/>
                  <a:gd name="connsiteX9" fmla="*/ 668242 w 700293"/>
                  <a:gd name="connsiteY9" fmla="*/ 53853 h 566898"/>
                  <a:gd name="connsiteX10" fmla="*/ 673965 w 700293"/>
                  <a:gd name="connsiteY10" fmla="*/ 66444 h 566898"/>
                  <a:gd name="connsiteX11" fmla="*/ 671677 w 700293"/>
                  <a:gd name="connsiteY11" fmla="*/ 83614 h 566898"/>
                  <a:gd name="connsiteX12" fmla="*/ 678544 w 700293"/>
                  <a:gd name="connsiteY12" fmla="*/ 98495 h 566898"/>
                  <a:gd name="connsiteX13" fmla="*/ 653362 w 700293"/>
                  <a:gd name="connsiteY13" fmla="*/ 103074 h 566898"/>
                  <a:gd name="connsiteX14" fmla="*/ 659085 w 700293"/>
                  <a:gd name="connsiteY14" fmla="*/ 115665 h 566898"/>
                  <a:gd name="connsiteX15" fmla="*/ 659085 w 700293"/>
                  <a:gd name="connsiteY15" fmla="*/ 128257 h 566898"/>
                  <a:gd name="connsiteX16" fmla="*/ 677400 w 700293"/>
                  <a:gd name="connsiteY16" fmla="*/ 128257 h 566898"/>
                  <a:gd name="connsiteX17" fmla="*/ 679689 w 700293"/>
                  <a:gd name="connsiteY17" fmla="*/ 133980 h 566898"/>
                  <a:gd name="connsiteX18" fmla="*/ 675110 w 700293"/>
                  <a:gd name="connsiteY18" fmla="*/ 146572 h 566898"/>
                  <a:gd name="connsiteX19" fmla="*/ 691136 w 700293"/>
                  <a:gd name="connsiteY19" fmla="*/ 153440 h 566898"/>
                  <a:gd name="connsiteX20" fmla="*/ 691136 w 700293"/>
                  <a:gd name="connsiteY20" fmla="*/ 174044 h 566898"/>
                  <a:gd name="connsiteX21" fmla="*/ 694570 w 700293"/>
                  <a:gd name="connsiteY21" fmla="*/ 192359 h 566898"/>
                  <a:gd name="connsiteX22" fmla="*/ 688847 w 700293"/>
                  <a:gd name="connsiteY22" fmla="*/ 218687 h 566898"/>
                  <a:gd name="connsiteX23" fmla="*/ 681979 w 700293"/>
                  <a:gd name="connsiteY23" fmla="*/ 220976 h 566898"/>
                  <a:gd name="connsiteX24" fmla="*/ 677400 w 700293"/>
                  <a:gd name="connsiteY24" fmla="*/ 215252 h 566898"/>
                  <a:gd name="connsiteX25" fmla="*/ 669387 w 700293"/>
                  <a:gd name="connsiteY25" fmla="*/ 203806 h 566898"/>
                  <a:gd name="connsiteX26" fmla="*/ 668242 w 700293"/>
                  <a:gd name="connsiteY26" fmla="*/ 196938 h 566898"/>
                  <a:gd name="connsiteX27" fmla="*/ 659085 w 700293"/>
                  <a:gd name="connsiteY27" fmla="*/ 196938 h 566898"/>
                  <a:gd name="connsiteX28" fmla="*/ 648783 w 700293"/>
                  <a:gd name="connsiteY28" fmla="*/ 188925 h 566898"/>
                  <a:gd name="connsiteX29" fmla="*/ 653362 w 700293"/>
                  <a:gd name="connsiteY29" fmla="*/ 175189 h 566898"/>
                  <a:gd name="connsiteX30" fmla="*/ 653362 w 700293"/>
                  <a:gd name="connsiteY30" fmla="*/ 168321 h 566898"/>
                  <a:gd name="connsiteX31" fmla="*/ 636191 w 700293"/>
                  <a:gd name="connsiteY31" fmla="*/ 166031 h 566898"/>
                  <a:gd name="connsiteX32" fmla="*/ 629323 w 700293"/>
                  <a:gd name="connsiteY32" fmla="*/ 163742 h 566898"/>
                  <a:gd name="connsiteX33" fmla="*/ 641914 w 700293"/>
                  <a:gd name="connsiteY33" fmla="*/ 152295 h 566898"/>
                  <a:gd name="connsiteX34" fmla="*/ 635047 w 700293"/>
                  <a:gd name="connsiteY34" fmla="*/ 143138 h 566898"/>
                  <a:gd name="connsiteX35" fmla="*/ 637336 w 700293"/>
                  <a:gd name="connsiteY35" fmla="*/ 137414 h 566898"/>
                  <a:gd name="connsiteX36" fmla="*/ 622455 w 700293"/>
                  <a:gd name="connsiteY36" fmla="*/ 130546 h 566898"/>
                  <a:gd name="connsiteX37" fmla="*/ 609863 w 700293"/>
                  <a:gd name="connsiteY37" fmla="*/ 140848 h 566898"/>
                  <a:gd name="connsiteX38" fmla="*/ 602996 w 700293"/>
                  <a:gd name="connsiteY38" fmla="*/ 137414 h 566898"/>
                  <a:gd name="connsiteX39" fmla="*/ 604140 w 700293"/>
                  <a:gd name="connsiteY39" fmla="*/ 122533 h 566898"/>
                  <a:gd name="connsiteX40" fmla="*/ 573234 w 700293"/>
                  <a:gd name="connsiteY40" fmla="*/ 119099 h 566898"/>
                  <a:gd name="connsiteX41" fmla="*/ 550340 w 700293"/>
                  <a:gd name="connsiteY41" fmla="*/ 125967 h 566898"/>
                  <a:gd name="connsiteX42" fmla="*/ 528592 w 700293"/>
                  <a:gd name="connsiteY42" fmla="*/ 127112 h 566898"/>
                  <a:gd name="connsiteX43" fmla="*/ 514855 w 700293"/>
                  <a:gd name="connsiteY43" fmla="*/ 133980 h 566898"/>
                  <a:gd name="connsiteX44" fmla="*/ 488528 w 700293"/>
                  <a:gd name="connsiteY44" fmla="*/ 152295 h 566898"/>
                  <a:gd name="connsiteX45" fmla="*/ 487383 w 700293"/>
                  <a:gd name="connsiteY45" fmla="*/ 168321 h 566898"/>
                  <a:gd name="connsiteX46" fmla="*/ 479371 w 700293"/>
                  <a:gd name="connsiteY46" fmla="*/ 175189 h 566898"/>
                  <a:gd name="connsiteX47" fmla="*/ 477081 w 700293"/>
                  <a:gd name="connsiteY47" fmla="*/ 163742 h 566898"/>
                  <a:gd name="connsiteX48" fmla="*/ 472502 w 700293"/>
                  <a:gd name="connsiteY48" fmla="*/ 159163 h 566898"/>
                  <a:gd name="connsiteX49" fmla="*/ 472502 w 700293"/>
                  <a:gd name="connsiteY49" fmla="*/ 143138 h 566898"/>
                  <a:gd name="connsiteX50" fmla="*/ 457621 w 700293"/>
                  <a:gd name="connsiteY50" fmla="*/ 141993 h 566898"/>
                  <a:gd name="connsiteX51" fmla="*/ 438162 w 700293"/>
                  <a:gd name="connsiteY51" fmla="*/ 141993 h 566898"/>
                  <a:gd name="connsiteX52" fmla="*/ 433584 w 700293"/>
                  <a:gd name="connsiteY52" fmla="*/ 162597 h 566898"/>
                  <a:gd name="connsiteX53" fmla="*/ 424426 w 700293"/>
                  <a:gd name="connsiteY53" fmla="*/ 171755 h 566898"/>
                  <a:gd name="connsiteX54" fmla="*/ 427860 w 700293"/>
                  <a:gd name="connsiteY54" fmla="*/ 179767 h 566898"/>
                  <a:gd name="connsiteX55" fmla="*/ 422136 w 700293"/>
                  <a:gd name="connsiteY55" fmla="*/ 185491 h 566898"/>
                  <a:gd name="connsiteX56" fmla="*/ 432439 w 700293"/>
                  <a:gd name="connsiteY56" fmla="*/ 191214 h 566898"/>
                  <a:gd name="connsiteX57" fmla="*/ 440451 w 700293"/>
                  <a:gd name="connsiteY57" fmla="*/ 184346 h 566898"/>
                  <a:gd name="connsiteX58" fmla="*/ 448464 w 700293"/>
                  <a:gd name="connsiteY58" fmla="*/ 199227 h 566898"/>
                  <a:gd name="connsiteX59" fmla="*/ 441596 w 700293"/>
                  <a:gd name="connsiteY59" fmla="*/ 208384 h 566898"/>
                  <a:gd name="connsiteX60" fmla="*/ 410690 w 700293"/>
                  <a:gd name="connsiteY60" fmla="*/ 219831 h 566898"/>
                  <a:gd name="connsiteX61" fmla="*/ 412313 w 700293"/>
                  <a:gd name="connsiteY61" fmla="*/ 223430 h 566898"/>
                  <a:gd name="connsiteX62" fmla="*/ 408629 w 700293"/>
                  <a:gd name="connsiteY62" fmla="*/ 222121 h 566898"/>
                  <a:gd name="connsiteX63" fmla="*/ 397640 w 700293"/>
                  <a:gd name="connsiteY63" fmla="*/ 244098 h 566898"/>
                  <a:gd name="connsiteX64" fmla="*/ 385278 w 700293"/>
                  <a:gd name="connsiteY64" fmla="*/ 272944 h 566898"/>
                  <a:gd name="connsiteX65" fmla="*/ 361926 w 700293"/>
                  <a:gd name="connsiteY65" fmla="*/ 344372 h 566898"/>
                  <a:gd name="connsiteX66" fmla="*/ 353685 w 700293"/>
                  <a:gd name="connsiteY66" fmla="*/ 397943 h 566898"/>
                  <a:gd name="connsiteX67" fmla="*/ 353685 w 700293"/>
                  <a:gd name="connsiteY67" fmla="*/ 441899 h 566898"/>
                  <a:gd name="connsiteX68" fmla="*/ 361926 w 700293"/>
                  <a:gd name="connsiteY68" fmla="*/ 481734 h 566898"/>
                  <a:gd name="connsiteX69" fmla="*/ 333080 w 700293"/>
                  <a:gd name="connsiteY69" fmla="*/ 480360 h 566898"/>
                  <a:gd name="connsiteX70" fmla="*/ 322092 w 700293"/>
                  <a:gd name="connsiteY70" fmla="*/ 489976 h 566898"/>
                  <a:gd name="connsiteX71" fmla="*/ 322092 w 700293"/>
                  <a:gd name="connsiteY71" fmla="*/ 514701 h 566898"/>
                  <a:gd name="connsiteX72" fmla="*/ 319344 w 700293"/>
                  <a:gd name="connsiteY72" fmla="*/ 550415 h 566898"/>
                  <a:gd name="connsiteX73" fmla="*/ 280883 w 700293"/>
                  <a:gd name="connsiteY73" fmla="*/ 550415 h 566898"/>
                  <a:gd name="connsiteX74" fmla="*/ 286378 w 700293"/>
                  <a:gd name="connsiteY74" fmla="*/ 566898 h 566898"/>
                  <a:gd name="connsiteX75" fmla="*/ 257532 w 700293"/>
                  <a:gd name="connsiteY75" fmla="*/ 562777 h 566898"/>
                  <a:gd name="connsiteX76" fmla="*/ 243795 w 700293"/>
                  <a:gd name="connsiteY76" fmla="*/ 562777 h 566898"/>
                  <a:gd name="connsiteX77" fmla="*/ 242422 w 700293"/>
                  <a:gd name="connsiteY77" fmla="*/ 550415 h 566898"/>
                  <a:gd name="connsiteX78" fmla="*/ 224565 w 700293"/>
                  <a:gd name="connsiteY78" fmla="*/ 542173 h 566898"/>
                  <a:gd name="connsiteX79" fmla="*/ 228686 w 700293"/>
                  <a:gd name="connsiteY79" fmla="*/ 511953 h 566898"/>
                  <a:gd name="connsiteX80" fmla="*/ 228686 w 700293"/>
                  <a:gd name="connsiteY80" fmla="*/ 500965 h 566898"/>
                  <a:gd name="connsiteX81" fmla="*/ 228686 w 700293"/>
                  <a:gd name="connsiteY81" fmla="*/ 485855 h 566898"/>
                  <a:gd name="connsiteX82" fmla="*/ 165499 w 700293"/>
                  <a:gd name="connsiteY82" fmla="*/ 470745 h 566898"/>
                  <a:gd name="connsiteX83" fmla="*/ 128412 w 700293"/>
                  <a:gd name="connsiteY83" fmla="*/ 477613 h 566898"/>
                  <a:gd name="connsiteX84" fmla="*/ 110555 w 700293"/>
                  <a:gd name="connsiteY84" fmla="*/ 470745 h 566898"/>
                  <a:gd name="connsiteX85" fmla="*/ 107808 w 700293"/>
                  <a:gd name="connsiteY85" fmla="*/ 458382 h 566898"/>
                  <a:gd name="connsiteX86" fmla="*/ 113302 w 700293"/>
                  <a:gd name="connsiteY86" fmla="*/ 444646 h 566898"/>
                  <a:gd name="connsiteX87" fmla="*/ 81709 w 700293"/>
                  <a:gd name="connsiteY87" fmla="*/ 441899 h 566898"/>
                  <a:gd name="connsiteX88" fmla="*/ 73467 w 700293"/>
                  <a:gd name="connsiteY88" fmla="*/ 425416 h 566898"/>
                  <a:gd name="connsiteX89" fmla="*/ 56984 w 700293"/>
                  <a:gd name="connsiteY89" fmla="*/ 441899 h 566898"/>
                  <a:gd name="connsiteX90" fmla="*/ 33632 w 700293"/>
                  <a:gd name="connsiteY90" fmla="*/ 443273 h 566898"/>
                  <a:gd name="connsiteX91" fmla="*/ 0 w 700293"/>
                  <a:gd name="connsiteY91" fmla="*/ 425255 h 566898"/>
                  <a:gd name="connsiteX92" fmla="*/ 7534 w 700293"/>
                  <a:gd name="connsiteY92" fmla="*/ 408932 h 566898"/>
                  <a:gd name="connsiteX93" fmla="*/ 2039 w 700293"/>
                  <a:gd name="connsiteY93" fmla="*/ 388328 h 566898"/>
                  <a:gd name="connsiteX94" fmla="*/ 6160 w 700293"/>
                  <a:gd name="connsiteY94" fmla="*/ 367724 h 566898"/>
                  <a:gd name="connsiteX95" fmla="*/ 55610 w 700293"/>
                  <a:gd name="connsiteY95" fmla="*/ 367724 h 566898"/>
                  <a:gd name="connsiteX96" fmla="*/ 62478 w 700293"/>
                  <a:gd name="connsiteY96" fmla="*/ 363603 h 566898"/>
                  <a:gd name="connsiteX97" fmla="*/ 76214 w 700293"/>
                  <a:gd name="connsiteY97" fmla="*/ 359482 h 566898"/>
                  <a:gd name="connsiteX98" fmla="*/ 78962 w 700293"/>
                  <a:gd name="connsiteY98" fmla="*/ 355361 h 566898"/>
                  <a:gd name="connsiteX99" fmla="*/ 78962 w 700293"/>
                  <a:gd name="connsiteY99" fmla="*/ 341625 h 566898"/>
                  <a:gd name="connsiteX100" fmla="*/ 85830 w 700293"/>
                  <a:gd name="connsiteY100" fmla="*/ 321021 h 566898"/>
                  <a:gd name="connsiteX101" fmla="*/ 95445 w 700293"/>
                  <a:gd name="connsiteY101" fmla="*/ 314153 h 566898"/>
                  <a:gd name="connsiteX102" fmla="*/ 96819 w 700293"/>
                  <a:gd name="connsiteY102" fmla="*/ 301790 h 566898"/>
                  <a:gd name="connsiteX103" fmla="*/ 109181 w 700293"/>
                  <a:gd name="connsiteY103" fmla="*/ 289428 h 566898"/>
                  <a:gd name="connsiteX104" fmla="*/ 109181 w 700293"/>
                  <a:gd name="connsiteY104" fmla="*/ 223494 h 566898"/>
                  <a:gd name="connsiteX105" fmla="*/ 120170 w 700293"/>
                  <a:gd name="connsiteY105" fmla="*/ 220747 h 566898"/>
                  <a:gd name="connsiteX106" fmla="*/ 120170 w 700293"/>
                  <a:gd name="connsiteY106" fmla="*/ 202890 h 566898"/>
                  <a:gd name="connsiteX107" fmla="*/ 138027 w 700293"/>
                  <a:gd name="connsiteY107" fmla="*/ 189154 h 566898"/>
                  <a:gd name="connsiteX108" fmla="*/ 138027 w 700293"/>
                  <a:gd name="connsiteY108" fmla="*/ 165802 h 566898"/>
                  <a:gd name="connsiteX109" fmla="*/ 160005 w 700293"/>
                  <a:gd name="connsiteY109" fmla="*/ 141077 h 566898"/>
                  <a:gd name="connsiteX110" fmla="*/ 168247 w 700293"/>
                  <a:gd name="connsiteY110" fmla="*/ 102616 h 566898"/>
                  <a:gd name="connsiteX111" fmla="*/ 183356 w 700293"/>
                  <a:gd name="connsiteY111" fmla="*/ 99869 h 566898"/>
                  <a:gd name="connsiteX112" fmla="*/ 186104 w 700293"/>
                  <a:gd name="connsiteY112" fmla="*/ 87506 h 566898"/>
                  <a:gd name="connsiteX113" fmla="*/ 183356 w 700293"/>
                  <a:gd name="connsiteY113" fmla="*/ 73770 h 566898"/>
                  <a:gd name="connsiteX114" fmla="*/ 160005 w 700293"/>
                  <a:gd name="connsiteY114" fmla="*/ 57287 h 566898"/>
                  <a:gd name="connsiteX115" fmla="*/ 162752 w 700293"/>
                  <a:gd name="connsiteY115" fmla="*/ 44924 h 566898"/>
                  <a:gd name="connsiteX116" fmla="*/ 155884 w 700293"/>
                  <a:gd name="connsiteY116" fmla="*/ 33935 h 566898"/>
                  <a:gd name="connsiteX117" fmla="*/ 165499 w 700293"/>
                  <a:gd name="connsiteY117" fmla="*/ 13331 h 566898"/>
                  <a:gd name="connsiteX118" fmla="*/ 161690 w 700293"/>
                  <a:gd name="connsiteY118" fmla="*/ -1 h 566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</a:cxnLst>
                <a:rect l="l" t="t" r="r" b="b"/>
                <a:pathLst>
                  <a:path w="700293" h="566898">
                    <a:moveTo>
                      <a:pt x="668625" y="-1"/>
                    </a:moveTo>
                    <a:lnTo>
                      <a:pt x="657941" y="9210"/>
                    </a:lnTo>
                    <a:lnTo>
                      <a:pt x="657941" y="17223"/>
                    </a:lnTo>
                    <a:lnTo>
                      <a:pt x="671677" y="20657"/>
                    </a:lnTo>
                    <a:lnTo>
                      <a:pt x="677400" y="30959"/>
                    </a:lnTo>
                    <a:lnTo>
                      <a:pt x="695715" y="27525"/>
                    </a:lnTo>
                    <a:lnTo>
                      <a:pt x="700293" y="42406"/>
                    </a:lnTo>
                    <a:lnTo>
                      <a:pt x="687702" y="59576"/>
                    </a:lnTo>
                    <a:lnTo>
                      <a:pt x="678544" y="52708"/>
                    </a:lnTo>
                    <a:lnTo>
                      <a:pt x="668242" y="53853"/>
                    </a:lnTo>
                    <a:lnTo>
                      <a:pt x="673965" y="66444"/>
                    </a:lnTo>
                    <a:lnTo>
                      <a:pt x="671677" y="83614"/>
                    </a:lnTo>
                    <a:lnTo>
                      <a:pt x="678544" y="98495"/>
                    </a:lnTo>
                    <a:lnTo>
                      <a:pt x="653362" y="103074"/>
                    </a:lnTo>
                    <a:lnTo>
                      <a:pt x="659085" y="115665"/>
                    </a:lnTo>
                    <a:lnTo>
                      <a:pt x="659085" y="128257"/>
                    </a:lnTo>
                    <a:lnTo>
                      <a:pt x="677400" y="128257"/>
                    </a:lnTo>
                    <a:lnTo>
                      <a:pt x="679689" y="133980"/>
                    </a:lnTo>
                    <a:lnTo>
                      <a:pt x="675110" y="146572"/>
                    </a:lnTo>
                    <a:lnTo>
                      <a:pt x="691136" y="153440"/>
                    </a:lnTo>
                    <a:lnTo>
                      <a:pt x="691136" y="174044"/>
                    </a:lnTo>
                    <a:lnTo>
                      <a:pt x="694570" y="192359"/>
                    </a:lnTo>
                    <a:lnTo>
                      <a:pt x="688847" y="218687"/>
                    </a:lnTo>
                    <a:lnTo>
                      <a:pt x="681979" y="220976"/>
                    </a:lnTo>
                    <a:lnTo>
                      <a:pt x="677400" y="215252"/>
                    </a:lnTo>
                    <a:lnTo>
                      <a:pt x="669387" y="203806"/>
                    </a:lnTo>
                    <a:lnTo>
                      <a:pt x="668242" y="196938"/>
                    </a:lnTo>
                    <a:lnTo>
                      <a:pt x="659085" y="196938"/>
                    </a:lnTo>
                    <a:lnTo>
                      <a:pt x="648783" y="188925"/>
                    </a:lnTo>
                    <a:lnTo>
                      <a:pt x="653362" y="175189"/>
                    </a:lnTo>
                    <a:lnTo>
                      <a:pt x="653362" y="168321"/>
                    </a:lnTo>
                    <a:lnTo>
                      <a:pt x="636191" y="166031"/>
                    </a:lnTo>
                    <a:lnTo>
                      <a:pt x="629323" y="163742"/>
                    </a:lnTo>
                    <a:lnTo>
                      <a:pt x="641914" y="152295"/>
                    </a:lnTo>
                    <a:lnTo>
                      <a:pt x="635047" y="143138"/>
                    </a:lnTo>
                    <a:lnTo>
                      <a:pt x="637336" y="137414"/>
                    </a:lnTo>
                    <a:lnTo>
                      <a:pt x="622455" y="130546"/>
                    </a:lnTo>
                    <a:lnTo>
                      <a:pt x="609863" y="140848"/>
                    </a:lnTo>
                    <a:lnTo>
                      <a:pt x="602996" y="137414"/>
                    </a:lnTo>
                    <a:cubicBezTo>
                      <a:pt x="603377" y="132454"/>
                      <a:pt x="603759" y="127493"/>
                      <a:pt x="604140" y="122533"/>
                    </a:cubicBezTo>
                    <a:lnTo>
                      <a:pt x="573234" y="119099"/>
                    </a:lnTo>
                    <a:lnTo>
                      <a:pt x="550340" y="125967"/>
                    </a:lnTo>
                    <a:lnTo>
                      <a:pt x="528592" y="127112"/>
                    </a:lnTo>
                    <a:lnTo>
                      <a:pt x="514855" y="133980"/>
                    </a:lnTo>
                    <a:lnTo>
                      <a:pt x="488528" y="152295"/>
                    </a:lnTo>
                    <a:cubicBezTo>
                      <a:pt x="488146" y="157637"/>
                      <a:pt x="487765" y="162979"/>
                      <a:pt x="487383" y="168321"/>
                    </a:cubicBezTo>
                    <a:lnTo>
                      <a:pt x="479371" y="175189"/>
                    </a:lnTo>
                    <a:lnTo>
                      <a:pt x="477081" y="163742"/>
                    </a:lnTo>
                    <a:lnTo>
                      <a:pt x="472502" y="159163"/>
                    </a:lnTo>
                    <a:lnTo>
                      <a:pt x="472502" y="143138"/>
                    </a:lnTo>
                    <a:lnTo>
                      <a:pt x="457621" y="141993"/>
                    </a:lnTo>
                    <a:lnTo>
                      <a:pt x="438162" y="141993"/>
                    </a:lnTo>
                    <a:lnTo>
                      <a:pt x="433584" y="162597"/>
                    </a:lnTo>
                    <a:lnTo>
                      <a:pt x="424426" y="171755"/>
                    </a:lnTo>
                    <a:lnTo>
                      <a:pt x="427860" y="179767"/>
                    </a:lnTo>
                    <a:lnTo>
                      <a:pt x="422136" y="185491"/>
                    </a:lnTo>
                    <a:lnTo>
                      <a:pt x="432439" y="191214"/>
                    </a:lnTo>
                    <a:lnTo>
                      <a:pt x="440451" y="184346"/>
                    </a:lnTo>
                    <a:lnTo>
                      <a:pt x="448464" y="199227"/>
                    </a:lnTo>
                    <a:lnTo>
                      <a:pt x="441596" y="208384"/>
                    </a:lnTo>
                    <a:lnTo>
                      <a:pt x="410690" y="219831"/>
                    </a:lnTo>
                    <a:lnTo>
                      <a:pt x="412313" y="223430"/>
                    </a:lnTo>
                    <a:lnTo>
                      <a:pt x="408629" y="222121"/>
                    </a:lnTo>
                    <a:lnTo>
                      <a:pt x="397640" y="244098"/>
                    </a:lnTo>
                    <a:lnTo>
                      <a:pt x="385278" y="272944"/>
                    </a:lnTo>
                    <a:lnTo>
                      <a:pt x="361926" y="344372"/>
                    </a:lnTo>
                    <a:lnTo>
                      <a:pt x="353685" y="397943"/>
                    </a:lnTo>
                    <a:lnTo>
                      <a:pt x="353685" y="441899"/>
                    </a:lnTo>
                    <a:lnTo>
                      <a:pt x="361926" y="481734"/>
                    </a:lnTo>
                    <a:lnTo>
                      <a:pt x="333080" y="480360"/>
                    </a:lnTo>
                    <a:lnTo>
                      <a:pt x="322092" y="489976"/>
                    </a:lnTo>
                    <a:lnTo>
                      <a:pt x="322092" y="514701"/>
                    </a:lnTo>
                    <a:lnTo>
                      <a:pt x="319344" y="550415"/>
                    </a:lnTo>
                    <a:lnTo>
                      <a:pt x="280883" y="550415"/>
                    </a:lnTo>
                    <a:lnTo>
                      <a:pt x="286378" y="566898"/>
                    </a:lnTo>
                    <a:lnTo>
                      <a:pt x="257532" y="562777"/>
                    </a:lnTo>
                    <a:lnTo>
                      <a:pt x="243795" y="562777"/>
                    </a:lnTo>
                    <a:lnTo>
                      <a:pt x="242422" y="550415"/>
                    </a:lnTo>
                    <a:lnTo>
                      <a:pt x="224565" y="542173"/>
                    </a:lnTo>
                    <a:lnTo>
                      <a:pt x="228686" y="511953"/>
                    </a:lnTo>
                    <a:lnTo>
                      <a:pt x="228686" y="500965"/>
                    </a:lnTo>
                    <a:lnTo>
                      <a:pt x="228686" y="485855"/>
                    </a:lnTo>
                    <a:lnTo>
                      <a:pt x="165499" y="470745"/>
                    </a:lnTo>
                    <a:lnTo>
                      <a:pt x="128412" y="477613"/>
                    </a:lnTo>
                    <a:lnTo>
                      <a:pt x="110555" y="470745"/>
                    </a:lnTo>
                    <a:lnTo>
                      <a:pt x="107808" y="458382"/>
                    </a:lnTo>
                    <a:lnTo>
                      <a:pt x="113302" y="444646"/>
                    </a:lnTo>
                    <a:lnTo>
                      <a:pt x="81709" y="441899"/>
                    </a:lnTo>
                    <a:lnTo>
                      <a:pt x="73467" y="425416"/>
                    </a:lnTo>
                    <a:lnTo>
                      <a:pt x="56984" y="441899"/>
                    </a:lnTo>
                    <a:lnTo>
                      <a:pt x="33632" y="443273"/>
                    </a:lnTo>
                    <a:lnTo>
                      <a:pt x="0" y="425255"/>
                    </a:lnTo>
                    <a:lnTo>
                      <a:pt x="7534" y="408932"/>
                    </a:lnTo>
                    <a:lnTo>
                      <a:pt x="2039" y="388328"/>
                    </a:lnTo>
                    <a:lnTo>
                      <a:pt x="6160" y="367724"/>
                    </a:lnTo>
                    <a:lnTo>
                      <a:pt x="55610" y="367724"/>
                    </a:lnTo>
                    <a:lnTo>
                      <a:pt x="62478" y="363603"/>
                    </a:lnTo>
                    <a:lnTo>
                      <a:pt x="76214" y="359482"/>
                    </a:lnTo>
                    <a:lnTo>
                      <a:pt x="78962" y="355361"/>
                    </a:lnTo>
                    <a:lnTo>
                      <a:pt x="78962" y="341625"/>
                    </a:lnTo>
                    <a:lnTo>
                      <a:pt x="85830" y="321021"/>
                    </a:lnTo>
                    <a:lnTo>
                      <a:pt x="95445" y="314153"/>
                    </a:lnTo>
                    <a:lnTo>
                      <a:pt x="96819" y="301790"/>
                    </a:lnTo>
                    <a:lnTo>
                      <a:pt x="109181" y="289428"/>
                    </a:lnTo>
                    <a:lnTo>
                      <a:pt x="109181" y="223494"/>
                    </a:lnTo>
                    <a:lnTo>
                      <a:pt x="120170" y="220747"/>
                    </a:lnTo>
                    <a:lnTo>
                      <a:pt x="120170" y="202890"/>
                    </a:lnTo>
                    <a:lnTo>
                      <a:pt x="138027" y="189154"/>
                    </a:lnTo>
                    <a:lnTo>
                      <a:pt x="138027" y="165802"/>
                    </a:lnTo>
                    <a:lnTo>
                      <a:pt x="160005" y="141077"/>
                    </a:lnTo>
                    <a:lnTo>
                      <a:pt x="168247" y="102616"/>
                    </a:lnTo>
                    <a:lnTo>
                      <a:pt x="183356" y="99869"/>
                    </a:lnTo>
                    <a:lnTo>
                      <a:pt x="186104" y="87506"/>
                    </a:lnTo>
                    <a:lnTo>
                      <a:pt x="183356" y="73770"/>
                    </a:lnTo>
                    <a:lnTo>
                      <a:pt x="160005" y="57287"/>
                    </a:lnTo>
                    <a:lnTo>
                      <a:pt x="162752" y="44924"/>
                    </a:lnTo>
                    <a:lnTo>
                      <a:pt x="155884" y="33935"/>
                    </a:lnTo>
                    <a:lnTo>
                      <a:pt x="165499" y="13331"/>
                    </a:lnTo>
                    <a:lnTo>
                      <a:pt x="161690" y="-1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AF99A236-0FCC-2110-1D8F-35A3A8C1EE74}"/>
                  </a:ext>
                </a:extLst>
              </p:cNvPr>
              <p:cNvSpPr/>
              <p:nvPr/>
            </p:nvSpPr>
            <p:spPr>
              <a:xfrm>
                <a:off x="1646294" y="991423"/>
                <a:ext cx="174236" cy="327903"/>
              </a:xfrm>
              <a:custGeom>
                <a:avLst/>
                <a:gdLst>
                  <a:gd name="connsiteX0" fmla="*/ 929640 w 1097280"/>
                  <a:gd name="connsiteY0" fmla="*/ 0 h 2065020"/>
                  <a:gd name="connsiteX1" fmla="*/ 762000 w 1097280"/>
                  <a:gd name="connsiteY1" fmla="*/ 53340 h 2065020"/>
                  <a:gd name="connsiteX2" fmla="*/ 723900 w 1097280"/>
                  <a:gd name="connsiteY2" fmla="*/ 198120 h 2065020"/>
                  <a:gd name="connsiteX3" fmla="*/ 716280 w 1097280"/>
                  <a:gd name="connsiteY3" fmla="*/ 289560 h 2065020"/>
                  <a:gd name="connsiteX4" fmla="*/ 594360 w 1097280"/>
                  <a:gd name="connsiteY4" fmla="*/ 342900 h 2065020"/>
                  <a:gd name="connsiteX5" fmla="*/ 457200 w 1097280"/>
                  <a:gd name="connsiteY5" fmla="*/ 525780 h 2065020"/>
                  <a:gd name="connsiteX6" fmla="*/ 388620 w 1097280"/>
                  <a:gd name="connsiteY6" fmla="*/ 563880 h 2065020"/>
                  <a:gd name="connsiteX7" fmla="*/ 243840 w 1097280"/>
                  <a:gd name="connsiteY7" fmla="*/ 792480 h 2065020"/>
                  <a:gd name="connsiteX8" fmla="*/ 99060 w 1097280"/>
                  <a:gd name="connsiteY8" fmla="*/ 998220 h 2065020"/>
                  <a:gd name="connsiteX9" fmla="*/ 83820 w 1097280"/>
                  <a:gd name="connsiteY9" fmla="*/ 1219200 h 2065020"/>
                  <a:gd name="connsiteX10" fmla="*/ 68580 w 1097280"/>
                  <a:gd name="connsiteY10" fmla="*/ 1257300 h 2065020"/>
                  <a:gd name="connsiteX11" fmla="*/ 83820 w 1097280"/>
                  <a:gd name="connsiteY11" fmla="*/ 1325880 h 2065020"/>
                  <a:gd name="connsiteX12" fmla="*/ 60960 w 1097280"/>
                  <a:gd name="connsiteY12" fmla="*/ 1394460 h 2065020"/>
                  <a:gd name="connsiteX13" fmla="*/ 106680 w 1097280"/>
                  <a:gd name="connsiteY13" fmla="*/ 1463040 h 2065020"/>
                  <a:gd name="connsiteX14" fmla="*/ 228600 w 1097280"/>
                  <a:gd name="connsiteY14" fmla="*/ 1295400 h 2065020"/>
                  <a:gd name="connsiteX15" fmla="*/ 320040 w 1097280"/>
                  <a:gd name="connsiteY15" fmla="*/ 1310640 h 2065020"/>
                  <a:gd name="connsiteX16" fmla="*/ 411480 w 1097280"/>
                  <a:gd name="connsiteY16" fmla="*/ 1402080 h 2065020"/>
                  <a:gd name="connsiteX17" fmla="*/ 411480 w 1097280"/>
                  <a:gd name="connsiteY17" fmla="*/ 1493520 h 2065020"/>
                  <a:gd name="connsiteX18" fmla="*/ 236220 w 1097280"/>
                  <a:gd name="connsiteY18" fmla="*/ 1623060 h 2065020"/>
                  <a:gd name="connsiteX19" fmla="*/ 251460 w 1097280"/>
                  <a:gd name="connsiteY19" fmla="*/ 1767840 h 2065020"/>
                  <a:gd name="connsiteX20" fmla="*/ 198120 w 1097280"/>
                  <a:gd name="connsiteY20" fmla="*/ 1905000 h 2065020"/>
                  <a:gd name="connsiteX21" fmla="*/ 30480 w 1097280"/>
                  <a:gd name="connsiteY21" fmla="*/ 1958340 h 2065020"/>
                  <a:gd name="connsiteX22" fmla="*/ 0 w 1097280"/>
                  <a:gd name="connsiteY22" fmla="*/ 2004060 h 2065020"/>
                  <a:gd name="connsiteX23" fmla="*/ 91440 w 1097280"/>
                  <a:gd name="connsiteY23" fmla="*/ 2065020 h 2065020"/>
                  <a:gd name="connsiteX24" fmla="*/ 190500 w 1097280"/>
                  <a:gd name="connsiteY24" fmla="*/ 2065020 h 2065020"/>
                  <a:gd name="connsiteX25" fmla="*/ 289560 w 1097280"/>
                  <a:gd name="connsiteY25" fmla="*/ 1996440 h 2065020"/>
                  <a:gd name="connsiteX26" fmla="*/ 449580 w 1097280"/>
                  <a:gd name="connsiteY26" fmla="*/ 1996440 h 2065020"/>
                  <a:gd name="connsiteX27" fmla="*/ 685800 w 1097280"/>
                  <a:gd name="connsiteY27" fmla="*/ 1775460 h 2065020"/>
                  <a:gd name="connsiteX28" fmla="*/ 807720 w 1097280"/>
                  <a:gd name="connsiteY28" fmla="*/ 1691640 h 2065020"/>
                  <a:gd name="connsiteX29" fmla="*/ 891540 w 1097280"/>
                  <a:gd name="connsiteY29" fmla="*/ 1607820 h 2065020"/>
                  <a:gd name="connsiteX30" fmla="*/ 891540 w 1097280"/>
                  <a:gd name="connsiteY30" fmla="*/ 1531620 h 2065020"/>
                  <a:gd name="connsiteX31" fmla="*/ 1097280 w 1097280"/>
                  <a:gd name="connsiteY31" fmla="*/ 1120140 h 2065020"/>
                  <a:gd name="connsiteX32" fmla="*/ 1074420 w 1097280"/>
                  <a:gd name="connsiteY32" fmla="*/ 967740 h 2065020"/>
                  <a:gd name="connsiteX33" fmla="*/ 830580 w 1097280"/>
                  <a:gd name="connsiteY33" fmla="*/ 1074420 h 2065020"/>
                  <a:gd name="connsiteX34" fmla="*/ 746760 w 1097280"/>
                  <a:gd name="connsiteY34" fmla="*/ 1021080 h 2065020"/>
                  <a:gd name="connsiteX35" fmla="*/ 701040 w 1097280"/>
                  <a:gd name="connsiteY35" fmla="*/ 883920 h 2065020"/>
                  <a:gd name="connsiteX36" fmla="*/ 845820 w 1097280"/>
                  <a:gd name="connsiteY36" fmla="*/ 563880 h 2065020"/>
                  <a:gd name="connsiteX37" fmla="*/ 906780 w 1097280"/>
                  <a:gd name="connsiteY37" fmla="*/ 297180 h 2065020"/>
                  <a:gd name="connsiteX38" fmla="*/ 952500 w 1097280"/>
                  <a:gd name="connsiteY38" fmla="*/ 60960 h 2065020"/>
                  <a:gd name="connsiteX39" fmla="*/ 929640 w 1097280"/>
                  <a:gd name="connsiteY39" fmla="*/ 0 h 206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097280" h="2065020">
                    <a:moveTo>
                      <a:pt x="929640" y="0"/>
                    </a:moveTo>
                    <a:lnTo>
                      <a:pt x="762000" y="53340"/>
                    </a:lnTo>
                    <a:lnTo>
                      <a:pt x="723900" y="198120"/>
                    </a:lnTo>
                    <a:lnTo>
                      <a:pt x="716280" y="289560"/>
                    </a:lnTo>
                    <a:lnTo>
                      <a:pt x="594360" y="342900"/>
                    </a:lnTo>
                    <a:lnTo>
                      <a:pt x="457200" y="525780"/>
                    </a:lnTo>
                    <a:lnTo>
                      <a:pt x="388620" y="563880"/>
                    </a:lnTo>
                    <a:lnTo>
                      <a:pt x="243840" y="792480"/>
                    </a:lnTo>
                    <a:lnTo>
                      <a:pt x="99060" y="998220"/>
                    </a:lnTo>
                    <a:lnTo>
                      <a:pt x="83820" y="1219200"/>
                    </a:lnTo>
                    <a:lnTo>
                      <a:pt x="68580" y="1257300"/>
                    </a:lnTo>
                    <a:lnTo>
                      <a:pt x="83820" y="1325880"/>
                    </a:lnTo>
                    <a:lnTo>
                      <a:pt x="60960" y="1394460"/>
                    </a:lnTo>
                    <a:lnTo>
                      <a:pt x="106680" y="1463040"/>
                    </a:lnTo>
                    <a:lnTo>
                      <a:pt x="228600" y="1295400"/>
                    </a:lnTo>
                    <a:lnTo>
                      <a:pt x="320040" y="1310640"/>
                    </a:lnTo>
                    <a:lnTo>
                      <a:pt x="411480" y="1402080"/>
                    </a:lnTo>
                    <a:lnTo>
                      <a:pt x="411480" y="1493520"/>
                    </a:lnTo>
                    <a:lnTo>
                      <a:pt x="236220" y="1623060"/>
                    </a:lnTo>
                    <a:lnTo>
                      <a:pt x="251460" y="1767840"/>
                    </a:lnTo>
                    <a:lnTo>
                      <a:pt x="198120" y="1905000"/>
                    </a:lnTo>
                    <a:lnTo>
                      <a:pt x="30480" y="1958340"/>
                    </a:lnTo>
                    <a:lnTo>
                      <a:pt x="0" y="2004060"/>
                    </a:lnTo>
                    <a:lnTo>
                      <a:pt x="91440" y="2065020"/>
                    </a:lnTo>
                    <a:lnTo>
                      <a:pt x="190500" y="2065020"/>
                    </a:lnTo>
                    <a:lnTo>
                      <a:pt x="289560" y="1996440"/>
                    </a:lnTo>
                    <a:lnTo>
                      <a:pt x="449580" y="1996440"/>
                    </a:lnTo>
                    <a:lnTo>
                      <a:pt x="685800" y="1775460"/>
                    </a:lnTo>
                    <a:lnTo>
                      <a:pt x="807720" y="1691640"/>
                    </a:lnTo>
                    <a:lnTo>
                      <a:pt x="891540" y="1607820"/>
                    </a:lnTo>
                    <a:lnTo>
                      <a:pt x="891540" y="1531620"/>
                    </a:lnTo>
                    <a:lnTo>
                      <a:pt x="1097280" y="1120140"/>
                    </a:lnTo>
                    <a:lnTo>
                      <a:pt x="1074420" y="967740"/>
                    </a:lnTo>
                    <a:lnTo>
                      <a:pt x="830580" y="1074420"/>
                    </a:lnTo>
                    <a:lnTo>
                      <a:pt x="746760" y="1021080"/>
                    </a:lnTo>
                    <a:lnTo>
                      <a:pt x="701040" y="883920"/>
                    </a:lnTo>
                    <a:lnTo>
                      <a:pt x="845820" y="563880"/>
                    </a:lnTo>
                    <a:lnTo>
                      <a:pt x="906780" y="297180"/>
                    </a:lnTo>
                    <a:lnTo>
                      <a:pt x="952500" y="60960"/>
                    </a:lnTo>
                    <a:lnTo>
                      <a:pt x="929640" y="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590D5CBD-A044-C562-6B7F-A6E21D818FAB}"/>
                  </a:ext>
                </a:extLst>
              </p:cNvPr>
              <p:cNvSpPr/>
              <p:nvPr/>
            </p:nvSpPr>
            <p:spPr>
              <a:xfrm>
                <a:off x="2112134" y="1215125"/>
                <a:ext cx="907480" cy="723504"/>
              </a:xfrm>
              <a:custGeom>
                <a:avLst/>
                <a:gdLst>
                  <a:gd name="connsiteX0" fmla="*/ 3379588 w 5715000"/>
                  <a:gd name="connsiteY0" fmla="*/ 0 h 4556380"/>
                  <a:gd name="connsiteX1" fmla="*/ 3566160 w 5715000"/>
                  <a:gd name="connsiteY1" fmla="*/ 99950 h 4556380"/>
                  <a:gd name="connsiteX2" fmla="*/ 3695700 w 5715000"/>
                  <a:gd name="connsiteY2" fmla="*/ 92330 h 4556380"/>
                  <a:gd name="connsiteX3" fmla="*/ 3787140 w 5715000"/>
                  <a:gd name="connsiteY3" fmla="*/ 890 h 4556380"/>
                  <a:gd name="connsiteX4" fmla="*/ 3832860 w 5715000"/>
                  <a:gd name="connsiteY4" fmla="*/ 92330 h 4556380"/>
                  <a:gd name="connsiteX5" fmla="*/ 4008120 w 5715000"/>
                  <a:gd name="connsiteY5" fmla="*/ 107570 h 4556380"/>
                  <a:gd name="connsiteX6" fmla="*/ 3977640 w 5715000"/>
                  <a:gd name="connsiteY6" fmla="*/ 183770 h 4556380"/>
                  <a:gd name="connsiteX7" fmla="*/ 3992880 w 5715000"/>
                  <a:gd name="connsiteY7" fmla="*/ 252350 h 4556380"/>
                  <a:gd name="connsiteX8" fmla="*/ 4091940 w 5715000"/>
                  <a:gd name="connsiteY8" fmla="*/ 290450 h 4556380"/>
                  <a:gd name="connsiteX9" fmla="*/ 4297680 w 5715000"/>
                  <a:gd name="connsiteY9" fmla="*/ 252350 h 4556380"/>
                  <a:gd name="connsiteX10" fmla="*/ 4648200 w 5715000"/>
                  <a:gd name="connsiteY10" fmla="*/ 336170 h 4556380"/>
                  <a:gd name="connsiteX11" fmla="*/ 4648200 w 5715000"/>
                  <a:gd name="connsiteY11" fmla="*/ 419990 h 4556380"/>
                  <a:gd name="connsiteX12" fmla="*/ 4648200 w 5715000"/>
                  <a:gd name="connsiteY12" fmla="*/ 480950 h 4556380"/>
                  <a:gd name="connsiteX13" fmla="*/ 4625340 w 5715000"/>
                  <a:gd name="connsiteY13" fmla="*/ 648590 h 4556380"/>
                  <a:gd name="connsiteX14" fmla="*/ 4724400 w 5715000"/>
                  <a:gd name="connsiteY14" fmla="*/ 694310 h 4556380"/>
                  <a:gd name="connsiteX15" fmla="*/ 4732020 w 5715000"/>
                  <a:gd name="connsiteY15" fmla="*/ 762890 h 4556380"/>
                  <a:gd name="connsiteX16" fmla="*/ 4808220 w 5715000"/>
                  <a:gd name="connsiteY16" fmla="*/ 762890 h 4556380"/>
                  <a:gd name="connsiteX17" fmla="*/ 4968240 w 5715000"/>
                  <a:gd name="connsiteY17" fmla="*/ 785750 h 4556380"/>
                  <a:gd name="connsiteX18" fmla="*/ 4937760 w 5715000"/>
                  <a:gd name="connsiteY18" fmla="*/ 694310 h 4556380"/>
                  <a:gd name="connsiteX19" fmla="*/ 5151120 w 5715000"/>
                  <a:gd name="connsiteY19" fmla="*/ 694310 h 4556380"/>
                  <a:gd name="connsiteX20" fmla="*/ 5166360 w 5715000"/>
                  <a:gd name="connsiteY20" fmla="*/ 496190 h 4556380"/>
                  <a:gd name="connsiteX21" fmla="*/ 5166360 w 5715000"/>
                  <a:gd name="connsiteY21" fmla="*/ 359030 h 4556380"/>
                  <a:gd name="connsiteX22" fmla="*/ 5227320 w 5715000"/>
                  <a:gd name="connsiteY22" fmla="*/ 305690 h 4556380"/>
                  <a:gd name="connsiteX23" fmla="*/ 5382788 w 5715000"/>
                  <a:gd name="connsiteY23" fmla="*/ 313094 h 4556380"/>
                  <a:gd name="connsiteX24" fmla="*/ 5384800 w 5715000"/>
                  <a:gd name="connsiteY24" fmla="*/ 314580 h 4556380"/>
                  <a:gd name="connsiteX25" fmla="*/ 5391148 w 5715000"/>
                  <a:gd name="connsiteY25" fmla="*/ 428880 h 4556380"/>
                  <a:gd name="connsiteX26" fmla="*/ 5549900 w 5715000"/>
                  <a:gd name="connsiteY26" fmla="*/ 600330 h 4556380"/>
                  <a:gd name="connsiteX27" fmla="*/ 5549900 w 5715000"/>
                  <a:gd name="connsiteY27" fmla="*/ 797180 h 4556380"/>
                  <a:gd name="connsiteX28" fmla="*/ 5626100 w 5715000"/>
                  <a:gd name="connsiteY28" fmla="*/ 873380 h 4556380"/>
                  <a:gd name="connsiteX29" fmla="*/ 5619748 w 5715000"/>
                  <a:gd name="connsiteY29" fmla="*/ 1127380 h 4556380"/>
                  <a:gd name="connsiteX30" fmla="*/ 5651500 w 5715000"/>
                  <a:gd name="connsiteY30" fmla="*/ 1197230 h 4556380"/>
                  <a:gd name="connsiteX31" fmla="*/ 5651500 w 5715000"/>
                  <a:gd name="connsiteY31" fmla="*/ 1254380 h 4556380"/>
                  <a:gd name="connsiteX32" fmla="*/ 5670548 w 5715000"/>
                  <a:gd name="connsiteY32" fmla="*/ 1311530 h 4556380"/>
                  <a:gd name="connsiteX33" fmla="*/ 5676900 w 5715000"/>
                  <a:gd name="connsiteY33" fmla="*/ 1590930 h 4556380"/>
                  <a:gd name="connsiteX34" fmla="*/ 5689600 w 5715000"/>
                  <a:gd name="connsiteY34" fmla="*/ 1679830 h 4556380"/>
                  <a:gd name="connsiteX35" fmla="*/ 5715000 w 5715000"/>
                  <a:gd name="connsiteY35" fmla="*/ 1813180 h 4556380"/>
                  <a:gd name="connsiteX36" fmla="*/ 5708652 w 5715000"/>
                  <a:gd name="connsiteY36" fmla="*/ 1952880 h 4556380"/>
                  <a:gd name="connsiteX37" fmla="*/ 5695948 w 5715000"/>
                  <a:gd name="connsiteY37" fmla="*/ 2035430 h 4556380"/>
                  <a:gd name="connsiteX38" fmla="*/ 5689600 w 5715000"/>
                  <a:gd name="connsiteY38" fmla="*/ 2137030 h 4556380"/>
                  <a:gd name="connsiteX39" fmla="*/ 5695948 w 5715000"/>
                  <a:gd name="connsiteY39" fmla="*/ 2194180 h 4556380"/>
                  <a:gd name="connsiteX40" fmla="*/ 5695948 w 5715000"/>
                  <a:gd name="connsiteY40" fmla="*/ 2264030 h 4556380"/>
                  <a:gd name="connsiteX41" fmla="*/ 5689600 w 5715000"/>
                  <a:gd name="connsiteY41" fmla="*/ 2321180 h 4556380"/>
                  <a:gd name="connsiteX42" fmla="*/ 5702300 w 5715000"/>
                  <a:gd name="connsiteY42" fmla="*/ 2365630 h 4556380"/>
                  <a:gd name="connsiteX43" fmla="*/ 5670548 w 5715000"/>
                  <a:gd name="connsiteY43" fmla="*/ 2492630 h 4556380"/>
                  <a:gd name="connsiteX44" fmla="*/ 5689600 w 5715000"/>
                  <a:gd name="connsiteY44" fmla="*/ 2530730 h 4556380"/>
                  <a:gd name="connsiteX45" fmla="*/ 5632452 w 5715000"/>
                  <a:gd name="connsiteY45" fmla="*/ 2702180 h 4556380"/>
                  <a:gd name="connsiteX46" fmla="*/ 5657852 w 5715000"/>
                  <a:gd name="connsiteY46" fmla="*/ 2854580 h 4556380"/>
                  <a:gd name="connsiteX47" fmla="*/ 5594348 w 5715000"/>
                  <a:gd name="connsiteY47" fmla="*/ 3006980 h 4556380"/>
                  <a:gd name="connsiteX48" fmla="*/ 5613400 w 5715000"/>
                  <a:gd name="connsiteY48" fmla="*/ 3197480 h 4556380"/>
                  <a:gd name="connsiteX49" fmla="*/ 5613400 w 5715000"/>
                  <a:gd name="connsiteY49" fmla="*/ 3318130 h 4556380"/>
                  <a:gd name="connsiteX50" fmla="*/ 5524500 w 5715000"/>
                  <a:gd name="connsiteY50" fmla="*/ 3438780 h 4556380"/>
                  <a:gd name="connsiteX51" fmla="*/ 5518148 w 5715000"/>
                  <a:gd name="connsiteY51" fmla="*/ 3680080 h 4556380"/>
                  <a:gd name="connsiteX52" fmla="*/ 5537200 w 5715000"/>
                  <a:gd name="connsiteY52" fmla="*/ 3737230 h 4556380"/>
                  <a:gd name="connsiteX53" fmla="*/ 5537200 w 5715000"/>
                  <a:gd name="connsiteY53" fmla="*/ 3800730 h 4556380"/>
                  <a:gd name="connsiteX54" fmla="*/ 5454652 w 5715000"/>
                  <a:gd name="connsiteY54" fmla="*/ 3883280 h 4556380"/>
                  <a:gd name="connsiteX55" fmla="*/ 5429252 w 5715000"/>
                  <a:gd name="connsiteY55" fmla="*/ 3921380 h 4556380"/>
                  <a:gd name="connsiteX56" fmla="*/ 5340348 w 5715000"/>
                  <a:gd name="connsiteY56" fmla="*/ 4022980 h 4556380"/>
                  <a:gd name="connsiteX57" fmla="*/ 5283200 w 5715000"/>
                  <a:gd name="connsiteY57" fmla="*/ 3978530 h 4556380"/>
                  <a:gd name="connsiteX58" fmla="*/ 5175252 w 5715000"/>
                  <a:gd name="connsiteY58" fmla="*/ 4061080 h 4556380"/>
                  <a:gd name="connsiteX59" fmla="*/ 5092700 w 5715000"/>
                  <a:gd name="connsiteY59" fmla="*/ 4099180 h 4556380"/>
                  <a:gd name="connsiteX60" fmla="*/ 5048252 w 5715000"/>
                  <a:gd name="connsiteY60" fmla="*/ 4124580 h 4556380"/>
                  <a:gd name="connsiteX61" fmla="*/ 4978400 w 5715000"/>
                  <a:gd name="connsiteY61" fmla="*/ 4169030 h 4556380"/>
                  <a:gd name="connsiteX62" fmla="*/ 4933948 w 5715000"/>
                  <a:gd name="connsiteY62" fmla="*/ 4276980 h 4556380"/>
                  <a:gd name="connsiteX63" fmla="*/ 4832348 w 5715000"/>
                  <a:gd name="connsiteY63" fmla="*/ 4226180 h 4556380"/>
                  <a:gd name="connsiteX64" fmla="*/ 4749800 w 5715000"/>
                  <a:gd name="connsiteY64" fmla="*/ 4257930 h 4556380"/>
                  <a:gd name="connsiteX65" fmla="*/ 4692652 w 5715000"/>
                  <a:gd name="connsiteY65" fmla="*/ 4200780 h 4556380"/>
                  <a:gd name="connsiteX66" fmla="*/ 4578348 w 5715000"/>
                  <a:gd name="connsiteY66" fmla="*/ 4156330 h 4556380"/>
                  <a:gd name="connsiteX67" fmla="*/ 4457700 w 5715000"/>
                  <a:gd name="connsiteY67" fmla="*/ 4137280 h 4556380"/>
                  <a:gd name="connsiteX68" fmla="*/ 4349748 w 5715000"/>
                  <a:gd name="connsiteY68" fmla="*/ 3978530 h 4556380"/>
                  <a:gd name="connsiteX69" fmla="*/ 4279900 w 5715000"/>
                  <a:gd name="connsiteY69" fmla="*/ 3984880 h 4556380"/>
                  <a:gd name="connsiteX70" fmla="*/ 4279900 w 5715000"/>
                  <a:gd name="connsiteY70" fmla="*/ 4080130 h 4556380"/>
                  <a:gd name="connsiteX71" fmla="*/ 4349748 w 5715000"/>
                  <a:gd name="connsiteY71" fmla="*/ 4213480 h 4556380"/>
                  <a:gd name="connsiteX72" fmla="*/ 4184652 w 5715000"/>
                  <a:gd name="connsiteY72" fmla="*/ 4308730 h 4556380"/>
                  <a:gd name="connsiteX73" fmla="*/ 4159252 w 5715000"/>
                  <a:gd name="connsiteY73" fmla="*/ 4327780 h 4556380"/>
                  <a:gd name="connsiteX74" fmla="*/ 4095748 w 5715000"/>
                  <a:gd name="connsiteY74" fmla="*/ 4423030 h 4556380"/>
                  <a:gd name="connsiteX75" fmla="*/ 4032252 w 5715000"/>
                  <a:gd name="connsiteY75" fmla="*/ 4467480 h 4556380"/>
                  <a:gd name="connsiteX76" fmla="*/ 3975100 w 5715000"/>
                  <a:gd name="connsiteY76" fmla="*/ 4556380 h 4556380"/>
                  <a:gd name="connsiteX77" fmla="*/ 3898900 w 5715000"/>
                  <a:gd name="connsiteY77" fmla="*/ 4461130 h 4556380"/>
                  <a:gd name="connsiteX78" fmla="*/ 3822700 w 5715000"/>
                  <a:gd name="connsiteY78" fmla="*/ 4410330 h 4556380"/>
                  <a:gd name="connsiteX79" fmla="*/ 3683000 w 5715000"/>
                  <a:gd name="connsiteY79" fmla="*/ 4372230 h 4556380"/>
                  <a:gd name="connsiteX80" fmla="*/ 3651252 w 5715000"/>
                  <a:gd name="connsiteY80" fmla="*/ 4219830 h 4556380"/>
                  <a:gd name="connsiteX81" fmla="*/ 3536948 w 5715000"/>
                  <a:gd name="connsiteY81" fmla="*/ 4169030 h 4556380"/>
                  <a:gd name="connsiteX82" fmla="*/ 3492500 w 5715000"/>
                  <a:gd name="connsiteY82" fmla="*/ 4061080 h 4556380"/>
                  <a:gd name="connsiteX83" fmla="*/ 3390900 w 5715000"/>
                  <a:gd name="connsiteY83" fmla="*/ 4035680 h 4556380"/>
                  <a:gd name="connsiteX84" fmla="*/ 3333748 w 5715000"/>
                  <a:gd name="connsiteY84" fmla="*/ 4022980 h 4556380"/>
                  <a:gd name="connsiteX85" fmla="*/ 3289300 w 5715000"/>
                  <a:gd name="connsiteY85" fmla="*/ 3965830 h 4556380"/>
                  <a:gd name="connsiteX86" fmla="*/ 3302000 w 5715000"/>
                  <a:gd name="connsiteY86" fmla="*/ 3921380 h 4556380"/>
                  <a:gd name="connsiteX87" fmla="*/ 3289300 w 5715000"/>
                  <a:gd name="connsiteY87" fmla="*/ 3826130 h 4556380"/>
                  <a:gd name="connsiteX88" fmla="*/ 3276600 w 5715000"/>
                  <a:gd name="connsiteY88" fmla="*/ 3768980 h 4556380"/>
                  <a:gd name="connsiteX89" fmla="*/ 3308348 w 5715000"/>
                  <a:gd name="connsiteY89" fmla="*/ 3711830 h 4556380"/>
                  <a:gd name="connsiteX90" fmla="*/ 3308348 w 5715000"/>
                  <a:gd name="connsiteY90" fmla="*/ 3673730 h 4556380"/>
                  <a:gd name="connsiteX91" fmla="*/ 3155948 w 5715000"/>
                  <a:gd name="connsiteY91" fmla="*/ 3673730 h 4556380"/>
                  <a:gd name="connsiteX92" fmla="*/ 3130548 w 5715000"/>
                  <a:gd name="connsiteY92" fmla="*/ 3534030 h 4556380"/>
                  <a:gd name="connsiteX93" fmla="*/ 3060700 w 5715000"/>
                  <a:gd name="connsiteY93" fmla="*/ 3476880 h 4556380"/>
                  <a:gd name="connsiteX94" fmla="*/ 2946400 w 5715000"/>
                  <a:gd name="connsiteY94" fmla="*/ 3349880 h 4556380"/>
                  <a:gd name="connsiteX95" fmla="*/ 2832100 w 5715000"/>
                  <a:gd name="connsiteY95" fmla="*/ 3299080 h 4556380"/>
                  <a:gd name="connsiteX96" fmla="*/ 2762252 w 5715000"/>
                  <a:gd name="connsiteY96" fmla="*/ 3292730 h 4556380"/>
                  <a:gd name="connsiteX97" fmla="*/ 2654300 w 5715000"/>
                  <a:gd name="connsiteY97" fmla="*/ 3241930 h 4556380"/>
                  <a:gd name="connsiteX98" fmla="*/ 2444748 w 5715000"/>
                  <a:gd name="connsiteY98" fmla="*/ 3197480 h 4556380"/>
                  <a:gd name="connsiteX99" fmla="*/ 2362200 w 5715000"/>
                  <a:gd name="connsiteY99" fmla="*/ 3172080 h 4556380"/>
                  <a:gd name="connsiteX100" fmla="*/ 2228852 w 5715000"/>
                  <a:gd name="connsiteY100" fmla="*/ 3184780 h 4556380"/>
                  <a:gd name="connsiteX101" fmla="*/ 2032000 w 5715000"/>
                  <a:gd name="connsiteY101" fmla="*/ 3241930 h 4556380"/>
                  <a:gd name="connsiteX102" fmla="*/ 1987548 w 5715000"/>
                  <a:gd name="connsiteY102" fmla="*/ 3299080 h 4556380"/>
                  <a:gd name="connsiteX103" fmla="*/ 2006600 w 5715000"/>
                  <a:gd name="connsiteY103" fmla="*/ 3381630 h 4556380"/>
                  <a:gd name="connsiteX104" fmla="*/ 2006600 w 5715000"/>
                  <a:gd name="connsiteY104" fmla="*/ 3426080 h 4556380"/>
                  <a:gd name="connsiteX105" fmla="*/ 1854200 w 5715000"/>
                  <a:gd name="connsiteY105" fmla="*/ 3426080 h 4556380"/>
                  <a:gd name="connsiteX106" fmla="*/ 1758948 w 5715000"/>
                  <a:gd name="connsiteY106" fmla="*/ 3495930 h 4556380"/>
                  <a:gd name="connsiteX107" fmla="*/ 1663700 w 5715000"/>
                  <a:gd name="connsiteY107" fmla="*/ 3489580 h 4556380"/>
                  <a:gd name="connsiteX108" fmla="*/ 1562100 w 5715000"/>
                  <a:gd name="connsiteY108" fmla="*/ 3546730 h 4556380"/>
                  <a:gd name="connsiteX109" fmla="*/ 1524000 w 5715000"/>
                  <a:gd name="connsiteY109" fmla="*/ 3610230 h 4556380"/>
                  <a:gd name="connsiteX110" fmla="*/ 1397000 w 5715000"/>
                  <a:gd name="connsiteY110" fmla="*/ 3622930 h 4556380"/>
                  <a:gd name="connsiteX111" fmla="*/ 1390652 w 5715000"/>
                  <a:gd name="connsiteY111" fmla="*/ 3686430 h 4556380"/>
                  <a:gd name="connsiteX112" fmla="*/ 1282700 w 5715000"/>
                  <a:gd name="connsiteY112" fmla="*/ 3705480 h 4556380"/>
                  <a:gd name="connsiteX113" fmla="*/ 1238252 w 5715000"/>
                  <a:gd name="connsiteY113" fmla="*/ 3756280 h 4556380"/>
                  <a:gd name="connsiteX114" fmla="*/ 1181100 w 5715000"/>
                  <a:gd name="connsiteY114" fmla="*/ 3807080 h 4556380"/>
                  <a:gd name="connsiteX115" fmla="*/ 996948 w 5715000"/>
                  <a:gd name="connsiteY115" fmla="*/ 3889630 h 4556380"/>
                  <a:gd name="connsiteX116" fmla="*/ 927100 w 5715000"/>
                  <a:gd name="connsiteY116" fmla="*/ 3876930 h 4556380"/>
                  <a:gd name="connsiteX117" fmla="*/ 889000 w 5715000"/>
                  <a:gd name="connsiteY117" fmla="*/ 3953130 h 4556380"/>
                  <a:gd name="connsiteX118" fmla="*/ 755652 w 5715000"/>
                  <a:gd name="connsiteY118" fmla="*/ 4016630 h 4556380"/>
                  <a:gd name="connsiteX119" fmla="*/ 742948 w 5715000"/>
                  <a:gd name="connsiteY119" fmla="*/ 4061080 h 4556380"/>
                  <a:gd name="connsiteX120" fmla="*/ 679452 w 5715000"/>
                  <a:gd name="connsiteY120" fmla="*/ 4086480 h 4556380"/>
                  <a:gd name="connsiteX121" fmla="*/ 654052 w 5715000"/>
                  <a:gd name="connsiteY121" fmla="*/ 4099180 h 4556380"/>
                  <a:gd name="connsiteX122" fmla="*/ 622300 w 5715000"/>
                  <a:gd name="connsiteY122" fmla="*/ 4073780 h 4556380"/>
                  <a:gd name="connsiteX123" fmla="*/ 520700 w 5715000"/>
                  <a:gd name="connsiteY123" fmla="*/ 4042030 h 4556380"/>
                  <a:gd name="connsiteX124" fmla="*/ 317500 w 5715000"/>
                  <a:gd name="connsiteY124" fmla="*/ 4003930 h 4556380"/>
                  <a:gd name="connsiteX125" fmla="*/ 222252 w 5715000"/>
                  <a:gd name="connsiteY125" fmla="*/ 4029330 h 4556380"/>
                  <a:gd name="connsiteX126" fmla="*/ 193796 w 5715000"/>
                  <a:gd name="connsiteY126" fmla="*/ 4005618 h 4556380"/>
                  <a:gd name="connsiteX127" fmla="*/ 190500 w 5715000"/>
                  <a:gd name="connsiteY127" fmla="*/ 3986150 h 4556380"/>
                  <a:gd name="connsiteX128" fmla="*/ 243840 w 5715000"/>
                  <a:gd name="connsiteY128" fmla="*/ 3909950 h 4556380"/>
                  <a:gd name="connsiteX129" fmla="*/ 251460 w 5715000"/>
                  <a:gd name="connsiteY129" fmla="*/ 3810890 h 4556380"/>
                  <a:gd name="connsiteX130" fmla="*/ 243840 w 5715000"/>
                  <a:gd name="connsiteY130" fmla="*/ 3711830 h 4556380"/>
                  <a:gd name="connsiteX131" fmla="*/ 259080 w 5715000"/>
                  <a:gd name="connsiteY131" fmla="*/ 3643250 h 4556380"/>
                  <a:gd name="connsiteX132" fmla="*/ 259080 w 5715000"/>
                  <a:gd name="connsiteY132" fmla="*/ 3574670 h 4556380"/>
                  <a:gd name="connsiteX133" fmla="*/ 205740 w 5715000"/>
                  <a:gd name="connsiteY133" fmla="*/ 3376550 h 4556380"/>
                  <a:gd name="connsiteX134" fmla="*/ 228600 w 5715000"/>
                  <a:gd name="connsiteY134" fmla="*/ 3102230 h 4556380"/>
                  <a:gd name="connsiteX135" fmla="*/ 144780 w 5715000"/>
                  <a:gd name="connsiteY135" fmla="*/ 2987930 h 4556380"/>
                  <a:gd name="connsiteX136" fmla="*/ 60960 w 5715000"/>
                  <a:gd name="connsiteY136" fmla="*/ 3026030 h 4556380"/>
                  <a:gd name="connsiteX137" fmla="*/ 0 w 5715000"/>
                  <a:gd name="connsiteY137" fmla="*/ 2843150 h 4556380"/>
                  <a:gd name="connsiteX138" fmla="*/ 152400 w 5715000"/>
                  <a:gd name="connsiteY138" fmla="*/ 2667890 h 4556380"/>
                  <a:gd name="connsiteX139" fmla="*/ 175260 w 5715000"/>
                  <a:gd name="connsiteY139" fmla="*/ 2492630 h 4556380"/>
                  <a:gd name="connsiteX140" fmla="*/ 205740 w 5715000"/>
                  <a:gd name="connsiteY140" fmla="*/ 2340230 h 4556380"/>
                  <a:gd name="connsiteX141" fmla="*/ 198120 w 5715000"/>
                  <a:gd name="connsiteY141" fmla="*/ 2271650 h 4556380"/>
                  <a:gd name="connsiteX142" fmla="*/ 152400 w 5715000"/>
                  <a:gd name="connsiteY142" fmla="*/ 2256410 h 4556380"/>
                  <a:gd name="connsiteX143" fmla="*/ 114300 w 5715000"/>
                  <a:gd name="connsiteY143" fmla="*/ 2187830 h 4556380"/>
                  <a:gd name="connsiteX144" fmla="*/ 144780 w 5715000"/>
                  <a:gd name="connsiteY144" fmla="*/ 2058290 h 4556380"/>
                  <a:gd name="connsiteX145" fmla="*/ 205740 w 5715000"/>
                  <a:gd name="connsiteY145" fmla="*/ 2035430 h 4556380"/>
                  <a:gd name="connsiteX146" fmla="*/ 541020 w 5715000"/>
                  <a:gd name="connsiteY146" fmla="*/ 1989710 h 4556380"/>
                  <a:gd name="connsiteX147" fmla="*/ 609600 w 5715000"/>
                  <a:gd name="connsiteY147" fmla="*/ 1974470 h 4556380"/>
                  <a:gd name="connsiteX148" fmla="*/ 685800 w 5715000"/>
                  <a:gd name="connsiteY148" fmla="*/ 1989710 h 4556380"/>
                  <a:gd name="connsiteX149" fmla="*/ 731520 w 5715000"/>
                  <a:gd name="connsiteY149" fmla="*/ 1951610 h 4556380"/>
                  <a:gd name="connsiteX150" fmla="*/ 746760 w 5715000"/>
                  <a:gd name="connsiteY150" fmla="*/ 1799210 h 4556380"/>
                  <a:gd name="connsiteX151" fmla="*/ 876300 w 5715000"/>
                  <a:gd name="connsiteY151" fmla="*/ 1776350 h 4556380"/>
                  <a:gd name="connsiteX152" fmla="*/ 944880 w 5715000"/>
                  <a:gd name="connsiteY152" fmla="*/ 1844930 h 4556380"/>
                  <a:gd name="connsiteX153" fmla="*/ 1005840 w 5715000"/>
                  <a:gd name="connsiteY153" fmla="*/ 1791590 h 4556380"/>
                  <a:gd name="connsiteX154" fmla="*/ 1150620 w 5715000"/>
                  <a:gd name="connsiteY154" fmla="*/ 1783970 h 4556380"/>
                  <a:gd name="connsiteX155" fmla="*/ 1234440 w 5715000"/>
                  <a:gd name="connsiteY155" fmla="*/ 1844930 h 4556380"/>
                  <a:gd name="connsiteX156" fmla="*/ 1280160 w 5715000"/>
                  <a:gd name="connsiteY156" fmla="*/ 1753490 h 4556380"/>
                  <a:gd name="connsiteX157" fmla="*/ 1249680 w 5715000"/>
                  <a:gd name="connsiteY157" fmla="*/ 1692530 h 4556380"/>
                  <a:gd name="connsiteX158" fmla="*/ 1226820 w 5715000"/>
                  <a:gd name="connsiteY158" fmla="*/ 1616330 h 4556380"/>
                  <a:gd name="connsiteX159" fmla="*/ 1188720 w 5715000"/>
                  <a:gd name="connsiteY159" fmla="*/ 1471550 h 4556380"/>
                  <a:gd name="connsiteX160" fmla="*/ 1173480 w 5715000"/>
                  <a:gd name="connsiteY160" fmla="*/ 1425830 h 4556380"/>
                  <a:gd name="connsiteX161" fmla="*/ 1188720 w 5715000"/>
                  <a:gd name="connsiteY161" fmla="*/ 1265810 h 4556380"/>
                  <a:gd name="connsiteX162" fmla="*/ 1264920 w 5715000"/>
                  <a:gd name="connsiteY162" fmla="*/ 1242950 h 4556380"/>
                  <a:gd name="connsiteX163" fmla="*/ 1371600 w 5715000"/>
                  <a:gd name="connsiteY163" fmla="*/ 1098170 h 4556380"/>
                  <a:gd name="connsiteX164" fmla="*/ 1371600 w 5715000"/>
                  <a:gd name="connsiteY164" fmla="*/ 1037210 h 4556380"/>
                  <a:gd name="connsiteX165" fmla="*/ 1501140 w 5715000"/>
                  <a:gd name="connsiteY165" fmla="*/ 922910 h 4556380"/>
                  <a:gd name="connsiteX166" fmla="*/ 1493520 w 5715000"/>
                  <a:gd name="connsiteY166" fmla="*/ 839090 h 4556380"/>
                  <a:gd name="connsiteX167" fmla="*/ 1623060 w 5715000"/>
                  <a:gd name="connsiteY167" fmla="*/ 740030 h 4556380"/>
                  <a:gd name="connsiteX168" fmla="*/ 1737360 w 5715000"/>
                  <a:gd name="connsiteY168" fmla="*/ 587630 h 4556380"/>
                  <a:gd name="connsiteX169" fmla="*/ 1874520 w 5715000"/>
                  <a:gd name="connsiteY169" fmla="*/ 564770 h 4556380"/>
                  <a:gd name="connsiteX170" fmla="*/ 1958340 w 5715000"/>
                  <a:gd name="connsiteY170" fmla="*/ 663830 h 4556380"/>
                  <a:gd name="connsiteX171" fmla="*/ 2080260 w 5715000"/>
                  <a:gd name="connsiteY171" fmla="*/ 602870 h 4556380"/>
                  <a:gd name="connsiteX172" fmla="*/ 2179320 w 5715000"/>
                  <a:gd name="connsiteY172" fmla="*/ 640970 h 4556380"/>
                  <a:gd name="connsiteX173" fmla="*/ 2286000 w 5715000"/>
                  <a:gd name="connsiteY173" fmla="*/ 625730 h 4556380"/>
                  <a:gd name="connsiteX174" fmla="*/ 2324100 w 5715000"/>
                  <a:gd name="connsiteY174" fmla="*/ 564770 h 4556380"/>
                  <a:gd name="connsiteX175" fmla="*/ 2407920 w 5715000"/>
                  <a:gd name="connsiteY175" fmla="*/ 633350 h 4556380"/>
                  <a:gd name="connsiteX176" fmla="*/ 2446020 w 5715000"/>
                  <a:gd name="connsiteY176" fmla="*/ 747650 h 4556380"/>
                  <a:gd name="connsiteX177" fmla="*/ 2506980 w 5715000"/>
                  <a:gd name="connsiteY177" fmla="*/ 831470 h 4556380"/>
                  <a:gd name="connsiteX178" fmla="*/ 2659380 w 5715000"/>
                  <a:gd name="connsiteY178" fmla="*/ 823850 h 4556380"/>
                  <a:gd name="connsiteX179" fmla="*/ 2689860 w 5715000"/>
                  <a:gd name="connsiteY179" fmla="*/ 778130 h 4556380"/>
                  <a:gd name="connsiteX180" fmla="*/ 2758440 w 5715000"/>
                  <a:gd name="connsiteY180" fmla="*/ 831470 h 4556380"/>
                  <a:gd name="connsiteX181" fmla="*/ 2758440 w 5715000"/>
                  <a:gd name="connsiteY181" fmla="*/ 854330 h 4556380"/>
                  <a:gd name="connsiteX182" fmla="*/ 2865120 w 5715000"/>
                  <a:gd name="connsiteY182" fmla="*/ 930530 h 4556380"/>
                  <a:gd name="connsiteX183" fmla="*/ 2956560 w 5715000"/>
                  <a:gd name="connsiteY183" fmla="*/ 922910 h 4556380"/>
                  <a:gd name="connsiteX184" fmla="*/ 3009900 w 5715000"/>
                  <a:gd name="connsiteY184" fmla="*/ 854330 h 4556380"/>
                  <a:gd name="connsiteX185" fmla="*/ 3093720 w 5715000"/>
                  <a:gd name="connsiteY185" fmla="*/ 854330 h 4556380"/>
                  <a:gd name="connsiteX186" fmla="*/ 3223260 w 5715000"/>
                  <a:gd name="connsiteY186" fmla="*/ 892430 h 4556380"/>
                  <a:gd name="connsiteX187" fmla="*/ 3451860 w 5715000"/>
                  <a:gd name="connsiteY187" fmla="*/ 656210 h 4556380"/>
                  <a:gd name="connsiteX188" fmla="*/ 3337560 w 5715000"/>
                  <a:gd name="connsiteY188" fmla="*/ 549530 h 4556380"/>
                  <a:gd name="connsiteX189" fmla="*/ 3352800 w 5715000"/>
                  <a:gd name="connsiteY189" fmla="*/ 488570 h 4556380"/>
                  <a:gd name="connsiteX190" fmla="*/ 3383280 w 5715000"/>
                  <a:gd name="connsiteY190" fmla="*/ 237110 h 4556380"/>
                  <a:gd name="connsiteX191" fmla="*/ 3390900 w 5715000"/>
                  <a:gd name="connsiteY191" fmla="*/ 176150 h 4556380"/>
                  <a:gd name="connsiteX192" fmla="*/ 3375660 w 5715000"/>
                  <a:gd name="connsiteY192" fmla="*/ 8510 h 455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</a:cxnLst>
                <a:rect l="l" t="t" r="r" b="b"/>
                <a:pathLst>
                  <a:path w="5715000" h="4556380">
                    <a:moveTo>
                      <a:pt x="3379588" y="0"/>
                    </a:moveTo>
                    <a:lnTo>
                      <a:pt x="3566160" y="99950"/>
                    </a:lnTo>
                    <a:lnTo>
                      <a:pt x="3695700" y="92330"/>
                    </a:lnTo>
                    <a:lnTo>
                      <a:pt x="3787140" y="890"/>
                    </a:lnTo>
                    <a:lnTo>
                      <a:pt x="3832860" y="92330"/>
                    </a:lnTo>
                    <a:lnTo>
                      <a:pt x="4008120" y="107570"/>
                    </a:lnTo>
                    <a:lnTo>
                      <a:pt x="3977640" y="183770"/>
                    </a:lnTo>
                    <a:lnTo>
                      <a:pt x="3992880" y="252350"/>
                    </a:lnTo>
                    <a:lnTo>
                      <a:pt x="4091940" y="290450"/>
                    </a:lnTo>
                    <a:lnTo>
                      <a:pt x="4297680" y="252350"/>
                    </a:lnTo>
                    <a:lnTo>
                      <a:pt x="4648200" y="336170"/>
                    </a:lnTo>
                    <a:lnTo>
                      <a:pt x="4648200" y="419990"/>
                    </a:lnTo>
                    <a:lnTo>
                      <a:pt x="4648200" y="480950"/>
                    </a:lnTo>
                    <a:lnTo>
                      <a:pt x="4625340" y="648590"/>
                    </a:lnTo>
                    <a:lnTo>
                      <a:pt x="4724400" y="694310"/>
                    </a:lnTo>
                    <a:lnTo>
                      <a:pt x="4732020" y="762890"/>
                    </a:lnTo>
                    <a:lnTo>
                      <a:pt x="4808220" y="762890"/>
                    </a:lnTo>
                    <a:lnTo>
                      <a:pt x="4968240" y="785750"/>
                    </a:lnTo>
                    <a:lnTo>
                      <a:pt x="4937760" y="694310"/>
                    </a:lnTo>
                    <a:lnTo>
                      <a:pt x="5151120" y="694310"/>
                    </a:lnTo>
                    <a:lnTo>
                      <a:pt x="5166360" y="496190"/>
                    </a:lnTo>
                    <a:lnTo>
                      <a:pt x="5166360" y="359030"/>
                    </a:lnTo>
                    <a:lnTo>
                      <a:pt x="5227320" y="305690"/>
                    </a:lnTo>
                    <a:lnTo>
                      <a:pt x="5382788" y="313094"/>
                    </a:lnTo>
                    <a:lnTo>
                      <a:pt x="5384800" y="314580"/>
                    </a:lnTo>
                    <a:lnTo>
                      <a:pt x="5391148" y="428880"/>
                    </a:lnTo>
                    <a:lnTo>
                      <a:pt x="5549900" y="600330"/>
                    </a:lnTo>
                    <a:lnTo>
                      <a:pt x="5549900" y="797180"/>
                    </a:lnTo>
                    <a:lnTo>
                      <a:pt x="5626100" y="873380"/>
                    </a:lnTo>
                    <a:lnTo>
                      <a:pt x="5619748" y="1127380"/>
                    </a:lnTo>
                    <a:lnTo>
                      <a:pt x="5651500" y="1197230"/>
                    </a:lnTo>
                    <a:lnTo>
                      <a:pt x="5651500" y="1254380"/>
                    </a:lnTo>
                    <a:lnTo>
                      <a:pt x="5670548" y="1311530"/>
                    </a:lnTo>
                    <a:lnTo>
                      <a:pt x="5676900" y="1590930"/>
                    </a:lnTo>
                    <a:lnTo>
                      <a:pt x="5689600" y="1679830"/>
                    </a:lnTo>
                    <a:lnTo>
                      <a:pt x="5715000" y="1813180"/>
                    </a:lnTo>
                    <a:lnTo>
                      <a:pt x="5708652" y="1952880"/>
                    </a:lnTo>
                    <a:lnTo>
                      <a:pt x="5695948" y="2035430"/>
                    </a:lnTo>
                    <a:lnTo>
                      <a:pt x="5689600" y="2137030"/>
                    </a:lnTo>
                    <a:lnTo>
                      <a:pt x="5695948" y="2194180"/>
                    </a:lnTo>
                    <a:lnTo>
                      <a:pt x="5695948" y="2264030"/>
                    </a:lnTo>
                    <a:lnTo>
                      <a:pt x="5689600" y="2321180"/>
                    </a:lnTo>
                    <a:lnTo>
                      <a:pt x="5702300" y="2365630"/>
                    </a:lnTo>
                    <a:lnTo>
                      <a:pt x="5670548" y="2492630"/>
                    </a:lnTo>
                    <a:lnTo>
                      <a:pt x="5689600" y="2530730"/>
                    </a:lnTo>
                    <a:lnTo>
                      <a:pt x="5632452" y="2702180"/>
                    </a:lnTo>
                    <a:lnTo>
                      <a:pt x="5657852" y="2854580"/>
                    </a:lnTo>
                    <a:lnTo>
                      <a:pt x="5594348" y="3006980"/>
                    </a:lnTo>
                    <a:lnTo>
                      <a:pt x="5613400" y="3197480"/>
                    </a:lnTo>
                    <a:lnTo>
                      <a:pt x="5613400" y="3318130"/>
                    </a:lnTo>
                    <a:lnTo>
                      <a:pt x="5524500" y="3438780"/>
                    </a:lnTo>
                    <a:lnTo>
                      <a:pt x="5518148" y="3680080"/>
                    </a:lnTo>
                    <a:lnTo>
                      <a:pt x="5537200" y="3737230"/>
                    </a:lnTo>
                    <a:lnTo>
                      <a:pt x="5537200" y="3800730"/>
                    </a:lnTo>
                    <a:lnTo>
                      <a:pt x="5454652" y="3883280"/>
                    </a:lnTo>
                    <a:lnTo>
                      <a:pt x="5429252" y="3921380"/>
                    </a:lnTo>
                    <a:lnTo>
                      <a:pt x="5340348" y="4022980"/>
                    </a:lnTo>
                    <a:lnTo>
                      <a:pt x="5283200" y="3978530"/>
                    </a:lnTo>
                    <a:lnTo>
                      <a:pt x="5175252" y="4061080"/>
                    </a:lnTo>
                    <a:lnTo>
                      <a:pt x="5092700" y="4099180"/>
                    </a:lnTo>
                    <a:lnTo>
                      <a:pt x="5048252" y="4124580"/>
                    </a:lnTo>
                    <a:lnTo>
                      <a:pt x="4978400" y="4169030"/>
                    </a:lnTo>
                    <a:lnTo>
                      <a:pt x="4933948" y="4276980"/>
                    </a:lnTo>
                    <a:lnTo>
                      <a:pt x="4832348" y="4226180"/>
                    </a:lnTo>
                    <a:lnTo>
                      <a:pt x="4749800" y="4257930"/>
                    </a:lnTo>
                    <a:lnTo>
                      <a:pt x="4692652" y="4200780"/>
                    </a:lnTo>
                    <a:lnTo>
                      <a:pt x="4578348" y="4156330"/>
                    </a:lnTo>
                    <a:lnTo>
                      <a:pt x="4457700" y="4137280"/>
                    </a:lnTo>
                    <a:lnTo>
                      <a:pt x="4349748" y="3978530"/>
                    </a:lnTo>
                    <a:lnTo>
                      <a:pt x="4279900" y="3984880"/>
                    </a:lnTo>
                    <a:lnTo>
                      <a:pt x="4279900" y="4080130"/>
                    </a:lnTo>
                    <a:lnTo>
                      <a:pt x="4349748" y="4213480"/>
                    </a:lnTo>
                    <a:lnTo>
                      <a:pt x="4184652" y="4308730"/>
                    </a:lnTo>
                    <a:lnTo>
                      <a:pt x="4159252" y="4327780"/>
                    </a:lnTo>
                    <a:lnTo>
                      <a:pt x="4095748" y="4423030"/>
                    </a:lnTo>
                    <a:lnTo>
                      <a:pt x="4032252" y="4467480"/>
                    </a:lnTo>
                    <a:lnTo>
                      <a:pt x="3975100" y="4556380"/>
                    </a:lnTo>
                    <a:lnTo>
                      <a:pt x="3898900" y="4461130"/>
                    </a:lnTo>
                    <a:lnTo>
                      <a:pt x="3822700" y="4410330"/>
                    </a:lnTo>
                    <a:lnTo>
                      <a:pt x="3683000" y="4372230"/>
                    </a:lnTo>
                    <a:lnTo>
                      <a:pt x="3651252" y="4219830"/>
                    </a:lnTo>
                    <a:lnTo>
                      <a:pt x="3536948" y="4169030"/>
                    </a:lnTo>
                    <a:lnTo>
                      <a:pt x="3492500" y="4061080"/>
                    </a:lnTo>
                    <a:lnTo>
                      <a:pt x="3390900" y="4035680"/>
                    </a:lnTo>
                    <a:lnTo>
                      <a:pt x="3333748" y="4022980"/>
                    </a:lnTo>
                    <a:lnTo>
                      <a:pt x="3289300" y="3965830"/>
                    </a:lnTo>
                    <a:lnTo>
                      <a:pt x="3302000" y="3921380"/>
                    </a:lnTo>
                    <a:lnTo>
                      <a:pt x="3289300" y="3826130"/>
                    </a:lnTo>
                    <a:lnTo>
                      <a:pt x="3276600" y="3768980"/>
                    </a:lnTo>
                    <a:lnTo>
                      <a:pt x="3308348" y="3711830"/>
                    </a:lnTo>
                    <a:lnTo>
                      <a:pt x="3308348" y="3673730"/>
                    </a:lnTo>
                    <a:lnTo>
                      <a:pt x="3155948" y="3673730"/>
                    </a:lnTo>
                    <a:lnTo>
                      <a:pt x="3130548" y="3534030"/>
                    </a:lnTo>
                    <a:lnTo>
                      <a:pt x="3060700" y="3476880"/>
                    </a:lnTo>
                    <a:lnTo>
                      <a:pt x="2946400" y="3349880"/>
                    </a:lnTo>
                    <a:lnTo>
                      <a:pt x="2832100" y="3299080"/>
                    </a:lnTo>
                    <a:lnTo>
                      <a:pt x="2762252" y="3292730"/>
                    </a:lnTo>
                    <a:lnTo>
                      <a:pt x="2654300" y="3241930"/>
                    </a:lnTo>
                    <a:lnTo>
                      <a:pt x="2444748" y="3197480"/>
                    </a:lnTo>
                    <a:lnTo>
                      <a:pt x="2362200" y="3172080"/>
                    </a:lnTo>
                    <a:lnTo>
                      <a:pt x="2228852" y="3184780"/>
                    </a:lnTo>
                    <a:lnTo>
                      <a:pt x="2032000" y="3241930"/>
                    </a:lnTo>
                    <a:lnTo>
                      <a:pt x="1987548" y="3299080"/>
                    </a:lnTo>
                    <a:lnTo>
                      <a:pt x="2006600" y="3381630"/>
                    </a:lnTo>
                    <a:lnTo>
                      <a:pt x="2006600" y="3426080"/>
                    </a:lnTo>
                    <a:lnTo>
                      <a:pt x="1854200" y="3426080"/>
                    </a:lnTo>
                    <a:lnTo>
                      <a:pt x="1758948" y="3495930"/>
                    </a:lnTo>
                    <a:lnTo>
                      <a:pt x="1663700" y="3489580"/>
                    </a:lnTo>
                    <a:lnTo>
                      <a:pt x="1562100" y="3546730"/>
                    </a:lnTo>
                    <a:lnTo>
                      <a:pt x="1524000" y="3610230"/>
                    </a:lnTo>
                    <a:lnTo>
                      <a:pt x="1397000" y="3622930"/>
                    </a:lnTo>
                    <a:lnTo>
                      <a:pt x="1390652" y="3686430"/>
                    </a:lnTo>
                    <a:lnTo>
                      <a:pt x="1282700" y="3705480"/>
                    </a:lnTo>
                    <a:lnTo>
                      <a:pt x="1238252" y="3756280"/>
                    </a:lnTo>
                    <a:lnTo>
                      <a:pt x="1181100" y="3807080"/>
                    </a:lnTo>
                    <a:lnTo>
                      <a:pt x="996948" y="3889630"/>
                    </a:lnTo>
                    <a:lnTo>
                      <a:pt x="927100" y="3876930"/>
                    </a:lnTo>
                    <a:lnTo>
                      <a:pt x="889000" y="3953130"/>
                    </a:lnTo>
                    <a:lnTo>
                      <a:pt x="755652" y="4016630"/>
                    </a:lnTo>
                    <a:lnTo>
                      <a:pt x="742948" y="4061080"/>
                    </a:lnTo>
                    <a:lnTo>
                      <a:pt x="679452" y="4086480"/>
                    </a:lnTo>
                    <a:lnTo>
                      <a:pt x="654052" y="4099180"/>
                    </a:lnTo>
                    <a:lnTo>
                      <a:pt x="622300" y="4073780"/>
                    </a:lnTo>
                    <a:lnTo>
                      <a:pt x="520700" y="4042030"/>
                    </a:lnTo>
                    <a:lnTo>
                      <a:pt x="317500" y="4003930"/>
                    </a:lnTo>
                    <a:lnTo>
                      <a:pt x="222252" y="4029330"/>
                    </a:lnTo>
                    <a:lnTo>
                      <a:pt x="193796" y="4005618"/>
                    </a:lnTo>
                    <a:lnTo>
                      <a:pt x="190500" y="3986150"/>
                    </a:lnTo>
                    <a:lnTo>
                      <a:pt x="243840" y="3909950"/>
                    </a:lnTo>
                    <a:lnTo>
                      <a:pt x="251460" y="3810890"/>
                    </a:lnTo>
                    <a:lnTo>
                      <a:pt x="243840" y="3711830"/>
                    </a:lnTo>
                    <a:lnTo>
                      <a:pt x="259080" y="3643250"/>
                    </a:lnTo>
                    <a:lnTo>
                      <a:pt x="259080" y="3574670"/>
                    </a:lnTo>
                    <a:lnTo>
                      <a:pt x="205740" y="3376550"/>
                    </a:lnTo>
                    <a:lnTo>
                      <a:pt x="228600" y="3102230"/>
                    </a:lnTo>
                    <a:lnTo>
                      <a:pt x="144780" y="2987930"/>
                    </a:lnTo>
                    <a:lnTo>
                      <a:pt x="60960" y="3026030"/>
                    </a:lnTo>
                    <a:lnTo>
                      <a:pt x="0" y="2843150"/>
                    </a:lnTo>
                    <a:lnTo>
                      <a:pt x="152400" y="2667890"/>
                    </a:lnTo>
                    <a:lnTo>
                      <a:pt x="175260" y="2492630"/>
                    </a:lnTo>
                    <a:lnTo>
                      <a:pt x="205740" y="2340230"/>
                    </a:lnTo>
                    <a:lnTo>
                      <a:pt x="198120" y="2271650"/>
                    </a:lnTo>
                    <a:lnTo>
                      <a:pt x="152400" y="2256410"/>
                    </a:lnTo>
                    <a:lnTo>
                      <a:pt x="114300" y="2187830"/>
                    </a:lnTo>
                    <a:lnTo>
                      <a:pt x="144780" y="2058290"/>
                    </a:lnTo>
                    <a:lnTo>
                      <a:pt x="205740" y="2035430"/>
                    </a:lnTo>
                    <a:lnTo>
                      <a:pt x="541020" y="1989710"/>
                    </a:lnTo>
                    <a:lnTo>
                      <a:pt x="609600" y="1974470"/>
                    </a:lnTo>
                    <a:lnTo>
                      <a:pt x="685800" y="1989710"/>
                    </a:lnTo>
                    <a:lnTo>
                      <a:pt x="731520" y="1951610"/>
                    </a:lnTo>
                    <a:lnTo>
                      <a:pt x="746760" y="1799210"/>
                    </a:lnTo>
                    <a:lnTo>
                      <a:pt x="876300" y="1776350"/>
                    </a:lnTo>
                    <a:lnTo>
                      <a:pt x="944880" y="1844930"/>
                    </a:lnTo>
                    <a:lnTo>
                      <a:pt x="1005840" y="1791590"/>
                    </a:lnTo>
                    <a:lnTo>
                      <a:pt x="1150620" y="1783970"/>
                    </a:lnTo>
                    <a:lnTo>
                      <a:pt x="1234440" y="1844930"/>
                    </a:lnTo>
                    <a:lnTo>
                      <a:pt x="1280160" y="1753490"/>
                    </a:lnTo>
                    <a:lnTo>
                      <a:pt x="1249680" y="1692530"/>
                    </a:lnTo>
                    <a:lnTo>
                      <a:pt x="1226820" y="1616330"/>
                    </a:lnTo>
                    <a:lnTo>
                      <a:pt x="1188720" y="1471550"/>
                    </a:lnTo>
                    <a:lnTo>
                      <a:pt x="1173480" y="1425830"/>
                    </a:lnTo>
                    <a:lnTo>
                      <a:pt x="1188720" y="1265810"/>
                    </a:lnTo>
                    <a:lnTo>
                      <a:pt x="1264920" y="1242950"/>
                    </a:lnTo>
                    <a:lnTo>
                      <a:pt x="1371600" y="1098170"/>
                    </a:lnTo>
                    <a:lnTo>
                      <a:pt x="1371600" y="1037210"/>
                    </a:lnTo>
                    <a:lnTo>
                      <a:pt x="1501140" y="922910"/>
                    </a:lnTo>
                    <a:lnTo>
                      <a:pt x="1493520" y="839090"/>
                    </a:lnTo>
                    <a:lnTo>
                      <a:pt x="1623060" y="740030"/>
                    </a:lnTo>
                    <a:lnTo>
                      <a:pt x="1737360" y="587630"/>
                    </a:lnTo>
                    <a:lnTo>
                      <a:pt x="1874520" y="564770"/>
                    </a:lnTo>
                    <a:lnTo>
                      <a:pt x="1958340" y="663830"/>
                    </a:lnTo>
                    <a:lnTo>
                      <a:pt x="2080260" y="602870"/>
                    </a:lnTo>
                    <a:lnTo>
                      <a:pt x="2179320" y="640970"/>
                    </a:lnTo>
                    <a:lnTo>
                      <a:pt x="2286000" y="625730"/>
                    </a:lnTo>
                    <a:lnTo>
                      <a:pt x="2324100" y="564770"/>
                    </a:lnTo>
                    <a:lnTo>
                      <a:pt x="2407920" y="633350"/>
                    </a:lnTo>
                    <a:lnTo>
                      <a:pt x="2446020" y="747650"/>
                    </a:lnTo>
                    <a:lnTo>
                      <a:pt x="2506980" y="831470"/>
                    </a:lnTo>
                    <a:lnTo>
                      <a:pt x="2659380" y="823850"/>
                    </a:lnTo>
                    <a:lnTo>
                      <a:pt x="2689860" y="778130"/>
                    </a:lnTo>
                    <a:lnTo>
                      <a:pt x="2758440" y="831470"/>
                    </a:lnTo>
                    <a:lnTo>
                      <a:pt x="2758440" y="854330"/>
                    </a:lnTo>
                    <a:lnTo>
                      <a:pt x="2865120" y="930530"/>
                    </a:lnTo>
                    <a:lnTo>
                      <a:pt x="2956560" y="922910"/>
                    </a:lnTo>
                    <a:lnTo>
                      <a:pt x="3009900" y="854330"/>
                    </a:lnTo>
                    <a:lnTo>
                      <a:pt x="3093720" y="854330"/>
                    </a:lnTo>
                    <a:lnTo>
                      <a:pt x="3223260" y="892430"/>
                    </a:lnTo>
                    <a:lnTo>
                      <a:pt x="3451860" y="656210"/>
                    </a:lnTo>
                    <a:lnTo>
                      <a:pt x="3337560" y="549530"/>
                    </a:lnTo>
                    <a:lnTo>
                      <a:pt x="3352800" y="488570"/>
                    </a:lnTo>
                    <a:lnTo>
                      <a:pt x="3383280" y="237110"/>
                    </a:lnTo>
                    <a:lnTo>
                      <a:pt x="3390900" y="176150"/>
                    </a:lnTo>
                    <a:lnTo>
                      <a:pt x="3375660" y="851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2A10D754-19EF-5F12-9D61-F0B7B2EE6231}"/>
                  </a:ext>
                </a:extLst>
              </p:cNvPr>
              <p:cNvSpPr/>
              <p:nvPr/>
            </p:nvSpPr>
            <p:spPr>
              <a:xfrm>
                <a:off x="1371090" y="865873"/>
                <a:ext cx="1094355" cy="1105022"/>
              </a:xfrm>
              <a:custGeom>
                <a:avLst/>
                <a:gdLst>
                  <a:gd name="connsiteX0" fmla="*/ 5836172 w 6891872"/>
                  <a:gd name="connsiteY0" fmla="*/ 0 h 6959054"/>
                  <a:gd name="connsiteX1" fmla="*/ 6007952 w 6891872"/>
                  <a:gd name="connsiteY1" fmla="*/ 89624 h 6959054"/>
                  <a:gd name="connsiteX2" fmla="*/ 6084152 w 6891872"/>
                  <a:gd name="connsiteY2" fmla="*/ 59144 h 6959054"/>
                  <a:gd name="connsiteX3" fmla="*/ 6114632 w 6891872"/>
                  <a:gd name="connsiteY3" fmla="*/ 120104 h 6959054"/>
                  <a:gd name="connsiteX4" fmla="*/ 6221312 w 6891872"/>
                  <a:gd name="connsiteY4" fmla="*/ 142964 h 6959054"/>
                  <a:gd name="connsiteX5" fmla="*/ 6289892 w 6891872"/>
                  <a:gd name="connsiteY5" fmla="*/ 142964 h 6959054"/>
                  <a:gd name="connsiteX6" fmla="*/ 6381332 w 6891872"/>
                  <a:gd name="connsiteY6" fmla="*/ 188684 h 6959054"/>
                  <a:gd name="connsiteX7" fmla="*/ 6327992 w 6891872"/>
                  <a:gd name="connsiteY7" fmla="*/ 249644 h 6959054"/>
                  <a:gd name="connsiteX8" fmla="*/ 6366092 w 6891872"/>
                  <a:gd name="connsiteY8" fmla="*/ 318224 h 6959054"/>
                  <a:gd name="connsiteX9" fmla="*/ 6343232 w 6891872"/>
                  <a:gd name="connsiteY9" fmla="*/ 485864 h 6959054"/>
                  <a:gd name="connsiteX10" fmla="*/ 6312752 w 6891872"/>
                  <a:gd name="connsiteY10" fmla="*/ 523964 h 6959054"/>
                  <a:gd name="connsiteX11" fmla="*/ 6312752 w 6891872"/>
                  <a:gd name="connsiteY11" fmla="*/ 600164 h 6959054"/>
                  <a:gd name="connsiteX12" fmla="*/ 6373712 w 6891872"/>
                  <a:gd name="connsiteY12" fmla="*/ 577304 h 6959054"/>
                  <a:gd name="connsiteX13" fmla="*/ 6381332 w 6891872"/>
                  <a:gd name="connsiteY13" fmla="*/ 668744 h 6959054"/>
                  <a:gd name="connsiteX14" fmla="*/ 6526112 w 6891872"/>
                  <a:gd name="connsiteY14" fmla="*/ 752564 h 6959054"/>
                  <a:gd name="connsiteX15" fmla="*/ 6617552 w 6891872"/>
                  <a:gd name="connsiteY15" fmla="*/ 729704 h 6959054"/>
                  <a:gd name="connsiteX16" fmla="*/ 6739472 w 6891872"/>
                  <a:gd name="connsiteY16" fmla="*/ 798284 h 6959054"/>
                  <a:gd name="connsiteX17" fmla="*/ 6853772 w 6891872"/>
                  <a:gd name="connsiteY17" fmla="*/ 927824 h 6959054"/>
                  <a:gd name="connsiteX18" fmla="*/ 6884252 w 6891872"/>
                  <a:gd name="connsiteY18" fmla="*/ 958304 h 6959054"/>
                  <a:gd name="connsiteX19" fmla="*/ 6891872 w 6891872"/>
                  <a:gd name="connsiteY19" fmla="*/ 1042124 h 6959054"/>
                  <a:gd name="connsiteX20" fmla="*/ 6830912 w 6891872"/>
                  <a:gd name="connsiteY20" fmla="*/ 1095464 h 6959054"/>
                  <a:gd name="connsiteX21" fmla="*/ 6792812 w 6891872"/>
                  <a:gd name="connsiteY21" fmla="*/ 1209764 h 6959054"/>
                  <a:gd name="connsiteX22" fmla="*/ 6640412 w 6891872"/>
                  <a:gd name="connsiteY22" fmla="*/ 1293584 h 6959054"/>
                  <a:gd name="connsiteX23" fmla="*/ 6564212 w 6891872"/>
                  <a:gd name="connsiteY23" fmla="*/ 1362164 h 6959054"/>
                  <a:gd name="connsiteX24" fmla="*/ 6457532 w 6891872"/>
                  <a:gd name="connsiteY24" fmla="*/ 1346924 h 6959054"/>
                  <a:gd name="connsiteX25" fmla="*/ 6335612 w 6891872"/>
                  <a:gd name="connsiteY25" fmla="*/ 1324064 h 6959054"/>
                  <a:gd name="connsiteX26" fmla="*/ 6289892 w 6891872"/>
                  <a:gd name="connsiteY26" fmla="*/ 1331684 h 6959054"/>
                  <a:gd name="connsiteX27" fmla="*/ 6289892 w 6891872"/>
                  <a:gd name="connsiteY27" fmla="*/ 1362164 h 6959054"/>
                  <a:gd name="connsiteX28" fmla="*/ 6228932 w 6891872"/>
                  <a:gd name="connsiteY28" fmla="*/ 1438364 h 6959054"/>
                  <a:gd name="connsiteX29" fmla="*/ 6259412 w 6891872"/>
                  <a:gd name="connsiteY29" fmla="*/ 1506944 h 6959054"/>
                  <a:gd name="connsiteX30" fmla="*/ 6251792 w 6891872"/>
                  <a:gd name="connsiteY30" fmla="*/ 1674584 h 6959054"/>
                  <a:gd name="connsiteX31" fmla="*/ 6221312 w 6891872"/>
                  <a:gd name="connsiteY31" fmla="*/ 1735544 h 6959054"/>
                  <a:gd name="connsiteX32" fmla="*/ 6259412 w 6891872"/>
                  <a:gd name="connsiteY32" fmla="*/ 1804124 h 6959054"/>
                  <a:gd name="connsiteX33" fmla="*/ 6259412 w 6891872"/>
                  <a:gd name="connsiteY33" fmla="*/ 1872704 h 6959054"/>
                  <a:gd name="connsiteX34" fmla="*/ 6213692 w 6891872"/>
                  <a:gd name="connsiteY34" fmla="*/ 1948904 h 6959054"/>
                  <a:gd name="connsiteX35" fmla="*/ 6145112 w 6891872"/>
                  <a:gd name="connsiteY35" fmla="*/ 1956524 h 6959054"/>
                  <a:gd name="connsiteX36" fmla="*/ 6145112 w 6891872"/>
                  <a:gd name="connsiteY36" fmla="*/ 2101304 h 6959054"/>
                  <a:gd name="connsiteX37" fmla="*/ 6107012 w 6891872"/>
                  <a:gd name="connsiteY37" fmla="*/ 2147024 h 6959054"/>
                  <a:gd name="connsiteX38" fmla="*/ 6114632 w 6891872"/>
                  <a:gd name="connsiteY38" fmla="*/ 2207984 h 6959054"/>
                  <a:gd name="connsiteX39" fmla="*/ 6122252 w 6891872"/>
                  <a:gd name="connsiteY39" fmla="*/ 2253704 h 6959054"/>
                  <a:gd name="connsiteX40" fmla="*/ 6068912 w 6891872"/>
                  <a:gd name="connsiteY40" fmla="*/ 2375624 h 6959054"/>
                  <a:gd name="connsiteX41" fmla="*/ 6068912 w 6891872"/>
                  <a:gd name="connsiteY41" fmla="*/ 2428964 h 6959054"/>
                  <a:gd name="connsiteX42" fmla="*/ 6084152 w 6891872"/>
                  <a:gd name="connsiteY42" fmla="*/ 2505164 h 6959054"/>
                  <a:gd name="connsiteX43" fmla="*/ 6160352 w 6891872"/>
                  <a:gd name="connsiteY43" fmla="*/ 2619464 h 6959054"/>
                  <a:gd name="connsiteX44" fmla="*/ 6267032 w 6891872"/>
                  <a:gd name="connsiteY44" fmla="*/ 2688044 h 6959054"/>
                  <a:gd name="connsiteX45" fmla="*/ 6312752 w 6891872"/>
                  <a:gd name="connsiteY45" fmla="*/ 2680424 h 6959054"/>
                  <a:gd name="connsiteX46" fmla="*/ 6404192 w 6891872"/>
                  <a:gd name="connsiteY46" fmla="*/ 2787104 h 6959054"/>
                  <a:gd name="connsiteX47" fmla="*/ 6289892 w 6891872"/>
                  <a:gd name="connsiteY47" fmla="*/ 2939504 h 6959054"/>
                  <a:gd name="connsiteX48" fmla="*/ 6160352 w 6891872"/>
                  <a:gd name="connsiteY48" fmla="*/ 3038564 h 6959054"/>
                  <a:gd name="connsiteX49" fmla="*/ 6167972 w 6891872"/>
                  <a:gd name="connsiteY49" fmla="*/ 3122384 h 6959054"/>
                  <a:gd name="connsiteX50" fmla="*/ 6038432 w 6891872"/>
                  <a:gd name="connsiteY50" fmla="*/ 3236684 h 6959054"/>
                  <a:gd name="connsiteX51" fmla="*/ 6038432 w 6891872"/>
                  <a:gd name="connsiteY51" fmla="*/ 3297644 h 6959054"/>
                  <a:gd name="connsiteX52" fmla="*/ 5931752 w 6891872"/>
                  <a:gd name="connsiteY52" fmla="*/ 3442424 h 6959054"/>
                  <a:gd name="connsiteX53" fmla="*/ 5855552 w 6891872"/>
                  <a:gd name="connsiteY53" fmla="*/ 3465284 h 6959054"/>
                  <a:gd name="connsiteX54" fmla="*/ 5840312 w 6891872"/>
                  <a:gd name="connsiteY54" fmla="*/ 3625304 h 6959054"/>
                  <a:gd name="connsiteX55" fmla="*/ 5855552 w 6891872"/>
                  <a:gd name="connsiteY55" fmla="*/ 3671024 h 6959054"/>
                  <a:gd name="connsiteX56" fmla="*/ 5893652 w 6891872"/>
                  <a:gd name="connsiteY56" fmla="*/ 3815804 h 6959054"/>
                  <a:gd name="connsiteX57" fmla="*/ 5916512 w 6891872"/>
                  <a:gd name="connsiteY57" fmla="*/ 3892004 h 6959054"/>
                  <a:gd name="connsiteX58" fmla="*/ 5946992 w 6891872"/>
                  <a:gd name="connsiteY58" fmla="*/ 3952964 h 6959054"/>
                  <a:gd name="connsiteX59" fmla="*/ 5901272 w 6891872"/>
                  <a:gd name="connsiteY59" fmla="*/ 4044404 h 6959054"/>
                  <a:gd name="connsiteX60" fmla="*/ 5817452 w 6891872"/>
                  <a:gd name="connsiteY60" fmla="*/ 3983444 h 6959054"/>
                  <a:gd name="connsiteX61" fmla="*/ 5672672 w 6891872"/>
                  <a:gd name="connsiteY61" fmla="*/ 3991064 h 6959054"/>
                  <a:gd name="connsiteX62" fmla="*/ 5611712 w 6891872"/>
                  <a:gd name="connsiteY62" fmla="*/ 4044404 h 6959054"/>
                  <a:gd name="connsiteX63" fmla="*/ 5543132 w 6891872"/>
                  <a:gd name="connsiteY63" fmla="*/ 3975824 h 6959054"/>
                  <a:gd name="connsiteX64" fmla="*/ 5413592 w 6891872"/>
                  <a:gd name="connsiteY64" fmla="*/ 3998684 h 6959054"/>
                  <a:gd name="connsiteX65" fmla="*/ 5398352 w 6891872"/>
                  <a:gd name="connsiteY65" fmla="*/ 4151084 h 6959054"/>
                  <a:gd name="connsiteX66" fmla="*/ 5352632 w 6891872"/>
                  <a:gd name="connsiteY66" fmla="*/ 4189184 h 6959054"/>
                  <a:gd name="connsiteX67" fmla="*/ 5276432 w 6891872"/>
                  <a:gd name="connsiteY67" fmla="*/ 4173944 h 6959054"/>
                  <a:gd name="connsiteX68" fmla="*/ 5207852 w 6891872"/>
                  <a:gd name="connsiteY68" fmla="*/ 4189184 h 6959054"/>
                  <a:gd name="connsiteX69" fmla="*/ 4872572 w 6891872"/>
                  <a:gd name="connsiteY69" fmla="*/ 4234904 h 6959054"/>
                  <a:gd name="connsiteX70" fmla="*/ 4811612 w 6891872"/>
                  <a:gd name="connsiteY70" fmla="*/ 4257764 h 6959054"/>
                  <a:gd name="connsiteX71" fmla="*/ 4781132 w 6891872"/>
                  <a:gd name="connsiteY71" fmla="*/ 4387304 h 6959054"/>
                  <a:gd name="connsiteX72" fmla="*/ 4819232 w 6891872"/>
                  <a:gd name="connsiteY72" fmla="*/ 4455884 h 6959054"/>
                  <a:gd name="connsiteX73" fmla="*/ 4864952 w 6891872"/>
                  <a:gd name="connsiteY73" fmla="*/ 4471124 h 6959054"/>
                  <a:gd name="connsiteX74" fmla="*/ 4872572 w 6891872"/>
                  <a:gd name="connsiteY74" fmla="*/ 4539704 h 6959054"/>
                  <a:gd name="connsiteX75" fmla="*/ 4842092 w 6891872"/>
                  <a:gd name="connsiteY75" fmla="*/ 4692104 h 6959054"/>
                  <a:gd name="connsiteX76" fmla="*/ 4819232 w 6891872"/>
                  <a:gd name="connsiteY76" fmla="*/ 4867364 h 6959054"/>
                  <a:gd name="connsiteX77" fmla="*/ 4666832 w 6891872"/>
                  <a:gd name="connsiteY77" fmla="*/ 5042624 h 6959054"/>
                  <a:gd name="connsiteX78" fmla="*/ 4727792 w 6891872"/>
                  <a:gd name="connsiteY78" fmla="*/ 5225504 h 6959054"/>
                  <a:gd name="connsiteX79" fmla="*/ 4811612 w 6891872"/>
                  <a:gd name="connsiteY79" fmla="*/ 5187404 h 6959054"/>
                  <a:gd name="connsiteX80" fmla="*/ 4895432 w 6891872"/>
                  <a:gd name="connsiteY80" fmla="*/ 5301704 h 6959054"/>
                  <a:gd name="connsiteX81" fmla="*/ 4872572 w 6891872"/>
                  <a:gd name="connsiteY81" fmla="*/ 5576024 h 6959054"/>
                  <a:gd name="connsiteX82" fmla="*/ 4925912 w 6891872"/>
                  <a:gd name="connsiteY82" fmla="*/ 5774144 h 6959054"/>
                  <a:gd name="connsiteX83" fmla="*/ 4925912 w 6891872"/>
                  <a:gd name="connsiteY83" fmla="*/ 5842724 h 6959054"/>
                  <a:gd name="connsiteX84" fmla="*/ 4910672 w 6891872"/>
                  <a:gd name="connsiteY84" fmla="*/ 5911304 h 6959054"/>
                  <a:gd name="connsiteX85" fmla="*/ 4918292 w 6891872"/>
                  <a:gd name="connsiteY85" fmla="*/ 6010364 h 6959054"/>
                  <a:gd name="connsiteX86" fmla="*/ 4910672 w 6891872"/>
                  <a:gd name="connsiteY86" fmla="*/ 6109424 h 6959054"/>
                  <a:gd name="connsiteX87" fmla="*/ 4899272 w 6891872"/>
                  <a:gd name="connsiteY87" fmla="*/ 6125710 h 6959054"/>
                  <a:gd name="connsiteX88" fmla="*/ 4819232 w 6891872"/>
                  <a:gd name="connsiteY88" fmla="*/ 6114504 h 6959054"/>
                  <a:gd name="connsiteX89" fmla="*/ 4774780 w 6891872"/>
                  <a:gd name="connsiteY89" fmla="*/ 6120854 h 6959054"/>
                  <a:gd name="connsiteX90" fmla="*/ 4717632 w 6891872"/>
                  <a:gd name="connsiteY90" fmla="*/ 6095454 h 6959054"/>
                  <a:gd name="connsiteX91" fmla="*/ 4685884 w 6891872"/>
                  <a:gd name="connsiteY91" fmla="*/ 6057354 h 6959054"/>
                  <a:gd name="connsiteX92" fmla="*/ 4679532 w 6891872"/>
                  <a:gd name="connsiteY92" fmla="*/ 5949404 h 6959054"/>
                  <a:gd name="connsiteX93" fmla="*/ 4622380 w 6891872"/>
                  <a:gd name="connsiteY93" fmla="*/ 5936704 h 6959054"/>
                  <a:gd name="connsiteX94" fmla="*/ 4571580 w 6891872"/>
                  <a:gd name="connsiteY94" fmla="*/ 5854154 h 6959054"/>
                  <a:gd name="connsiteX95" fmla="*/ 4514432 w 6891872"/>
                  <a:gd name="connsiteY95" fmla="*/ 5784304 h 6959054"/>
                  <a:gd name="connsiteX96" fmla="*/ 4457284 w 6891872"/>
                  <a:gd name="connsiteY96" fmla="*/ 5746204 h 6959054"/>
                  <a:gd name="connsiteX97" fmla="*/ 4425532 w 6891872"/>
                  <a:gd name="connsiteY97" fmla="*/ 5790654 h 6959054"/>
                  <a:gd name="connsiteX98" fmla="*/ 4419180 w 6891872"/>
                  <a:gd name="connsiteY98" fmla="*/ 5911304 h 6959054"/>
                  <a:gd name="connsiteX99" fmla="*/ 4247732 w 6891872"/>
                  <a:gd name="connsiteY99" fmla="*/ 6019254 h 6959054"/>
                  <a:gd name="connsiteX100" fmla="*/ 4082632 w 6891872"/>
                  <a:gd name="connsiteY100" fmla="*/ 6031954 h 6959054"/>
                  <a:gd name="connsiteX101" fmla="*/ 4044532 w 6891872"/>
                  <a:gd name="connsiteY101" fmla="*/ 6063704 h 6959054"/>
                  <a:gd name="connsiteX102" fmla="*/ 4038180 w 6891872"/>
                  <a:gd name="connsiteY102" fmla="*/ 6203404 h 6959054"/>
                  <a:gd name="connsiteX103" fmla="*/ 4088980 w 6891872"/>
                  <a:gd name="connsiteY103" fmla="*/ 6254204 h 6959054"/>
                  <a:gd name="connsiteX104" fmla="*/ 4088980 w 6891872"/>
                  <a:gd name="connsiteY104" fmla="*/ 6387554 h 6959054"/>
                  <a:gd name="connsiteX105" fmla="*/ 4000084 w 6891872"/>
                  <a:gd name="connsiteY105" fmla="*/ 6374854 h 6959054"/>
                  <a:gd name="connsiteX106" fmla="*/ 3936580 w 6891872"/>
                  <a:gd name="connsiteY106" fmla="*/ 6393904 h 6959054"/>
                  <a:gd name="connsiteX107" fmla="*/ 3904832 w 6891872"/>
                  <a:gd name="connsiteY107" fmla="*/ 6432004 h 6959054"/>
                  <a:gd name="connsiteX108" fmla="*/ 3923884 w 6891872"/>
                  <a:gd name="connsiteY108" fmla="*/ 6546304 h 6959054"/>
                  <a:gd name="connsiteX109" fmla="*/ 3911180 w 6891872"/>
                  <a:gd name="connsiteY109" fmla="*/ 6609804 h 6959054"/>
                  <a:gd name="connsiteX110" fmla="*/ 3873084 w 6891872"/>
                  <a:gd name="connsiteY110" fmla="*/ 6622504 h 6959054"/>
                  <a:gd name="connsiteX111" fmla="*/ 3758780 w 6891872"/>
                  <a:gd name="connsiteY111" fmla="*/ 6616154 h 6959054"/>
                  <a:gd name="connsiteX112" fmla="*/ 3714332 w 6891872"/>
                  <a:gd name="connsiteY112" fmla="*/ 6666954 h 6959054"/>
                  <a:gd name="connsiteX113" fmla="*/ 3612732 w 6891872"/>
                  <a:gd name="connsiteY113" fmla="*/ 6666954 h 6959054"/>
                  <a:gd name="connsiteX114" fmla="*/ 3631780 w 6891872"/>
                  <a:gd name="connsiteY114" fmla="*/ 6781254 h 6959054"/>
                  <a:gd name="connsiteX115" fmla="*/ 3580980 w 6891872"/>
                  <a:gd name="connsiteY115" fmla="*/ 6857454 h 6959054"/>
                  <a:gd name="connsiteX116" fmla="*/ 3542884 w 6891872"/>
                  <a:gd name="connsiteY116" fmla="*/ 6863804 h 6959054"/>
                  <a:gd name="connsiteX117" fmla="*/ 3511132 w 6891872"/>
                  <a:gd name="connsiteY117" fmla="*/ 6920954 h 6959054"/>
                  <a:gd name="connsiteX118" fmla="*/ 3466684 w 6891872"/>
                  <a:gd name="connsiteY118" fmla="*/ 6920954 h 6959054"/>
                  <a:gd name="connsiteX119" fmla="*/ 3339684 w 6891872"/>
                  <a:gd name="connsiteY119" fmla="*/ 6876504 h 6959054"/>
                  <a:gd name="connsiteX120" fmla="*/ 3301580 w 6891872"/>
                  <a:gd name="connsiteY120" fmla="*/ 6882854 h 6959054"/>
                  <a:gd name="connsiteX121" fmla="*/ 3263484 w 6891872"/>
                  <a:gd name="connsiteY121" fmla="*/ 6959054 h 6959054"/>
                  <a:gd name="connsiteX122" fmla="*/ 3206332 w 6891872"/>
                  <a:gd name="connsiteY122" fmla="*/ 6959054 h 6959054"/>
                  <a:gd name="connsiteX123" fmla="*/ 3187284 w 6891872"/>
                  <a:gd name="connsiteY123" fmla="*/ 6844754 h 6959054"/>
                  <a:gd name="connsiteX124" fmla="*/ 3136484 w 6891872"/>
                  <a:gd name="connsiteY124" fmla="*/ 6825704 h 6959054"/>
                  <a:gd name="connsiteX125" fmla="*/ 3136484 w 6891872"/>
                  <a:gd name="connsiteY125" fmla="*/ 6787604 h 6959054"/>
                  <a:gd name="connsiteX126" fmla="*/ 3199980 w 6891872"/>
                  <a:gd name="connsiteY126" fmla="*/ 6755854 h 6959054"/>
                  <a:gd name="connsiteX127" fmla="*/ 3206332 w 6891872"/>
                  <a:gd name="connsiteY127" fmla="*/ 6692354 h 6959054"/>
                  <a:gd name="connsiteX128" fmla="*/ 3180932 w 6891872"/>
                  <a:gd name="connsiteY128" fmla="*/ 6628854 h 6959054"/>
                  <a:gd name="connsiteX129" fmla="*/ 3206332 w 6891872"/>
                  <a:gd name="connsiteY129" fmla="*/ 6533604 h 6959054"/>
                  <a:gd name="connsiteX130" fmla="*/ 3168232 w 6891872"/>
                  <a:gd name="connsiteY130" fmla="*/ 6463754 h 6959054"/>
                  <a:gd name="connsiteX131" fmla="*/ 3104732 w 6891872"/>
                  <a:gd name="connsiteY131" fmla="*/ 6476454 h 6959054"/>
                  <a:gd name="connsiteX132" fmla="*/ 2977732 w 6891872"/>
                  <a:gd name="connsiteY132" fmla="*/ 6387554 h 6959054"/>
                  <a:gd name="connsiteX133" fmla="*/ 2977732 w 6891872"/>
                  <a:gd name="connsiteY133" fmla="*/ 6311354 h 6959054"/>
                  <a:gd name="connsiteX134" fmla="*/ 2914232 w 6891872"/>
                  <a:gd name="connsiteY134" fmla="*/ 6311354 h 6959054"/>
                  <a:gd name="connsiteX135" fmla="*/ 2901532 w 6891872"/>
                  <a:gd name="connsiteY135" fmla="*/ 6273254 h 6959054"/>
                  <a:gd name="connsiteX136" fmla="*/ 2895180 w 6891872"/>
                  <a:gd name="connsiteY136" fmla="*/ 6235154 h 6959054"/>
                  <a:gd name="connsiteX137" fmla="*/ 2869780 w 6891872"/>
                  <a:gd name="connsiteY137" fmla="*/ 6000204 h 6959054"/>
                  <a:gd name="connsiteX138" fmla="*/ 2844380 w 6891872"/>
                  <a:gd name="connsiteY138" fmla="*/ 5955754 h 6959054"/>
                  <a:gd name="connsiteX139" fmla="*/ 2838032 w 6891872"/>
                  <a:gd name="connsiteY139" fmla="*/ 5879554 h 6959054"/>
                  <a:gd name="connsiteX140" fmla="*/ 2691980 w 6891872"/>
                  <a:gd name="connsiteY140" fmla="*/ 5866854 h 6959054"/>
                  <a:gd name="connsiteX141" fmla="*/ 2660232 w 6891872"/>
                  <a:gd name="connsiteY141" fmla="*/ 5841454 h 6959054"/>
                  <a:gd name="connsiteX142" fmla="*/ 2279232 w 6891872"/>
                  <a:gd name="connsiteY142" fmla="*/ 5974804 h 6959054"/>
                  <a:gd name="connsiteX143" fmla="*/ 2234780 w 6891872"/>
                  <a:gd name="connsiteY143" fmla="*/ 6063704 h 6959054"/>
                  <a:gd name="connsiteX144" fmla="*/ 2222084 w 6891872"/>
                  <a:gd name="connsiteY144" fmla="*/ 6178004 h 6959054"/>
                  <a:gd name="connsiteX145" fmla="*/ 2101432 w 6891872"/>
                  <a:gd name="connsiteY145" fmla="*/ 6241504 h 6959054"/>
                  <a:gd name="connsiteX146" fmla="*/ 2056980 w 6891872"/>
                  <a:gd name="connsiteY146" fmla="*/ 6260554 h 6959054"/>
                  <a:gd name="connsiteX147" fmla="*/ 1987132 w 6891872"/>
                  <a:gd name="connsiteY147" fmla="*/ 6330404 h 6959054"/>
                  <a:gd name="connsiteX148" fmla="*/ 2006180 w 6891872"/>
                  <a:gd name="connsiteY148" fmla="*/ 6425654 h 6959054"/>
                  <a:gd name="connsiteX149" fmla="*/ 1987132 w 6891872"/>
                  <a:gd name="connsiteY149" fmla="*/ 6463754 h 6959054"/>
                  <a:gd name="connsiteX150" fmla="*/ 2006180 w 6891872"/>
                  <a:gd name="connsiteY150" fmla="*/ 6520904 h 6959054"/>
                  <a:gd name="connsiteX151" fmla="*/ 1942684 w 6891872"/>
                  <a:gd name="connsiteY151" fmla="*/ 6571704 h 6959054"/>
                  <a:gd name="connsiteX152" fmla="*/ 1923632 w 6891872"/>
                  <a:gd name="connsiteY152" fmla="*/ 6501854 h 6959054"/>
                  <a:gd name="connsiteX153" fmla="*/ 1853780 w 6891872"/>
                  <a:gd name="connsiteY153" fmla="*/ 6457404 h 6959054"/>
                  <a:gd name="connsiteX154" fmla="*/ 1822032 w 6891872"/>
                  <a:gd name="connsiteY154" fmla="*/ 6482804 h 6959054"/>
                  <a:gd name="connsiteX155" fmla="*/ 1733132 w 6891872"/>
                  <a:gd name="connsiteY155" fmla="*/ 6476454 h 6959054"/>
                  <a:gd name="connsiteX156" fmla="*/ 1669632 w 6891872"/>
                  <a:gd name="connsiteY156" fmla="*/ 6533604 h 6959054"/>
                  <a:gd name="connsiteX157" fmla="*/ 1561684 w 6891872"/>
                  <a:gd name="connsiteY157" fmla="*/ 6552654 h 6959054"/>
                  <a:gd name="connsiteX158" fmla="*/ 1472780 w 6891872"/>
                  <a:gd name="connsiteY158" fmla="*/ 6539954 h 6959054"/>
                  <a:gd name="connsiteX159" fmla="*/ 1409284 w 6891872"/>
                  <a:gd name="connsiteY159" fmla="*/ 6539954 h 6959054"/>
                  <a:gd name="connsiteX160" fmla="*/ 1326732 w 6891872"/>
                  <a:gd name="connsiteY160" fmla="*/ 6641554 h 6959054"/>
                  <a:gd name="connsiteX161" fmla="*/ 1326732 w 6891872"/>
                  <a:gd name="connsiteY161" fmla="*/ 6692354 h 6959054"/>
                  <a:gd name="connsiteX162" fmla="*/ 1282284 w 6891872"/>
                  <a:gd name="connsiteY162" fmla="*/ 6705054 h 6959054"/>
                  <a:gd name="connsiteX163" fmla="*/ 1098132 w 6891872"/>
                  <a:gd name="connsiteY163" fmla="*/ 6622504 h 6959054"/>
                  <a:gd name="connsiteX164" fmla="*/ 1142580 w 6891872"/>
                  <a:gd name="connsiteY164" fmla="*/ 6552654 h 6959054"/>
                  <a:gd name="connsiteX165" fmla="*/ 1136232 w 6891872"/>
                  <a:gd name="connsiteY165" fmla="*/ 6514554 h 6959054"/>
                  <a:gd name="connsiteX166" fmla="*/ 1174332 w 6891872"/>
                  <a:gd name="connsiteY166" fmla="*/ 6444704 h 6959054"/>
                  <a:gd name="connsiteX167" fmla="*/ 1167980 w 6891872"/>
                  <a:gd name="connsiteY167" fmla="*/ 6374854 h 6959054"/>
                  <a:gd name="connsiteX168" fmla="*/ 1136232 w 6891872"/>
                  <a:gd name="connsiteY168" fmla="*/ 6374854 h 6959054"/>
                  <a:gd name="connsiteX169" fmla="*/ 1110832 w 6891872"/>
                  <a:gd name="connsiteY169" fmla="*/ 6336754 h 6959054"/>
                  <a:gd name="connsiteX170" fmla="*/ 1079084 w 6891872"/>
                  <a:gd name="connsiteY170" fmla="*/ 6336754 h 6959054"/>
                  <a:gd name="connsiteX171" fmla="*/ 1072732 w 6891872"/>
                  <a:gd name="connsiteY171" fmla="*/ 6298654 h 6959054"/>
                  <a:gd name="connsiteX172" fmla="*/ 1015580 w 6891872"/>
                  <a:gd name="connsiteY172" fmla="*/ 6292304 h 6959054"/>
                  <a:gd name="connsiteX173" fmla="*/ 971132 w 6891872"/>
                  <a:gd name="connsiteY173" fmla="*/ 6330404 h 6959054"/>
                  <a:gd name="connsiteX174" fmla="*/ 818732 w 6891872"/>
                  <a:gd name="connsiteY174" fmla="*/ 6266904 h 6959054"/>
                  <a:gd name="connsiteX175" fmla="*/ 755232 w 6891872"/>
                  <a:gd name="connsiteY175" fmla="*/ 6311354 h 6959054"/>
                  <a:gd name="connsiteX176" fmla="*/ 685380 w 6891872"/>
                  <a:gd name="connsiteY176" fmla="*/ 6292304 h 6959054"/>
                  <a:gd name="connsiteX177" fmla="*/ 666332 w 6891872"/>
                  <a:gd name="connsiteY177" fmla="*/ 6387554 h 6959054"/>
                  <a:gd name="connsiteX178" fmla="*/ 698084 w 6891872"/>
                  <a:gd name="connsiteY178" fmla="*/ 6432004 h 6959054"/>
                  <a:gd name="connsiteX179" fmla="*/ 698084 w 6891872"/>
                  <a:gd name="connsiteY179" fmla="*/ 6489154 h 6959054"/>
                  <a:gd name="connsiteX180" fmla="*/ 647284 w 6891872"/>
                  <a:gd name="connsiteY180" fmla="*/ 6552654 h 6959054"/>
                  <a:gd name="connsiteX181" fmla="*/ 507580 w 6891872"/>
                  <a:gd name="connsiteY181" fmla="*/ 6743154 h 6959054"/>
                  <a:gd name="connsiteX182" fmla="*/ 469484 w 6891872"/>
                  <a:gd name="connsiteY182" fmla="*/ 6781254 h 6959054"/>
                  <a:gd name="connsiteX183" fmla="*/ 456780 w 6891872"/>
                  <a:gd name="connsiteY183" fmla="*/ 6813004 h 6959054"/>
                  <a:gd name="connsiteX184" fmla="*/ 374232 w 6891872"/>
                  <a:gd name="connsiteY184" fmla="*/ 6857454 h 6959054"/>
                  <a:gd name="connsiteX185" fmla="*/ 323432 w 6891872"/>
                  <a:gd name="connsiteY185" fmla="*/ 6806654 h 6959054"/>
                  <a:gd name="connsiteX186" fmla="*/ 361532 w 6891872"/>
                  <a:gd name="connsiteY186" fmla="*/ 6736804 h 6959054"/>
                  <a:gd name="connsiteX187" fmla="*/ 278980 w 6891872"/>
                  <a:gd name="connsiteY187" fmla="*/ 6622504 h 6959054"/>
                  <a:gd name="connsiteX188" fmla="*/ 278980 w 6891872"/>
                  <a:gd name="connsiteY188" fmla="*/ 6432004 h 6959054"/>
                  <a:gd name="connsiteX189" fmla="*/ 209132 w 6891872"/>
                  <a:gd name="connsiteY189" fmla="*/ 6381204 h 6959054"/>
                  <a:gd name="connsiteX190" fmla="*/ 190084 w 6891872"/>
                  <a:gd name="connsiteY190" fmla="*/ 6324054 h 6959054"/>
                  <a:gd name="connsiteX191" fmla="*/ 240884 w 6891872"/>
                  <a:gd name="connsiteY191" fmla="*/ 6305004 h 6959054"/>
                  <a:gd name="connsiteX192" fmla="*/ 240884 w 6891872"/>
                  <a:gd name="connsiteY192" fmla="*/ 6235154 h 6959054"/>
                  <a:gd name="connsiteX193" fmla="*/ 202780 w 6891872"/>
                  <a:gd name="connsiteY193" fmla="*/ 6171654 h 6959054"/>
                  <a:gd name="connsiteX194" fmla="*/ 75780 w 6891872"/>
                  <a:gd name="connsiteY194" fmla="*/ 6146254 h 6959054"/>
                  <a:gd name="connsiteX195" fmla="*/ 0 w 6891872"/>
                  <a:gd name="connsiteY195" fmla="*/ 6043408 h 6959054"/>
                  <a:gd name="connsiteX196" fmla="*/ 4344 w 6891872"/>
                  <a:gd name="connsiteY196" fmla="*/ 6044654 h 6959054"/>
                  <a:gd name="connsiteX197" fmla="*/ 537744 w 6891872"/>
                  <a:gd name="connsiteY197" fmla="*/ 5839868 h 6959054"/>
                  <a:gd name="connsiteX198" fmla="*/ 599656 w 6891872"/>
                  <a:gd name="connsiteY198" fmla="*/ 5768428 h 6959054"/>
                  <a:gd name="connsiteX199" fmla="*/ 733008 w 6891872"/>
                  <a:gd name="connsiteY199" fmla="*/ 5773192 h 6959054"/>
                  <a:gd name="connsiteX200" fmla="*/ 904456 w 6891872"/>
                  <a:gd name="connsiteY200" fmla="*/ 5677942 h 6959054"/>
                  <a:gd name="connsiteX201" fmla="*/ 928268 w 6891872"/>
                  <a:gd name="connsiteY201" fmla="*/ 5644604 h 6959054"/>
                  <a:gd name="connsiteX202" fmla="*/ 966372 w 6891872"/>
                  <a:gd name="connsiteY202" fmla="*/ 5625554 h 6959054"/>
                  <a:gd name="connsiteX203" fmla="*/ 1085432 w 6891872"/>
                  <a:gd name="connsiteY203" fmla="*/ 5516016 h 6959054"/>
                  <a:gd name="connsiteX204" fmla="*/ 1180684 w 6891872"/>
                  <a:gd name="connsiteY204" fmla="*/ 5511254 h 6959054"/>
                  <a:gd name="connsiteX205" fmla="*/ 1375944 w 6891872"/>
                  <a:gd name="connsiteY205" fmla="*/ 5306468 h 6959054"/>
                  <a:gd name="connsiteX206" fmla="*/ 1475956 w 6891872"/>
                  <a:gd name="connsiteY206" fmla="*/ 5311228 h 6959054"/>
                  <a:gd name="connsiteX207" fmla="*/ 1518820 w 6891872"/>
                  <a:gd name="connsiteY207" fmla="*/ 5349328 h 6959054"/>
                  <a:gd name="connsiteX208" fmla="*/ 1699796 w 6891872"/>
                  <a:gd name="connsiteY208" fmla="*/ 5311228 h 6959054"/>
                  <a:gd name="connsiteX209" fmla="*/ 1747420 w 6891872"/>
                  <a:gd name="connsiteY209" fmla="*/ 5306468 h 6959054"/>
                  <a:gd name="connsiteX210" fmla="*/ 1814096 w 6891872"/>
                  <a:gd name="connsiteY210" fmla="*/ 5296942 h 6959054"/>
                  <a:gd name="connsiteX211" fmla="*/ 1861720 w 6891872"/>
                  <a:gd name="connsiteY211" fmla="*/ 5215980 h 6959054"/>
                  <a:gd name="connsiteX212" fmla="*/ 1966496 w 6891872"/>
                  <a:gd name="connsiteY212" fmla="*/ 5182642 h 6959054"/>
                  <a:gd name="connsiteX213" fmla="*/ 2261772 w 6891872"/>
                  <a:gd name="connsiteY213" fmla="*/ 4915942 h 6959054"/>
                  <a:gd name="connsiteX214" fmla="*/ 2371308 w 6891872"/>
                  <a:gd name="connsiteY214" fmla="*/ 4763542 h 6959054"/>
                  <a:gd name="connsiteX215" fmla="*/ 2609432 w 6891872"/>
                  <a:gd name="connsiteY215" fmla="*/ 4596854 h 6959054"/>
                  <a:gd name="connsiteX216" fmla="*/ 2766596 w 6891872"/>
                  <a:gd name="connsiteY216" fmla="*/ 4520654 h 6959054"/>
                  <a:gd name="connsiteX217" fmla="*/ 2885656 w 6891872"/>
                  <a:gd name="connsiteY217" fmla="*/ 4339680 h 6959054"/>
                  <a:gd name="connsiteX218" fmla="*/ 2966620 w 6891872"/>
                  <a:gd name="connsiteY218" fmla="*/ 4134892 h 6959054"/>
                  <a:gd name="connsiteX219" fmla="*/ 3066632 w 6891872"/>
                  <a:gd name="connsiteY219" fmla="*/ 4049168 h 6959054"/>
                  <a:gd name="connsiteX220" fmla="*/ 3085684 w 6891872"/>
                  <a:gd name="connsiteY220" fmla="*/ 3977728 h 6959054"/>
                  <a:gd name="connsiteX221" fmla="*/ 3223796 w 6891872"/>
                  <a:gd name="connsiteY221" fmla="*/ 3834854 h 6959054"/>
                  <a:gd name="connsiteX222" fmla="*/ 3290468 w 6891872"/>
                  <a:gd name="connsiteY222" fmla="*/ 3753892 h 6959054"/>
                  <a:gd name="connsiteX223" fmla="*/ 3323808 w 6891872"/>
                  <a:gd name="connsiteY223" fmla="*/ 3677692 h 6959054"/>
                  <a:gd name="connsiteX224" fmla="*/ 3414296 w 6891872"/>
                  <a:gd name="connsiteY224" fmla="*/ 3558628 h 6959054"/>
                  <a:gd name="connsiteX225" fmla="*/ 3452396 w 6891872"/>
                  <a:gd name="connsiteY225" fmla="*/ 3401468 h 6959054"/>
                  <a:gd name="connsiteX226" fmla="*/ 3504780 w 6891872"/>
                  <a:gd name="connsiteY226" fmla="*/ 3191916 h 6959054"/>
                  <a:gd name="connsiteX227" fmla="*/ 3504780 w 6891872"/>
                  <a:gd name="connsiteY227" fmla="*/ 3144292 h 6959054"/>
                  <a:gd name="connsiteX228" fmla="*/ 3501616 w 6891872"/>
                  <a:gd name="connsiteY228" fmla="*/ 3120396 h 6959054"/>
                  <a:gd name="connsiteX229" fmla="*/ 3623844 w 6891872"/>
                  <a:gd name="connsiteY229" fmla="*/ 2844254 h 6959054"/>
                  <a:gd name="connsiteX230" fmla="*/ 3833396 w 6891872"/>
                  <a:gd name="connsiteY230" fmla="*/ 2658516 h 6959054"/>
                  <a:gd name="connsiteX231" fmla="*/ 4100096 w 6891872"/>
                  <a:gd name="connsiteY231" fmla="*/ 2506116 h 6959054"/>
                  <a:gd name="connsiteX232" fmla="*/ 4371556 w 6891872"/>
                  <a:gd name="connsiteY232" fmla="*/ 2301328 h 6959054"/>
                  <a:gd name="connsiteX233" fmla="*/ 4581108 w 6891872"/>
                  <a:gd name="connsiteY233" fmla="*/ 2229892 h 6959054"/>
                  <a:gd name="connsiteX234" fmla="*/ 4790656 w 6891872"/>
                  <a:gd name="connsiteY234" fmla="*/ 2177504 h 6959054"/>
                  <a:gd name="connsiteX235" fmla="*/ 4866856 w 6891872"/>
                  <a:gd name="connsiteY235" fmla="*/ 2072728 h 6959054"/>
                  <a:gd name="connsiteX236" fmla="*/ 4900196 w 6891872"/>
                  <a:gd name="connsiteY236" fmla="*/ 2067968 h 6959054"/>
                  <a:gd name="connsiteX237" fmla="*/ 5028780 w 6891872"/>
                  <a:gd name="connsiteY237" fmla="*/ 2006054 h 6959054"/>
                  <a:gd name="connsiteX238" fmla="*/ 5219284 w 6891872"/>
                  <a:gd name="connsiteY238" fmla="*/ 1801268 h 6959054"/>
                  <a:gd name="connsiteX239" fmla="*/ 5390732 w 6891872"/>
                  <a:gd name="connsiteY239" fmla="*/ 1567904 h 6959054"/>
                  <a:gd name="connsiteX240" fmla="*/ 5471696 w 6891872"/>
                  <a:gd name="connsiteY240" fmla="*/ 1382168 h 6959054"/>
                  <a:gd name="connsiteX241" fmla="*/ 5471696 w 6891872"/>
                  <a:gd name="connsiteY241" fmla="*/ 1291680 h 6959054"/>
                  <a:gd name="connsiteX242" fmla="*/ 5528844 w 6891872"/>
                  <a:gd name="connsiteY242" fmla="*/ 1182142 h 6959054"/>
                  <a:gd name="connsiteX243" fmla="*/ 5533608 w 6891872"/>
                  <a:gd name="connsiteY243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6891872" h="6959054"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883850E-ABE5-EE8E-B659-74BA7A560883}"/>
                  </a:ext>
                </a:extLst>
              </p:cNvPr>
              <p:cNvSpPr/>
              <p:nvPr/>
            </p:nvSpPr>
            <p:spPr>
              <a:xfrm>
                <a:off x="2361387" y="1846873"/>
                <a:ext cx="571108" cy="723563"/>
              </a:xfrm>
              <a:custGeom>
                <a:avLst/>
                <a:gdLst>
                  <a:gd name="connsiteX0" fmla="*/ 2780028 w 3596640"/>
                  <a:gd name="connsiteY0" fmla="*/ 0 h 4556760"/>
                  <a:gd name="connsiteX1" fmla="*/ 2887980 w 3596640"/>
                  <a:gd name="connsiteY1" fmla="*/ 158750 h 4556760"/>
                  <a:gd name="connsiteX2" fmla="*/ 3008628 w 3596640"/>
                  <a:gd name="connsiteY2" fmla="*/ 177800 h 4556760"/>
                  <a:gd name="connsiteX3" fmla="*/ 3122932 w 3596640"/>
                  <a:gd name="connsiteY3" fmla="*/ 222250 h 4556760"/>
                  <a:gd name="connsiteX4" fmla="*/ 3180080 w 3596640"/>
                  <a:gd name="connsiteY4" fmla="*/ 279400 h 4556760"/>
                  <a:gd name="connsiteX5" fmla="*/ 3262628 w 3596640"/>
                  <a:gd name="connsiteY5" fmla="*/ 247650 h 4556760"/>
                  <a:gd name="connsiteX6" fmla="*/ 3364228 w 3596640"/>
                  <a:gd name="connsiteY6" fmla="*/ 298450 h 4556760"/>
                  <a:gd name="connsiteX7" fmla="*/ 3369792 w 3596640"/>
                  <a:gd name="connsiteY7" fmla="*/ 284942 h 4556760"/>
                  <a:gd name="connsiteX8" fmla="*/ 3421380 w 3596640"/>
                  <a:gd name="connsiteY8" fmla="*/ 373380 h 4556760"/>
                  <a:gd name="connsiteX9" fmla="*/ 3421380 w 3596640"/>
                  <a:gd name="connsiteY9" fmla="*/ 441960 h 4556760"/>
                  <a:gd name="connsiteX10" fmla="*/ 3337560 w 3596640"/>
                  <a:gd name="connsiteY10" fmla="*/ 472440 h 4556760"/>
                  <a:gd name="connsiteX11" fmla="*/ 3200400 w 3596640"/>
                  <a:gd name="connsiteY11" fmla="*/ 739140 h 4556760"/>
                  <a:gd name="connsiteX12" fmla="*/ 3192780 w 3596640"/>
                  <a:gd name="connsiteY12" fmla="*/ 883920 h 4556760"/>
                  <a:gd name="connsiteX13" fmla="*/ 3147060 w 3596640"/>
                  <a:gd name="connsiteY13" fmla="*/ 944880 h 4556760"/>
                  <a:gd name="connsiteX14" fmla="*/ 3154680 w 3596640"/>
                  <a:gd name="connsiteY14" fmla="*/ 1082040 h 4556760"/>
                  <a:gd name="connsiteX15" fmla="*/ 3078480 w 3596640"/>
                  <a:gd name="connsiteY15" fmla="*/ 1196340 h 4556760"/>
                  <a:gd name="connsiteX16" fmla="*/ 3032760 w 3596640"/>
                  <a:gd name="connsiteY16" fmla="*/ 1264920 h 4556760"/>
                  <a:gd name="connsiteX17" fmla="*/ 2895600 w 3596640"/>
                  <a:gd name="connsiteY17" fmla="*/ 1607820 h 4556760"/>
                  <a:gd name="connsiteX18" fmla="*/ 2895600 w 3596640"/>
                  <a:gd name="connsiteY18" fmla="*/ 1699260 h 4556760"/>
                  <a:gd name="connsiteX19" fmla="*/ 2849880 w 3596640"/>
                  <a:gd name="connsiteY19" fmla="*/ 1767840 h 4556760"/>
                  <a:gd name="connsiteX20" fmla="*/ 2842260 w 3596640"/>
                  <a:gd name="connsiteY20" fmla="*/ 1836420 h 4556760"/>
                  <a:gd name="connsiteX21" fmla="*/ 2849880 w 3596640"/>
                  <a:gd name="connsiteY21" fmla="*/ 1935480 h 4556760"/>
                  <a:gd name="connsiteX22" fmla="*/ 2933700 w 3596640"/>
                  <a:gd name="connsiteY22" fmla="*/ 2087880 h 4556760"/>
                  <a:gd name="connsiteX23" fmla="*/ 2895600 w 3596640"/>
                  <a:gd name="connsiteY23" fmla="*/ 2194560 h 4556760"/>
                  <a:gd name="connsiteX24" fmla="*/ 2819400 w 3596640"/>
                  <a:gd name="connsiteY24" fmla="*/ 2278380 h 4556760"/>
                  <a:gd name="connsiteX25" fmla="*/ 2796540 w 3596640"/>
                  <a:gd name="connsiteY25" fmla="*/ 2354580 h 4556760"/>
                  <a:gd name="connsiteX26" fmla="*/ 2773680 w 3596640"/>
                  <a:gd name="connsiteY26" fmla="*/ 2423160 h 4556760"/>
                  <a:gd name="connsiteX27" fmla="*/ 2689860 w 3596640"/>
                  <a:gd name="connsiteY27" fmla="*/ 2438400 h 4556760"/>
                  <a:gd name="connsiteX28" fmla="*/ 2682240 w 3596640"/>
                  <a:gd name="connsiteY28" fmla="*/ 2552700 h 4556760"/>
                  <a:gd name="connsiteX29" fmla="*/ 2712720 w 3596640"/>
                  <a:gd name="connsiteY29" fmla="*/ 2872740 h 4556760"/>
                  <a:gd name="connsiteX30" fmla="*/ 2842260 w 3596640"/>
                  <a:gd name="connsiteY30" fmla="*/ 3246120 h 4556760"/>
                  <a:gd name="connsiteX31" fmla="*/ 3032760 w 3596640"/>
                  <a:gd name="connsiteY31" fmla="*/ 3688080 h 4556760"/>
                  <a:gd name="connsiteX32" fmla="*/ 3147060 w 3596640"/>
                  <a:gd name="connsiteY32" fmla="*/ 3764280 h 4556760"/>
                  <a:gd name="connsiteX33" fmla="*/ 3162300 w 3596640"/>
                  <a:gd name="connsiteY33" fmla="*/ 3924300 h 4556760"/>
                  <a:gd name="connsiteX34" fmla="*/ 3230880 w 3596640"/>
                  <a:gd name="connsiteY34" fmla="*/ 4046220 h 4556760"/>
                  <a:gd name="connsiteX35" fmla="*/ 3482340 w 3596640"/>
                  <a:gd name="connsiteY35" fmla="*/ 4488180 h 4556760"/>
                  <a:gd name="connsiteX36" fmla="*/ 3596640 w 3596640"/>
                  <a:gd name="connsiteY36" fmla="*/ 4556760 h 4556760"/>
                  <a:gd name="connsiteX37" fmla="*/ 3489960 w 3596640"/>
                  <a:gd name="connsiteY37" fmla="*/ 4556760 h 4556760"/>
                  <a:gd name="connsiteX38" fmla="*/ 3421380 w 3596640"/>
                  <a:gd name="connsiteY38" fmla="*/ 4541520 h 4556760"/>
                  <a:gd name="connsiteX39" fmla="*/ 3177540 w 3596640"/>
                  <a:gd name="connsiteY39" fmla="*/ 4343400 h 4556760"/>
                  <a:gd name="connsiteX40" fmla="*/ 3162300 w 3596640"/>
                  <a:gd name="connsiteY40" fmla="*/ 4274820 h 4556760"/>
                  <a:gd name="connsiteX41" fmla="*/ 3124200 w 3596640"/>
                  <a:gd name="connsiteY41" fmla="*/ 4191000 h 4556760"/>
                  <a:gd name="connsiteX42" fmla="*/ 3009900 w 3596640"/>
                  <a:gd name="connsiteY42" fmla="*/ 4145280 h 4556760"/>
                  <a:gd name="connsiteX43" fmla="*/ 2910840 w 3596640"/>
                  <a:gd name="connsiteY43" fmla="*/ 4122420 h 4556760"/>
                  <a:gd name="connsiteX44" fmla="*/ 2796540 w 3596640"/>
                  <a:gd name="connsiteY44" fmla="*/ 3931920 h 4556760"/>
                  <a:gd name="connsiteX45" fmla="*/ 2522220 w 3596640"/>
                  <a:gd name="connsiteY45" fmla="*/ 3756660 h 4556760"/>
                  <a:gd name="connsiteX46" fmla="*/ 2468880 w 3596640"/>
                  <a:gd name="connsiteY46" fmla="*/ 3855720 h 4556760"/>
                  <a:gd name="connsiteX47" fmla="*/ 2468880 w 3596640"/>
                  <a:gd name="connsiteY47" fmla="*/ 3947160 h 4556760"/>
                  <a:gd name="connsiteX48" fmla="*/ 2369820 w 3596640"/>
                  <a:gd name="connsiteY48" fmla="*/ 3870960 h 4556760"/>
                  <a:gd name="connsiteX49" fmla="*/ 2301240 w 3596640"/>
                  <a:gd name="connsiteY49" fmla="*/ 3939540 h 4556760"/>
                  <a:gd name="connsiteX50" fmla="*/ 2202180 w 3596640"/>
                  <a:gd name="connsiteY50" fmla="*/ 3939540 h 4556760"/>
                  <a:gd name="connsiteX51" fmla="*/ 2057400 w 3596640"/>
                  <a:gd name="connsiteY51" fmla="*/ 3970020 h 4556760"/>
                  <a:gd name="connsiteX52" fmla="*/ 2004060 w 3596640"/>
                  <a:gd name="connsiteY52" fmla="*/ 4091940 h 4556760"/>
                  <a:gd name="connsiteX53" fmla="*/ 1897380 w 3596640"/>
                  <a:gd name="connsiteY53" fmla="*/ 4091940 h 4556760"/>
                  <a:gd name="connsiteX54" fmla="*/ 1844040 w 3596640"/>
                  <a:gd name="connsiteY54" fmla="*/ 4069080 h 4556760"/>
                  <a:gd name="connsiteX55" fmla="*/ 1790700 w 3596640"/>
                  <a:gd name="connsiteY55" fmla="*/ 4069080 h 4556760"/>
                  <a:gd name="connsiteX56" fmla="*/ 1722120 w 3596640"/>
                  <a:gd name="connsiteY56" fmla="*/ 4122420 h 4556760"/>
                  <a:gd name="connsiteX57" fmla="*/ 1638300 w 3596640"/>
                  <a:gd name="connsiteY57" fmla="*/ 4122420 h 4556760"/>
                  <a:gd name="connsiteX58" fmla="*/ 1577340 w 3596640"/>
                  <a:gd name="connsiteY58" fmla="*/ 4114800 h 4556760"/>
                  <a:gd name="connsiteX59" fmla="*/ 1432560 w 3596640"/>
                  <a:gd name="connsiteY59" fmla="*/ 4183380 h 4556760"/>
                  <a:gd name="connsiteX60" fmla="*/ 1356360 w 3596640"/>
                  <a:gd name="connsiteY60" fmla="*/ 4053840 h 4556760"/>
                  <a:gd name="connsiteX61" fmla="*/ 1272540 w 3596640"/>
                  <a:gd name="connsiteY61" fmla="*/ 4030980 h 4556760"/>
                  <a:gd name="connsiteX62" fmla="*/ 1196340 w 3596640"/>
                  <a:gd name="connsiteY62" fmla="*/ 4030980 h 4556760"/>
                  <a:gd name="connsiteX63" fmla="*/ 1021080 w 3596640"/>
                  <a:gd name="connsiteY63" fmla="*/ 3931920 h 4556760"/>
                  <a:gd name="connsiteX64" fmla="*/ 967740 w 3596640"/>
                  <a:gd name="connsiteY64" fmla="*/ 3954780 h 4556760"/>
                  <a:gd name="connsiteX65" fmla="*/ 769620 w 3596640"/>
                  <a:gd name="connsiteY65" fmla="*/ 3817620 h 4556760"/>
                  <a:gd name="connsiteX66" fmla="*/ 762000 w 3596640"/>
                  <a:gd name="connsiteY66" fmla="*/ 3710940 h 4556760"/>
                  <a:gd name="connsiteX67" fmla="*/ 647700 w 3596640"/>
                  <a:gd name="connsiteY67" fmla="*/ 3680460 h 4556760"/>
                  <a:gd name="connsiteX68" fmla="*/ 586740 w 3596640"/>
                  <a:gd name="connsiteY68" fmla="*/ 3512820 h 4556760"/>
                  <a:gd name="connsiteX69" fmla="*/ 495300 w 3596640"/>
                  <a:gd name="connsiteY69" fmla="*/ 3451860 h 4556760"/>
                  <a:gd name="connsiteX70" fmla="*/ 419100 w 3596640"/>
                  <a:gd name="connsiteY70" fmla="*/ 3360420 h 4556760"/>
                  <a:gd name="connsiteX71" fmla="*/ 350520 w 3596640"/>
                  <a:gd name="connsiteY71" fmla="*/ 3208020 h 4556760"/>
                  <a:gd name="connsiteX72" fmla="*/ 289560 w 3596640"/>
                  <a:gd name="connsiteY72" fmla="*/ 3223260 h 4556760"/>
                  <a:gd name="connsiteX73" fmla="*/ 289560 w 3596640"/>
                  <a:gd name="connsiteY73" fmla="*/ 3284220 h 4556760"/>
                  <a:gd name="connsiteX74" fmla="*/ 137160 w 3596640"/>
                  <a:gd name="connsiteY74" fmla="*/ 3238500 h 4556760"/>
                  <a:gd name="connsiteX75" fmla="*/ 137160 w 3596640"/>
                  <a:gd name="connsiteY75" fmla="*/ 3162300 h 4556760"/>
                  <a:gd name="connsiteX76" fmla="*/ 68580 w 3596640"/>
                  <a:gd name="connsiteY76" fmla="*/ 3025140 h 4556760"/>
                  <a:gd name="connsiteX77" fmla="*/ 0 w 3596640"/>
                  <a:gd name="connsiteY77" fmla="*/ 2842260 h 4556760"/>
                  <a:gd name="connsiteX78" fmla="*/ 83820 w 3596640"/>
                  <a:gd name="connsiteY78" fmla="*/ 2804160 h 4556760"/>
                  <a:gd name="connsiteX79" fmla="*/ 167640 w 3596640"/>
                  <a:gd name="connsiteY79" fmla="*/ 2804160 h 4556760"/>
                  <a:gd name="connsiteX80" fmla="*/ 441960 w 3596640"/>
                  <a:gd name="connsiteY80" fmla="*/ 2659380 h 4556760"/>
                  <a:gd name="connsiteX81" fmla="*/ 487680 w 3596640"/>
                  <a:gd name="connsiteY81" fmla="*/ 2430780 h 4556760"/>
                  <a:gd name="connsiteX82" fmla="*/ 586740 w 3596640"/>
                  <a:gd name="connsiteY82" fmla="*/ 2377440 h 4556760"/>
                  <a:gd name="connsiteX83" fmla="*/ 655320 w 3596640"/>
                  <a:gd name="connsiteY83" fmla="*/ 2430780 h 4556760"/>
                  <a:gd name="connsiteX84" fmla="*/ 701040 w 3596640"/>
                  <a:gd name="connsiteY84" fmla="*/ 2430780 h 4556760"/>
                  <a:gd name="connsiteX85" fmla="*/ 701040 w 3596640"/>
                  <a:gd name="connsiteY85" fmla="*/ 2301240 h 4556760"/>
                  <a:gd name="connsiteX86" fmla="*/ 868680 w 3596640"/>
                  <a:gd name="connsiteY86" fmla="*/ 2232660 h 4556760"/>
                  <a:gd name="connsiteX87" fmla="*/ 868680 w 3596640"/>
                  <a:gd name="connsiteY87" fmla="*/ 2164080 h 4556760"/>
                  <a:gd name="connsiteX88" fmla="*/ 914400 w 3596640"/>
                  <a:gd name="connsiteY88" fmla="*/ 2194560 h 4556760"/>
                  <a:gd name="connsiteX89" fmla="*/ 1120140 w 3596640"/>
                  <a:gd name="connsiteY89" fmla="*/ 2156460 h 4556760"/>
                  <a:gd name="connsiteX90" fmla="*/ 1181100 w 3596640"/>
                  <a:gd name="connsiteY90" fmla="*/ 2110740 h 4556760"/>
                  <a:gd name="connsiteX91" fmla="*/ 1181100 w 3596640"/>
                  <a:gd name="connsiteY91" fmla="*/ 2049780 h 4556760"/>
                  <a:gd name="connsiteX92" fmla="*/ 1325880 w 3596640"/>
                  <a:gd name="connsiteY92" fmla="*/ 2065020 h 4556760"/>
                  <a:gd name="connsiteX93" fmla="*/ 1348740 w 3596640"/>
                  <a:gd name="connsiteY93" fmla="*/ 2011680 h 4556760"/>
                  <a:gd name="connsiteX94" fmla="*/ 1394460 w 3596640"/>
                  <a:gd name="connsiteY94" fmla="*/ 2011680 h 4556760"/>
                  <a:gd name="connsiteX95" fmla="*/ 1455420 w 3596640"/>
                  <a:gd name="connsiteY95" fmla="*/ 2072640 h 4556760"/>
                  <a:gd name="connsiteX96" fmla="*/ 1546860 w 3596640"/>
                  <a:gd name="connsiteY96" fmla="*/ 2057400 h 4556760"/>
                  <a:gd name="connsiteX97" fmla="*/ 1592580 w 3596640"/>
                  <a:gd name="connsiteY97" fmla="*/ 1981200 h 4556760"/>
                  <a:gd name="connsiteX98" fmla="*/ 1600200 w 3596640"/>
                  <a:gd name="connsiteY98" fmla="*/ 1828800 h 4556760"/>
                  <a:gd name="connsiteX99" fmla="*/ 1744980 w 3596640"/>
                  <a:gd name="connsiteY99" fmla="*/ 1623060 h 4556760"/>
                  <a:gd name="connsiteX100" fmla="*/ 1706880 w 3596640"/>
                  <a:gd name="connsiteY100" fmla="*/ 1531620 h 4556760"/>
                  <a:gd name="connsiteX101" fmla="*/ 1722120 w 3596640"/>
                  <a:gd name="connsiteY101" fmla="*/ 1264920 h 4556760"/>
                  <a:gd name="connsiteX102" fmla="*/ 1691640 w 3596640"/>
                  <a:gd name="connsiteY102" fmla="*/ 1082040 h 4556760"/>
                  <a:gd name="connsiteX103" fmla="*/ 1653540 w 3596640"/>
                  <a:gd name="connsiteY103" fmla="*/ 975360 h 4556760"/>
                  <a:gd name="connsiteX104" fmla="*/ 1691640 w 3596640"/>
                  <a:gd name="connsiteY104" fmla="*/ 914400 h 4556760"/>
                  <a:gd name="connsiteX105" fmla="*/ 1882140 w 3596640"/>
                  <a:gd name="connsiteY105" fmla="*/ 891540 h 4556760"/>
                  <a:gd name="connsiteX106" fmla="*/ 1767840 w 3596640"/>
                  <a:gd name="connsiteY106" fmla="*/ 701040 h 4556760"/>
                  <a:gd name="connsiteX107" fmla="*/ 1775460 w 3596640"/>
                  <a:gd name="connsiteY107" fmla="*/ 617220 h 4556760"/>
                  <a:gd name="connsiteX108" fmla="*/ 1798320 w 3596640"/>
                  <a:gd name="connsiteY108" fmla="*/ 586740 h 4556760"/>
                  <a:gd name="connsiteX109" fmla="*/ 1805940 w 3596640"/>
                  <a:gd name="connsiteY109" fmla="*/ 441960 h 4556760"/>
                  <a:gd name="connsiteX110" fmla="*/ 1752600 w 3596640"/>
                  <a:gd name="connsiteY110" fmla="*/ 335280 h 4556760"/>
                  <a:gd name="connsiteX111" fmla="*/ 1737360 w 3596640"/>
                  <a:gd name="connsiteY111" fmla="*/ 76200 h 4556760"/>
                  <a:gd name="connsiteX112" fmla="*/ 1762320 w 3596640"/>
                  <a:gd name="connsiteY112" fmla="*/ 42254 h 4556760"/>
                  <a:gd name="connsiteX113" fmla="*/ 1764028 w 3596640"/>
                  <a:gd name="connsiteY113" fmla="*/ 44450 h 4556760"/>
                  <a:gd name="connsiteX114" fmla="*/ 1821180 w 3596640"/>
                  <a:gd name="connsiteY114" fmla="*/ 57150 h 4556760"/>
                  <a:gd name="connsiteX115" fmla="*/ 1922780 w 3596640"/>
                  <a:gd name="connsiteY115" fmla="*/ 82550 h 4556760"/>
                  <a:gd name="connsiteX116" fmla="*/ 1967228 w 3596640"/>
                  <a:gd name="connsiteY116" fmla="*/ 190500 h 4556760"/>
                  <a:gd name="connsiteX117" fmla="*/ 2081532 w 3596640"/>
                  <a:gd name="connsiteY117" fmla="*/ 241300 h 4556760"/>
                  <a:gd name="connsiteX118" fmla="*/ 2113280 w 3596640"/>
                  <a:gd name="connsiteY118" fmla="*/ 393700 h 4556760"/>
                  <a:gd name="connsiteX119" fmla="*/ 2252980 w 3596640"/>
                  <a:gd name="connsiteY119" fmla="*/ 431800 h 4556760"/>
                  <a:gd name="connsiteX120" fmla="*/ 2329180 w 3596640"/>
                  <a:gd name="connsiteY120" fmla="*/ 482600 h 4556760"/>
                  <a:gd name="connsiteX121" fmla="*/ 2405380 w 3596640"/>
                  <a:gd name="connsiteY121" fmla="*/ 577850 h 4556760"/>
                  <a:gd name="connsiteX122" fmla="*/ 2462532 w 3596640"/>
                  <a:gd name="connsiteY122" fmla="*/ 488950 h 4556760"/>
                  <a:gd name="connsiteX123" fmla="*/ 2526028 w 3596640"/>
                  <a:gd name="connsiteY123" fmla="*/ 444500 h 4556760"/>
                  <a:gd name="connsiteX124" fmla="*/ 2589532 w 3596640"/>
                  <a:gd name="connsiteY124" fmla="*/ 349250 h 4556760"/>
                  <a:gd name="connsiteX125" fmla="*/ 2614932 w 3596640"/>
                  <a:gd name="connsiteY125" fmla="*/ 330200 h 4556760"/>
                  <a:gd name="connsiteX126" fmla="*/ 2780028 w 3596640"/>
                  <a:gd name="connsiteY126" fmla="*/ 234950 h 4556760"/>
                  <a:gd name="connsiteX127" fmla="*/ 2710180 w 3596640"/>
                  <a:gd name="connsiteY127" fmla="*/ 101600 h 4556760"/>
                  <a:gd name="connsiteX128" fmla="*/ 2710180 w 3596640"/>
                  <a:gd name="connsiteY128" fmla="*/ 6350 h 4556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3596640" h="4556760">
                    <a:moveTo>
                      <a:pt x="2780028" y="0"/>
                    </a:moveTo>
                    <a:lnTo>
                      <a:pt x="2887980" y="158750"/>
                    </a:lnTo>
                    <a:lnTo>
                      <a:pt x="3008628" y="177800"/>
                    </a:lnTo>
                    <a:lnTo>
                      <a:pt x="3122932" y="222250"/>
                    </a:lnTo>
                    <a:lnTo>
                      <a:pt x="3180080" y="279400"/>
                    </a:lnTo>
                    <a:lnTo>
                      <a:pt x="3262628" y="247650"/>
                    </a:lnTo>
                    <a:lnTo>
                      <a:pt x="3364228" y="298450"/>
                    </a:lnTo>
                    <a:lnTo>
                      <a:pt x="3369792" y="284942"/>
                    </a:lnTo>
                    <a:lnTo>
                      <a:pt x="3421380" y="373380"/>
                    </a:lnTo>
                    <a:lnTo>
                      <a:pt x="3421380" y="441960"/>
                    </a:lnTo>
                    <a:lnTo>
                      <a:pt x="3337560" y="472440"/>
                    </a:lnTo>
                    <a:lnTo>
                      <a:pt x="3200400" y="739140"/>
                    </a:lnTo>
                    <a:lnTo>
                      <a:pt x="3192780" y="883920"/>
                    </a:lnTo>
                    <a:lnTo>
                      <a:pt x="3147060" y="944880"/>
                    </a:lnTo>
                    <a:lnTo>
                      <a:pt x="3154680" y="1082040"/>
                    </a:lnTo>
                    <a:lnTo>
                      <a:pt x="3078480" y="1196340"/>
                    </a:lnTo>
                    <a:lnTo>
                      <a:pt x="3032760" y="1264920"/>
                    </a:lnTo>
                    <a:lnTo>
                      <a:pt x="2895600" y="1607820"/>
                    </a:lnTo>
                    <a:lnTo>
                      <a:pt x="2895600" y="1699260"/>
                    </a:lnTo>
                    <a:lnTo>
                      <a:pt x="2849880" y="1767840"/>
                    </a:lnTo>
                    <a:lnTo>
                      <a:pt x="2842260" y="1836420"/>
                    </a:lnTo>
                    <a:lnTo>
                      <a:pt x="2849880" y="1935480"/>
                    </a:lnTo>
                    <a:lnTo>
                      <a:pt x="2933700" y="2087880"/>
                    </a:lnTo>
                    <a:lnTo>
                      <a:pt x="2895600" y="2194560"/>
                    </a:lnTo>
                    <a:lnTo>
                      <a:pt x="2819400" y="2278380"/>
                    </a:lnTo>
                    <a:lnTo>
                      <a:pt x="2796540" y="2354580"/>
                    </a:lnTo>
                    <a:lnTo>
                      <a:pt x="2773680" y="2423160"/>
                    </a:lnTo>
                    <a:lnTo>
                      <a:pt x="2689860" y="2438400"/>
                    </a:lnTo>
                    <a:lnTo>
                      <a:pt x="2682240" y="2552700"/>
                    </a:lnTo>
                    <a:lnTo>
                      <a:pt x="2712720" y="2872740"/>
                    </a:lnTo>
                    <a:lnTo>
                      <a:pt x="2842260" y="3246120"/>
                    </a:lnTo>
                    <a:lnTo>
                      <a:pt x="3032760" y="3688080"/>
                    </a:lnTo>
                    <a:lnTo>
                      <a:pt x="3147060" y="3764280"/>
                    </a:lnTo>
                    <a:lnTo>
                      <a:pt x="3162300" y="3924300"/>
                    </a:lnTo>
                    <a:lnTo>
                      <a:pt x="3230880" y="4046220"/>
                    </a:lnTo>
                    <a:lnTo>
                      <a:pt x="3482340" y="4488180"/>
                    </a:lnTo>
                    <a:lnTo>
                      <a:pt x="3596640" y="4556760"/>
                    </a:lnTo>
                    <a:lnTo>
                      <a:pt x="3489960" y="4556760"/>
                    </a:lnTo>
                    <a:lnTo>
                      <a:pt x="3421380" y="4541520"/>
                    </a:lnTo>
                    <a:lnTo>
                      <a:pt x="3177540" y="4343400"/>
                    </a:lnTo>
                    <a:lnTo>
                      <a:pt x="3162300" y="4274820"/>
                    </a:lnTo>
                    <a:lnTo>
                      <a:pt x="3124200" y="4191000"/>
                    </a:lnTo>
                    <a:lnTo>
                      <a:pt x="3009900" y="4145280"/>
                    </a:lnTo>
                    <a:lnTo>
                      <a:pt x="2910840" y="4122420"/>
                    </a:lnTo>
                    <a:lnTo>
                      <a:pt x="2796540" y="3931920"/>
                    </a:lnTo>
                    <a:lnTo>
                      <a:pt x="2522220" y="3756660"/>
                    </a:lnTo>
                    <a:lnTo>
                      <a:pt x="2468880" y="3855720"/>
                    </a:lnTo>
                    <a:lnTo>
                      <a:pt x="2468880" y="3947160"/>
                    </a:lnTo>
                    <a:lnTo>
                      <a:pt x="2369820" y="3870960"/>
                    </a:lnTo>
                    <a:lnTo>
                      <a:pt x="2301240" y="3939540"/>
                    </a:lnTo>
                    <a:lnTo>
                      <a:pt x="2202180" y="3939540"/>
                    </a:lnTo>
                    <a:lnTo>
                      <a:pt x="2057400" y="3970020"/>
                    </a:lnTo>
                    <a:lnTo>
                      <a:pt x="2004060" y="4091940"/>
                    </a:lnTo>
                    <a:lnTo>
                      <a:pt x="1897380" y="4091940"/>
                    </a:lnTo>
                    <a:lnTo>
                      <a:pt x="1844040" y="4069080"/>
                    </a:lnTo>
                    <a:lnTo>
                      <a:pt x="1790700" y="4069080"/>
                    </a:lnTo>
                    <a:lnTo>
                      <a:pt x="1722120" y="4122420"/>
                    </a:lnTo>
                    <a:lnTo>
                      <a:pt x="1638300" y="4122420"/>
                    </a:lnTo>
                    <a:lnTo>
                      <a:pt x="1577340" y="4114800"/>
                    </a:lnTo>
                    <a:lnTo>
                      <a:pt x="1432560" y="4183380"/>
                    </a:lnTo>
                    <a:lnTo>
                      <a:pt x="1356360" y="4053840"/>
                    </a:lnTo>
                    <a:lnTo>
                      <a:pt x="1272540" y="4030980"/>
                    </a:lnTo>
                    <a:lnTo>
                      <a:pt x="1196340" y="4030980"/>
                    </a:lnTo>
                    <a:lnTo>
                      <a:pt x="1021080" y="3931920"/>
                    </a:lnTo>
                    <a:lnTo>
                      <a:pt x="967740" y="3954780"/>
                    </a:lnTo>
                    <a:lnTo>
                      <a:pt x="769620" y="3817620"/>
                    </a:lnTo>
                    <a:lnTo>
                      <a:pt x="762000" y="3710940"/>
                    </a:lnTo>
                    <a:lnTo>
                      <a:pt x="647700" y="3680460"/>
                    </a:lnTo>
                    <a:lnTo>
                      <a:pt x="586740" y="3512820"/>
                    </a:lnTo>
                    <a:lnTo>
                      <a:pt x="495300" y="3451860"/>
                    </a:lnTo>
                    <a:lnTo>
                      <a:pt x="419100" y="3360420"/>
                    </a:lnTo>
                    <a:lnTo>
                      <a:pt x="350520" y="3208020"/>
                    </a:lnTo>
                    <a:lnTo>
                      <a:pt x="289560" y="3223260"/>
                    </a:lnTo>
                    <a:lnTo>
                      <a:pt x="289560" y="3284220"/>
                    </a:lnTo>
                    <a:lnTo>
                      <a:pt x="137160" y="3238500"/>
                    </a:lnTo>
                    <a:lnTo>
                      <a:pt x="137160" y="3162300"/>
                    </a:lnTo>
                    <a:lnTo>
                      <a:pt x="68580" y="3025140"/>
                    </a:lnTo>
                    <a:lnTo>
                      <a:pt x="0" y="2842260"/>
                    </a:lnTo>
                    <a:lnTo>
                      <a:pt x="83820" y="2804160"/>
                    </a:lnTo>
                    <a:lnTo>
                      <a:pt x="167640" y="2804160"/>
                    </a:lnTo>
                    <a:lnTo>
                      <a:pt x="441960" y="2659380"/>
                    </a:lnTo>
                    <a:lnTo>
                      <a:pt x="487680" y="2430780"/>
                    </a:lnTo>
                    <a:lnTo>
                      <a:pt x="586740" y="2377440"/>
                    </a:lnTo>
                    <a:lnTo>
                      <a:pt x="655320" y="2430780"/>
                    </a:lnTo>
                    <a:lnTo>
                      <a:pt x="701040" y="2430780"/>
                    </a:lnTo>
                    <a:lnTo>
                      <a:pt x="701040" y="2301240"/>
                    </a:lnTo>
                    <a:lnTo>
                      <a:pt x="868680" y="2232660"/>
                    </a:lnTo>
                    <a:lnTo>
                      <a:pt x="868680" y="2164080"/>
                    </a:lnTo>
                    <a:lnTo>
                      <a:pt x="914400" y="2194560"/>
                    </a:lnTo>
                    <a:lnTo>
                      <a:pt x="1120140" y="2156460"/>
                    </a:lnTo>
                    <a:lnTo>
                      <a:pt x="1181100" y="2110740"/>
                    </a:lnTo>
                    <a:lnTo>
                      <a:pt x="1181100" y="2049780"/>
                    </a:lnTo>
                    <a:lnTo>
                      <a:pt x="1325880" y="2065020"/>
                    </a:lnTo>
                    <a:lnTo>
                      <a:pt x="1348740" y="2011680"/>
                    </a:lnTo>
                    <a:lnTo>
                      <a:pt x="1394460" y="2011680"/>
                    </a:lnTo>
                    <a:lnTo>
                      <a:pt x="1455420" y="2072640"/>
                    </a:lnTo>
                    <a:lnTo>
                      <a:pt x="1546860" y="2057400"/>
                    </a:lnTo>
                    <a:lnTo>
                      <a:pt x="1592580" y="1981200"/>
                    </a:lnTo>
                    <a:lnTo>
                      <a:pt x="1600200" y="1828800"/>
                    </a:lnTo>
                    <a:lnTo>
                      <a:pt x="1744980" y="1623060"/>
                    </a:lnTo>
                    <a:lnTo>
                      <a:pt x="1706880" y="1531620"/>
                    </a:lnTo>
                    <a:lnTo>
                      <a:pt x="1722120" y="1264920"/>
                    </a:lnTo>
                    <a:lnTo>
                      <a:pt x="1691640" y="1082040"/>
                    </a:lnTo>
                    <a:lnTo>
                      <a:pt x="1653540" y="975360"/>
                    </a:lnTo>
                    <a:lnTo>
                      <a:pt x="1691640" y="914400"/>
                    </a:lnTo>
                    <a:lnTo>
                      <a:pt x="1882140" y="891540"/>
                    </a:lnTo>
                    <a:lnTo>
                      <a:pt x="1767840" y="701040"/>
                    </a:lnTo>
                    <a:lnTo>
                      <a:pt x="1775460" y="617220"/>
                    </a:lnTo>
                    <a:lnTo>
                      <a:pt x="1798320" y="586740"/>
                    </a:lnTo>
                    <a:lnTo>
                      <a:pt x="1805940" y="441960"/>
                    </a:lnTo>
                    <a:lnTo>
                      <a:pt x="1752600" y="335280"/>
                    </a:lnTo>
                    <a:lnTo>
                      <a:pt x="1737360" y="76200"/>
                    </a:lnTo>
                    <a:lnTo>
                      <a:pt x="1762320" y="42254"/>
                    </a:lnTo>
                    <a:lnTo>
                      <a:pt x="1764028" y="44450"/>
                    </a:lnTo>
                    <a:lnTo>
                      <a:pt x="1821180" y="57150"/>
                    </a:lnTo>
                    <a:lnTo>
                      <a:pt x="1922780" y="82550"/>
                    </a:lnTo>
                    <a:lnTo>
                      <a:pt x="1967228" y="190500"/>
                    </a:lnTo>
                    <a:lnTo>
                      <a:pt x="2081532" y="241300"/>
                    </a:lnTo>
                    <a:lnTo>
                      <a:pt x="2113280" y="393700"/>
                    </a:lnTo>
                    <a:lnTo>
                      <a:pt x="2252980" y="431800"/>
                    </a:lnTo>
                    <a:lnTo>
                      <a:pt x="2329180" y="482600"/>
                    </a:lnTo>
                    <a:lnTo>
                      <a:pt x="2405380" y="577850"/>
                    </a:lnTo>
                    <a:lnTo>
                      <a:pt x="2462532" y="488950"/>
                    </a:lnTo>
                    <a:lnTo>
                      <a:pt x="2526028" y="444500"/>
                    </a:lnTo>
                    <a:lnTo>
                      <a:pt x="2589532" y="349250"/>
                    </a:lnTo>
                    <a:lnTo>
                      <a:pt x="2614932" y="330200"/>
                    </a:lnTo>
                    <a:lnTo>
                      <a:pt x="2780028" y="234950"/>
                    </a:lnTo>
                    <a:lnTo>
                      <a:pt x="2710180" y="101600"/>
                    </a:lnTo>
                    <a:lnTo>
                      <a:pt x="2710180" y="635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AB086288-3C70-2B11-ED5B-1AAF7E44ADA3}"/>
                  </a:ext>
                </a:extLst>
              </p:cNvPr>
              <p:cNvSpPr/>
              <p:nvPr/>
            </p:nvSpPr>
            <p:spPr>
              <a:xfrm>
                <a:off x="948139" y="1827670"/>
                <a:ext cx="481569" cy="418493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94597C66-6BCA-4B46-5FF7-C3D1D967EEC6}"/>
                  </a:ext>
                </a:extLst>
              </p:cNvPr>
              <p:cNvSpPr/>
              <p:nvPr/>
            </p:nvSpPr>
            <p:spPr>
              <a:xfrm>
                <a:off x="1739462" y="1778308"/>
                <a:ext cx="611392" cy="648142"/>
              </a:xfrm>
              <a:custGeom>
                <a:avLst/>
                <a:gdLst>
                  <a:gd name="connsiteX0" fmla="*/ 2137412 w 3850336"/>
                  <a:gd name="connsiteY0" fmla="*/ 0 h 4081780"/>
                  <a:gd name="connsiteX1" fmla="*/ 2194560 w 3850336"/>
                  <a:gd name="connsiteY1" fmla="*/ 38100 h 4081780"/>
                  <a:gd name="connsiteX2" fmla="*/ 2251708 w 3850336"/>
                  <a:gd name="connsiteY2" fmla="*/ 107950 h 4081780"/>
                  <a:gd name="connsiteX3" fmla="*/ 2302508 w 3850336"/>
                  <a:gd name="connsiteY3" fmla="*/ 190500 h 4081780"/>
                  <a:gd name="connsiteX4" fmla="*/ 2359660 w 3850336"/>
                  <a:gd name="connsiteY4" fmla="*/ 203200 h 4081780"/>
                  <a:gd name="connsiteX5" fmla="*/ 2366012 w 3850336"/>
                  <a:gd name="connsiteY5" fmla="*/ 311150 h 4081780"/>
                  <a:gd name="connsiteX6" fmla="*/ 2397760 w 3850336"/>
                  <a:gd name="connsiteY6" fmla="*/ 349250 h 4081780"/>
                  <a:gd name="connsiteX7" fmla="*/ 2454908 w 3850336"/>
                  <a:gd name="connsiteY7" fmla="*/ 374650 h 4081780"/>
                  <a:gd name="connsiteX8" fmla="*/ 2499360 w 3850336"/>
                  <a:gd name="connsiteY8" fmla="*/ 368300 h 4081780"/>
                  <a:gd name="connsiteX9" fmla="*/ 2579400 w 3850336"/>
                  <a:gd name="connsiteY9" fmla="*/ 379506 h 4081780"/>
                  <a:gd name="connsiteX10" fmla="*/ 2537460 w 3850336"/>
                  <a:gd name="connsiteY10" fmla="*/ 439420 h 4081780"/>
                  <a:gd name="connsiteX11" fmla="*/ 2540756 w 3850336"/>
                  <a:gd name="connsiteY11" fmla="*/ 458888 h 4081780"/>
                  <a:gd name="connsiteX12" fmla="*/ 2569212 w 3850336"/>
                  <a:gd name="connsiteY12" fmla="*/ 482600 h 4081780"/>
                  <a:gd name="connsiteX13" fmla="*/ 2664460 w 3850336"/>
                  <a:gd name="connsiteY13" fmla="*/ 457200 h 4081780"/>
                  <a:gd name="connsiteX14" fmla="*/ 2867660 w 3850336"/>
                  <a:gd name="connsiteY14" fmla="*/ 495300 h 4081780"/>
                  <a:gd name="connsiteX15" fmla="*/ 2969260 w 3850336"/>
                  <a:gd name="connsiteY15" fmla="*/ 527050 h 4081780"/>
                  <a:gd name="connsiteX16" fmla="*/ 3001012 w 3850336"/>
                  <a:gd name="connsiteY16" fmla="*/ 552450 h 4081780"/>
                  <a:gd name="connsiteX17" fmla="*/ 3013708 w 3850336"/>
                  <a:gd name="connsiteY17" fmla="*/ 546102 h 4081780"/>
                  <a:gd name="connsiteX18" fmla="*/ 3013708 w 3850336"/>
                  <a:gd name="connsiteY18" fmla="*/ 596900 h 4081780"/>
                  <a:gd name="connsiteX19" fmla="*/ 2969260 w 3850336"/>
                  <a:gd name="connsiteY19" fmla="*/ 615950 h 4081780"/>
                  <a:gd name="connsiteX20" fmla="*/ 2956560 w 3850336"/>
                  <a:gd name="connsiteY20" fmla="*/ 660400 h 4081780"/>
                  <a:gd name="connsiteX21" fmla="*/ 2924812 w 3850336"/>
                  <a:gd name="connsiteY21" fmla="*/ 666750 h 4081780"/>
                  <a:gd name="connsiteX22" fmla="*/ 2912108 w 3850336"/>
                  <a:gd name="connsiteY22" fmla="*/ 781050 h 4081780"/>
                  <a:gd name="connsiteX23" fmla="*/ 2981960 w 3850336"/>
                  <a:gd name="connsiteY23" fmla="*/ 844550 h 4081780"/>
                  <a:gd name="connsiteX24" fmla="*/ 3026412 w 3850336"/>
                  <a:gd name="connsiteY24" fmla="*/ 850900 h 4081780"/>
                  <a:gd name="connsiteX25" fmla="*/ 3070860 w 3850336"/>
                  <a:gd name="connsiteY25" fmla="*/ 901700 h 4081780"/>
                  <a:gd name="connsiteX26" fmla="*/ 2981960 w 3850336"/>
                  <a:gd name="connsiteY26" fmla="*/ 1022350 h 4081780"/>
                  <a:gd name="connsiteX27" fmla="*/ 2905760 w 3850336"/>
                  <a:gd name="connsiteY27" fmla="*/ 1092200 h 4081780"/>
                  <a:gd name="connsiteX28" fmla="*/ 2905760 w 3850336"/>
                  <a:gd name="connsiteY28" fmla="*/ 1130300 h 4081780"/>
                  <a:gd name="connsiteX29" fmla="*/ 2969260 w 3850336"/>
                  <a:gd name="connsiteY29" fmla="*/ 1206500 h 4081780"/>
                  <a:gd name="connsiteX30" fmla="*/ 2931160 w 3850336"/>
                  <a:gd name="connsiteY30" fmla="*/ 1289050 h 4081780"/>
                  <a:gd name="connsiteX31" fmla="*/ 2848612 w 3850336"/>
                  <a:gd name="connsiteY31" fmla="*/ 1403350 h 4081780"/>
                  <a:gd name="connsiteX32" fmla="*/ 2874012 w 3850336"/>
                  <a:gd name="connsiteY32" fmla="*/ 1454150 h 4081780"/>
                  <a:gd name="connsiteX33" fmla="*/ 2835908 w 3850336"/>
                  <a:gd name="connsiteY33" fmla="*/ 1530350 h 4081780"/>
                  <a:gd name="connsiteX34" fmla="*/ 2861308 w 3850336"/>
                  <a:gd name="connsiteY34" fmla="*/ 1631950 h 4081780"/>
                  <a:gd name="connsiteX35" fmla="*/ 2931160 w 3850336"/>
                  <a:gd name="connsiteY35" fmla="*/ 1695450 h 4081780"/>
                  <a:gd name="connsiteX36" fmla="*/ 3013708 w 3850336"/>
                  <a:gd name="connsiteY36" fmla="*/ 1701800 h 4081780"/>
                  <a:gd name="connsiteX37" fmla="*/ 3051812 w 3850336"/>
                  <a:gd name="connsiteY37" fmla="*/ 1720850 h 4081780"/>
                  <a:gd name="connsiteX38" fmla="*/ 3102612 w 3850336"/>
                  <a:gd name="connsiteY38" fmla="*/ 1720850 h 4081780"/>
                  <a:gd name="connsiteX39" fmla="*/ 3134360 w 3850336"/>
                  <a:gd name="connsiteY39" fmla="*/ 1746250 h 4081780"/>
                  <a:gd name="connsiteX40" fmla="*/ 3197860 w 3850336"/>
                  <a:gd name="connsiteY40" fmla="*/ 1701800 h 4081780"/>
                  <a:gd name="connsiteX41" fmla="*/ 3261360 w 3850336"/>
                  <a:gd name="connsiteY41" fmla="*/ 1720850 h 4081780"/>
                  <a:gd name="connsiteX42" fmla="*/ 3312160 w 3850336"/>
                  <a:gd name="connsiteY42" fmla="*/ 1822450 h 4081780"/>
                  <a:gd name="connsiteX43" fmla="*/ 3255012 w 3850336"/>
                  <a:gd name="connsiteY43" fmla="*/ 1924050 h 4081780"/>
                  <a:gd name="connsiteX44" fmla="*/ 3172460 w 3850336"/>
                  <a:gd name="connsiteY44" fmla="*/ 1924050 h 4081780"/>
                  <a:gd name="connsiteX45" fmla="*/ 3166108 w 3850336"/>
                  <a:gd name="connsiteY45" fmla="*/ 2025650 h 4081780"/>
                  <a:gd name="connsiteX46" fmla="*/ 3102612 w 3850336"/>
                  <a:gd name="connsiteY46" fmla="*/ 2127250 h 4081780"/>
                  <a:gd name="connsiteX47" fmla="*/ 3166108 w 3850336"/>
                  <a:gd name="connsiteY47" fmla="*/ 2209800 h 4081780"/>
                  <a:gd name="connsiteX48" fmla="*/ 3153412 w 3850336"/>
                  <a:gd name="connsiteY48" fmla="*/ 2260600 h 4081780"/>
                  <a:gd name="connsiteX49" fmla="*/ 3083560 w 3850336"/>
                  <a:gd name="connsiteY49" fmla="*/ 2279650 h 4081780"/>
                  <a:gd name="connsiteX50" fmla="*/ 3077212 w 3850336"/>
                  <a:gd name="connsiteY50" fmla="*/ 2317750 h 4081780"/>
                  <a:gd name="connsiteX51" fmla="*/ 2956560 w 3850336"/>
                  <a:gd name="connsiteY51" fmla="*/ 2501900 h 4081780"/>
                  <a:gd name="connsiteX52" fmla="*/ 2943860 w 3850336"/>
                  <a:gd name="connsiteY52" fmla="*/ 2622550 h 4081780"/>
                  <a:gd name="connsiteX53" fmla="*/ 3039108 w 3850336"/>
                  <a:gd name="connsiteY53" fmla="*/ 2724150 h 4081780"/>
                  <a:gd name="connsiteX54" fmla="*/ 3102612 w 3850336"/>
                  <a:gd name="connsiteY54" fmla="*/ 2736850 h 4081780"/>
                  <a:gd name="connsiteX55" fmla="*/ 3115308 w 3850336"/>
                  <a:gd name="connsiteY55" fmla="*/ 2768600 h 4081780"/>
                  <a:gd name="connsiteX56" fmla="*/ 3096260 w 3850336"/>
                  <a:gd name="connsiteY56" fmla="*/ 2813050 h 4081780"/>
                  <a:gd name="connsiteX57" fmla="*/ 3255012 w 3850336"/>
                  <a:gd name="connsiteY57" fmla="*/ 2984500 h 4081780"/>
                  <a:gd name="connsiteX58" fmla="*/ 3369308 w 3850336"/>
                  <a:gd name="connsiteY58" fmla="*/ 2984500 h 4081780"/>
                  <a:gd name="connsiteX59" fmla="*/ 3451860 w 3850336"/>
                  <a:gd name="connsiteY59" fmla="*/ 2952750 h 4081780"/>
                  <a:gd name="connsiteX60" fmla="*/ 3528060 w 3850336"/>
                  <a:gd name="connsiteY60" fmla="*/ 2965450 h 4081780"/>
                  <a:gd name="connsiteX61" fmla="*/ 3553460 w 3850336"/>
                  <a:gd name="connsiteY61" fmla="*/ 2990850 h 4081780"/>
                  <a:gd name="connsiteX62" fmla="*/ 3693160 w 3850336"/>
                  <a:gd name="connsiteY62" fmla="*/ 2997200 h 4081780"/>
                  <a:gd name="connsiteX63" fmla="*/ 3705860 w 3850336"/>
                  <a:gd name="connsiteY63" fmla="*/ 2984500 h 4081780"/>
                  <a:gd name="connsiteX64" fmla="*/ 3775708 w 3850336"/>
                  <a:gd name="connsiteY64" fmla="*/ 2978150 h 4081780"/>
                  <a:gd name="connsiteX65" fmla="*/ 3769360 w 3850336"/>
                  <a:gd name="connsiteY65" fmla="*/ 3054350 h 4081780"/>
                  <a:gd name="connsiteX66" fmla="*/ 3839212 w 3850336"/>
                  <a:gd name="connsiteY66" fmla="*/ 3168650 h 4081780"/>
                  <a:gd name="connsiteX67" fmla="*/ 3845560 w 3850336"/>
                  <a:gd name="connsiteY67" fmla="*/ 3213100 h 4081780"/>
                  <a:gd name="connsiteX68" fmla="*/ 3850336 w 3850336"/>
                  <a:gd name="connsiteY68" fmla="*/ 3216008 h 4081780"/>
                  <a:gd name="connsiteX69" fmla="*/ 3802380 w 3850336"/>
                  <a:gd name="connsiteY69" fmla="*/ 3274060 h 4081780"/>
                  <a:gd name="connsiteX70" fmla="*/ 3741420 w 3850336"/>
                  <a:gd name="connsiteY70" fmla="*/ 3296920 h 4081780"/>
                  <a:gd name="connsiteX71" fmla="*/ 3672840 w 3850336"/>
                  <a:gd name="connsiteY71" fmla="*/ 3251200 h 4081780"/>
                  <a:gd name="connsiteX72" fmla="*/ 3627120 w 3850336"/>
                  <a:gd name="connsiteY72" fmla="*/ 3235960 h 4081780"/>
                  <a:gd name="connsiteX73" fmla="*/ 3421380 w 3850336"/>
                  <a:gd name="connsiteY73" fmla="*/ 3289300 h 4081780"/>
                  <a:gd name="connsiteX74" fmla="*/ 3360420 w 3850336"/>
                  <a:gd name="connsiteY74" fmla="*/ 3281680 h 4081780"/>
                  <a:gd name="connsiteX75" fmla="*/ 3329940 w 3850336"/>
                  <a:gd name="connsiteY75" fmla="*/ 3304540 h 4081780"/>
                  <a:gd name="connsiteX76" fmla="*/ 3223260 w 3850336"/>
                  <a:gd name="connsiteY76" fmla="*/ 3304540 h 4081780"/>
                  <a:gd name="connsiteX77" fmla="*/ 3032760 w 3850336"/>
                  <a:gd name="connsiteY77" fmla="*/ 3152140 h 4081780"/>
                  <a:gd name="connsiteX78" fmla="*/ 2903220 w 3850336"/>
                  <a:gd name="connsiteY78" fmla="*/ 3068320 h 4081780"/>
                  <a:gd name="connsiteX79" fmla="*/ 2796540 w 3850336"/>
                  <a:gd name="connsiteY79" fmla="*/ 3114040 h 4081780"/>
                  <a:gd name="connsiteX80" fmla="*/ 2606040 w 3850336"/>
                  <a:gd name="connsiteY80" fmla="*/ 3091180 h 4081780"/>
                  <a:gd name="connsiteX81" fmla="*/ 2529840 w 3850336"/>
                  <a:gd name="connsiteY81" fmla="*/ 3060700 h 4081780"/>
                  <a:gd name="connsiteX82" fmla="*/ 2339340 w 3850336"/>
                  <a:gd name="connsiteY82" fmla="*/ 2961640 h 4081780"/>
                  <a:gd name="connsiteX83" fmla="*/ 2217420 w 3850336"/>
                  <a:gd name="connsiteY83" fmla="*/ 2969260 h 4081780"/>
                  <a:gd name="connsiteX84" fmla="*/ 2004060 w 3850336"/>
                  <a:gd name="connsiteY84" fmla="*/ 3304540 h 4081780"/>
                  <a:gd name="connsiteX85" fmla="*/ 2004060 w 3850336"/>
                  <a:gd name="connsiteY85" fmla="*/ 3456940 h 4081780"/>
                  <a:gd name="connsiteX86" fmla="*/ 1958340 w 3850336"/>
                  <a:gd name="connsiteY86" fmla="*/ 3456940 h 4081780"/>
                  <a:gd name="connsiteX87" fmla="*/ 1950720 w 3850336"/>
                  <a:gd name="connsiteY87" fmla="*/ 3517900 h 4081780"/>
                  <a:gd name="connsiteX88" fmla="*/ 1882140 w 3850336"/>
                  <a:gd name="connsiteY88" fmla="*/ 3517900 h 4081780"/>
                  <a:gd name="connsiteX89" fmla="*/ 1760220 w 3850336"/>
                  <a:gd name="connsiteY89" fmla="*/ 3571240 h 4081780"/>
                  <a:gd name="connsiteX90" fmla="*/ 1706880 w 3850336"/>
                  <a:gd name="connsiteY90" fmla="*/ 3548380 h 4081780"/>
                  <a:gd name="connsiteX91" fmla="*/ 1684020 w 3850336"/>
                  <a:gd name="connsiteY91" fmla="*/ 3624580 h 4081780"/>
                  <a:gd name="connsiteX92" fmla="*/ 1623060 w 3850336"/>
                  <a:gd name="connsiteY92" fmla="*/ 3693160 h 4081780"/>
                  <a:gd name="connsiteX93" fmla="*/ 1546860 w 3850336"/>
                  <a:gd name="connsiteY93" fmla="*/ 3670300 h 4081780"/>
                  <a:gd name="connsiteX94" fmla="*/ 1386840 w 3850336"/>
                  <a:gd name="connsiteY94" fmla="*/ 3738880 h 4081780"/>
                  <a:gd name="connsiteX95" fmla="*/ 1318260 w 3850336"/>
                  <a:gd name="connsiteY95" fmla="*/ 3807460 h 4081780"/>
                  <a:gd name="connsiteX96" fmla="*/ 1303020 w 3850336"/>
                  <a:gd name="connsiteY96" fmla="*/ 3883660 h 4081780"/>
                  <a:gd name="connsiteX97" fmla="*/ 1181100 w 3850336"/>
                  <a:gd name="connsiteY97" fmla="*/ 3883660 h 4081780"/>
                  <a:gd name="connsiteX98" fmla="*/ 1120140 w 3850336"/>
                  <a:gd name="connsiteY98" fmla="*/ 3860800 h 4081780"/>
                  <a:gd name="connsiteX99" fmla="*/ 1074420 w 3850336"/>
                  <a:gd name="connsiteY99" fmla="*/ 3898900 h 4081780"/>
                  <a:gd name="connsiteX100" fmla="*/ 1043940 w 3850336"/>
                  <a:gd name="connsiteY100" fmla="*/ 4005580 h 4081780"/>
                  <a:gd name="connsiteX101" fmla="*/ 952500 w 3850336"/>
                  <a:gd name="connsiteY101" fmla="*/ 4081780 h 4081780"/>
                  <a:gd name="connsiteX102" fmla="*/ 723900 w 3850336"/>
                  <a:gd name="connsiteY102" fmla="*/ 3914140 h 4081780"/>
                  <a:gd name="connsiteX103" fmla="*/ 739140 w 3850336"/>
                  <a:gd name="connsiteY103" fmla="*/ 3792220 h 4081780"/>
                  <a:gd name="connsiteX104" fmla="*/ 708660 w 3850336"/>
                  <a:gd name="connsiteY104" fmla="*/ 3685540 h 4081780"/>
                  <a:gd name="connsiteX105" fmla="*/ 762000 w 3850336"/>
                  <a:gd name="connsiteY105" fmla="*/ 3616960 h 4081780"/>
                  <a:gd name="connsiteX106" fmla="*/ 723900 w 3850336"/>
                  <a:gd name="connsiteY106" fmla="*/ 3517900 h 4081780"/>
                  <a:gd name="connsiteX107" fmla="*/ 601980 w 3850336"/>
                  <a:gd name="connsiteY107" fmla="*/ 3510280 h 4081780"/>
                  <a:gd name="connsiteX108" fmla="*/ 571500 w 3850336"/>
                  <a:gd name="connsiteY108" fmla="*/ 3395980 h 4081780"/>
                  <a:gd name="connsiteX109" fmla="*/ 708660 w 3850336"/>
                  <a:gd name="connsiteY109" fmla="*/ 3365500 h 4081780"/>
                  <a:gd name="connsiteX110" fmla="*/ 693420 w 3850336"/>
                  <a:gd name="connsiteY110" fmla="*/ 3281680 h 4081780"/>
                  <a:gd name="connsiteX111" fmla="*/ 701040 w 3850336"/>
                  <a:gd name="connsiteY111" fmla="*/ 3205480 h 4081780"/>
                  <a:gd name="connsiteX112" fmla="*/ 701040 w 3850336"/>
                  <a:gd name="connsiteY112" fmla="*/ 3175000 h 4081780"/>
                  <a:gd name="connsiteX113" fmla="*/ 624840 w 3850336"/>
                  <a:gd name="connsiteY113" fmla="*/ 3098800 h 4081780"/>
                  <a:gd name="connsiteX114" fmla="*/ 609600 w 3850336"/>
                  <a:gd name="connsiteY114" fmla="*/ 2992120 h 4081780"/>
                  <a:gd name="connsiteX115" fmla="*/ 731520 w 3850336"/>
                  <a:gd name="connsiteY115" fmla="*/ 2931160 h 4081780"/>
                  <a:gd name="connsiteX116" fmla="*/ 769620 w 3850336"/>
                  <a:gd name="connsiteY116" fmla="*/ 2885440 h 4081780"/>
                  <a:gd name="connsiteX117" fmla="*/ 769620 w 3850336"/>
                  <a:gd name="connsiteY117" fmla="*/ 2725420 h 4081780"/>
                  <a:gd name="connsiteX118" fmla="*/ 754380 w 3850336"/>
                  <a:gd name="connsiteY118" fmla="*/ 2512060 h 4081780"/>
                  <a:gd name="connsiteX119" fmla="*/ 701040 w 3850336"/>
                  <a:gd name="connsiteY119" fmla="*/ 2435860 h 4081780"/>
                  <a:gd name="connsiteX120" fmla="*/ 518160 w 3850336"/>
                  <a:gd name="connsiteY120" fmla="*/ 2428240 h 4081780"/>
                  <a:gd name="connsiteX121" fmla="*/ 396240 w 3850336"/>
                  <a:gd name="connsiteY121" fmla="*/ 2504440 h 4081780"/>
                  <a:gd name="connsiteX122" fmla="*/ 281940 w 3850336"/>
                  <a:gd name="connsiteY122" fmla="*/ 2443480 h 4081780"/>
                  <a:gd name="connsiteX123" fmla="*/ 266700 w 3850336"/>
                  <a:gd name="connsiteY123" fmla="*/ 2496820 h 4081780"/>
                  <a:gd name="connsiteX124" fmla="*/ 198120 w 3850336"/>
                  <a:gd name="connsiteY124" fmla="*/ 2489200 h 4081780"/>
                  <a:gd name="connsiteX125" fmla="*/ 144780 w 3850336"/>
                  <a:gd name="connsiteY125" fmla="*/ 2420620 h 4081780"/>
                  <a:gd name="connsiteX126" fmla="*/ 0 w 3850336"/>
                  <a:gd name="connsiteY126" fmla="*/ 2367280 h 4081780"/>
                  <a:gd name="connsiteX127" fmla="*/ 15240 w 3850336"/>
                  <a:gd name="connsiteY127" fmla="*/ 2009140 h 4081780"/>
                  <a:gd name="connsiteX128" fmla="*/ 83820 w 3850336"/>
                  <a:gd name="connsiteY128" fmla="*/ 1902460 h 4081780"/>
                  <a:gd name="connsiteX129" fmla="*/ 60960 w 3850336"/>
                  <a:gd name="connsiteY129" fmla="*/ 1818640 h 4081780"/>
                  <a:gd name="connsiteX130" fmla="*/ 83820 w 3850336"/>
                  <a:gd name="connsiteY130" fmla="*/ 1757680 h 4081780"/>
                  <a:gd name="connsiteX131" fmla="*/ 175260 w 3850336"/>
                  <a:gd name="connsiteY131" fmla="*/ 1658620 h 4081780"/>
                  <a:gd name="connsiteX132" fmla="*/ 205740 w 3850336"/>
                  <a:gd name="connsiteY132" fmla="*/ 1597660 h 4081780"/>
                  <a:gd name="connsiteX133" fmla="*/ 358140 w 3850336"/>
                  <a:gd name="connsiteY133" fmla="*/ 1567180 h 4081780"/>
                  <a:gd name="connsiteX134" fmla="*/ 373380 w 3850336"/>
                  <a:gd name="connsiteY134" fmla="*/ 1460500 h 4081780"/>
                  <a:gd name="connsiteX135" fmla="*/ 373380 w 3850336"/>
                  <a:gd name="connsiteY135" fmla="*/ 1384300 h 4081780"/>
                  <a:gd name="connsiteX136" fmla="*/ 495300 w 3850336"/>
                  <a:gd name="connsiteY136" fmla="*/ 1338580 h 4081780"/>
                  <a:gd name="connsiteX137" fmla="*/ 586740 w 3850336"/>
                  <a:gd name="connsiteY137" fmla="*/ 1361440 h 4081780"/>
                  <a:gd name="connsiteX138" fmla="*/ 640080 w 3850336"/>
                  <a:gd name="connsiteY138" fmla="*/ 1285240 h 4081780"/>
                  <a:gd name="connsiteX139" fmla="*/ 886100 w 3850336"/>
                  <a:gd name="connsiteY139" fmla="*/ 1210688 h 4081780"/>
                  <a:gd name="connsiteX140" fmla="*/ 886460 w 3850336"/>
                  <a:gd name="connsiteY140" fmla="*/ 1212850 h 4081780"/>
                  <a:gd name="connsiteX141" fmla="*/ 943612 w 3850336"/>
                  <a:gd name="connsiteY141" fmla="*/ 1212850 h 4081780"/>
                  <a:gd name="connsiteX142" fmla="*/ 981708 w 3850336"/>
                  <a:gd name="connsiteY142" fmla="*/ 1136650 h 4081780"/>
                  <a:gd name="connsiteX143" fmla="*/ 1019812 w 3850336"/>
                  <a:gd name="connsiteY143" fmla="*/ 1130300 h 4081780"/>
                  <a:gd name="connsiteX144" fmla="*/ 1146812 w 3850336"/>
                  <a:gd name="connsiteY144" fmla="*/ 1174750 h 4081780"/>
                  <a:gd name="connsiteX145" fmla="*/ 1191260 w 3850336"/>
                  <a:gd name="connsiteY145" fmla="*/ 1174750 h 4081780"/>
                  <a:gd name="connsiteX146" fmla="*/ 1223012 w 3850336"/>
                  <a:gd name="connsiteY146" fmla="*/ 1117600 h 4081780"/>
                  <a:gd name="connsiteX147" fmla="*/ 1261108 w 3850336"/>
                  <a:gd name="connsiteY147" fmla="*/ 1111250 h 4081780"/>
                  <a:gd name="connsiteX148" fmla="*/ 1311908 w 3850336"/>
                  <a:gd name="connsiteY148" fmla="*/ 1035050 h 4081780"/>
                  <a:gd name="connsiteX149" fmla="*/ 1292860 w 3850336"/>
                  <a:gd name="connsiteY149" fmla="*/ 920750 h 4081780"/>
                  <a:gd name="connsiteX150" fmla="*/ 1394460 w 3850336"/>
                  <a:gd name="connsiteY150" fmla="*/ 920750 h 4081780"/>
                  <a:gd name="connsiteX151" fmla="*/ 1438908 w 3850336"/>
                  <a:gd name="connsiteY151" fmla="*/ 869950 h 4081780"/>
                  <a:gd name="connsiteX152" fmla="*/ 1553212 w 3850336"/>
                  <a:gd name="connsiteY152" fmla="*/ 876300 h 4081780"/>
                  <a:gd name="connsiteX153" fmla="*/ 1591308 w 3850336"/>
                  <a:gd name="connsiteY153" fmla="*/ 863600 h 4081780"/>
                  <a:gd name="connsiteX154" fmla="*/ 1604012 w 3850336"/>
                  <a:gd name="connsiteY154" fmla="*/ 800100 h 4081780"/>
                  <a:gd name="connsiteX155" fmla="*/ 1584960 w 3850336"/>
                  <a:gd name="connsiteY155" fmla="*/ 685800 h 4081780"/>
                  <a:gd name="connsiteX156" fmla="*/ 1616708 w 3850336"/>
                  <a:gd name="connsiteY156" fmla="*/ 647700 h 4081780"/>
                  <a:gd name="connsiteX157" fmla="*/ 1680212 w 3850336"/>
                  <a:gd name="connsiteY157" fmla="*/ 628650 h 4081780"/>
                  <a:gd name="connsiteX158" fmla="*/ 1769108 w 3850336"/>
                  <a:gd name="connsiteY158" fmla="*/ 641350 h 4081780"/>
                  <a:gd name="connsiteX159" fmla="*/ 1769108 w 3850336"/>
                  <a:gd name="connsiteY159" fmla="*/ 508000 h 4081780"/>
                  <a:gd name="connsiteX160" fmla="*/ 1718308 w 3850336"/>
                  <a:gd name="connsiteY160" fmla="*/ 457200 h 4081780"/>
                  <a:gd name="connsiteX161" fmla="*/ 1724660 w 3850336"/>
                  <a:gd name="connsiteY161" fmla="*/ 317500 h 4081780"/>
                  <a:gd name="connsiteX162" fmla="*/ 1762760 w 3850336"/>
                  <a:gd name="connsiteY162" fmla="*/ 285750 h 4081780"/>
                  <a:gd name="connsiteX163" fmla="*/ 1927860 w 3850336"/>
                  <a:gd name="connsiteY163" fmla="*/ 273050 h 4081780"/>
                  <a:gd name="connsiteX164" fmla="*/ 2099308 w 3850336"/>
                  <a:gd name="connsiteY164" fmla="*/ 165100 h 4081780"/>
                  <a:gd name="connsiteX165" fmla="*/ 2105660 w 3850336"/>
                  <a:gd name="connsiteY165" fmla="*/ 44450 h 408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3850336" h="4081780">
                    <a:moveTo>
                      <a:pt x="2137412" y="0"/>
                    </a:moveTo>
                    <a:lnTo>
                      <a:pt x="2194560" y="38100"/>
                    </a:lnTo>
                    <a:lnTo>
                      <a:pt x="2251708" y="107950"/>
                    </a:lnTo>
                    <a:lnTo>
                      <a:pt x="2302508" y="190500"/>
                    </a:lnTo>
                    <a:lnTo>
                      <a:pt x="2359660" y="203200"/>
                    </a:lnTo>
                    <a:lnTo>
                      <a:pt x="2366012" y="311150"/>
                    </a:lnTo>
                    <a:lnTo>
                      <a:pt x="2397760" y="349250"/>
                    </a:lnTo>
                    <a:lnTo>
                      <a:pt x="2454908" y="374650"/>
                    </a:lnTo>
                    <a:lnTo>
                      <a:pt x="2499360" y="368300"/>
                    </a:lnTo>
                    <a:lnTo>
                      <a:pt x="2579400" y="379506"/>
                    </a:lnTo>
                    <a:lnTo>
                      <a:pt x="2537460" y="439420"/>
                    </a:lnTo>
                    <a:lnTo>
                      <a:pt x="2540756" y="458888"/>
                    </a:lnTo>
                    <a:lnTo>
                      <a:pt x="2569212" y="482600"/>
                    </a:lnTo>
                    <a:lnTo>
                      <a:pt x="2664460" y="457200"/>
                    </a:lnTo>
                    <a:lnTo>
                      <a:pt x="2867660" y="495300"/>
                    </a:lnTo>
                    <a:lnTo>
                      <a:pt x="2969260" y="527050"/>
                    </a:lnTo>
                    <a:lnTo>
                      <a:pt x="3001012" y="552450"/>
                    </a:lnTo>
                    <a:lnTo>
                      <a:pt x="3013708" y="546102"/>
                    </a:lnTo>
                    <a:lnTo>
                      <a:pt x="3013708" y="596900"/>
                    </a:lnTo>
                    <a:lnTo>
                      <a:pt x="2969260" y="615950"/>
                    </a:lnTo>
                    <a:lnTo>
                      <a:pt x="2956560" y="660400"/>
                    </a:lnTo>
                    <a:lnTo>
                      <a:pt x="2924812" y="666750"/>
                    </a:lnTo>
                    <a:lnTo>
                      <a:pt x="2912108" y="781050"/>
                    </a:lnTo>
                    <a:lnTo>
                      <a:pt x="2981960" y="844550"/>
                    </a:lnTo>
                    <a:lnTo>
                      <a:pt x="3026412" y="850900"/>
                    </a:lnTo>
                    <a:lnTo>
                      <a:pt x="3070860" y="901700"/>
                    </a:lnTo>
                    <a:lnTo>
                      <a:pt x="2981960" y="1022350"/>
                    </a:lnTo>
                    <a:lnTo>
                      <a:pt x="2905760" y="1092200"/>
                    </a:lnTo>
                    <a:lnTo>
                      <a:pt x="2905760" y="1130300"/>
                    </a:lnTo>
                    <a:lnTo>
                      <a:pt x="2969260" y="1206500"/>
                    </a:lnTo>
                    <a:lnTo>
                      <a:pt x="2931160" y="1289050"/>
                    </a:lnTo>
                    <a:lnTo>
                      <a:pt x="2848612" y="1403350"/>
                    </a:lnTo>
                    <a:lnTo>
                      <a:pt x="2874012" y="1454150"/>
                    </a:lnTo>
                    <a:lnTo>
                      <a:pt x="2835908" y="1530350"/>
                    </a:lnTo>
                    <a:lnTo>
                      <a:pt x="2861308" y="1631950"/>
                    </a:lnTo>
                    <a:lnTo>
                      <a:pt x="2931160" y="1695450"/>
                    </a:lnTo>
                    <a:lnTo>
                      <a:pt x="3013708" y="1701800"/>
                    </a:lnTo>
                    <a:lnTo>
                      <a:pt x="3051812" y="1720850"/>
                    </a:lnTo>
                    <a:lnTo>
                      <a:pt x="3102612" y="1720850"/>
                    </a:lnTo>
                    <a:lnTo>
                      <a:pt x="3134360" y="1746250"/>
                    </a:lnTo>
                    <a:lnTo>
                      <a:pt x="3197860" y="1701800"/>
                    </a:lnTo>
                    <a:lnTo>
                      <a:pt x="3261360" y="1720850"/>
                    </a:lnTo>
                    <a:lnTo>
                      <a:pt x="3312160" y="1822450"/>
                    </a:lnTo>
                    <a:lnTo>
                      <a:pt x="3255012" y="1924050"/>
                    </a:lnTo>
                    <a:lnTo>
                      <a:pt x="3172460" y="1924050"/>
                    </a:lnTo>
                    <a:lnTo>
                      <a:pt x="3166108" y="2025650"/>
                    </a:lnTo>
                    <a:lnTo>
                      <a:pt x="3102612" y="2127250"/>
                    </a:lnTo>
                    <a:lnTo>
                      <a:pt x="3166108" y="2209800"/>
                    </a:lnTo>
                    <a:lnTo>
                      <a:pt x="3153412" y="2260600"/>
                    </a:lnTo>
                    <a:lnTo>
                      <a:pt x="3083560" y="2279650"/>
                    </a:lnTo>
                    <a:lnTo>
                      <a:pt x="3077212" y="2317750"/>
                    </a:lnTo>
                    <a:lnTo>
                      <a:pt x="2956560" y="2501900"/>
                    </a:lnTo>
                    <a:lnTo>
                      <a:pt x="2943860" y="2622550"/>
                    </a:lnTo>
                    <a:lnTo>
                      <a:pt x="3039108" y="2724150"/>
                    </a:lnTo>
                    <a:lnTo>
                      <a:pt x="3102612" y="2736850"/>
                    </a:lnTo>
                    <a:lnTo>
                      <a:pt x="3115308" y="2768600"/>
                    </a:lnTo>
                    <a:lnTo>
                      <a:pt x="3096260" y="2813050"/>
                    </a:lnTo>
                    <a:lnTo>
                      <a:pt x="3255012" y="2984500"/>
                    </a:lnTo>
                    <a:lnTo>
                      <a:pt x="3369308" y="2984500"/>
                    </a:lnTo>
                    <a:lnTo>
                      <a:pt x="3451860" y="2952750"/>
                    </a:lnTo>
                    <a:lnTo>
                      <a:pt x="3528060" y="2965450"/>
                    </a:lnTo>
                    <a:lnTo>
                      <a:pt x="3553460" y="2990850"/>
                    </a:lnTo>
                    <a:lnTo>
                      <a:pt x="3693160" y="2997200"/>
                    </a:lnTo>
                    <a:lnTo>
                      <a:pt x="3705860" y="2984500"/>
                    </a:lnTo>
                    <a:lnTo>
                      <a:pt x="3775708" y="2978150"/>
                    </a:lnTo>
                    <a:lnTo>
                      <a:pt x="3769360" y="3054350"/>
                    </a:lnTo>
                    <a:lnTo>
                      <a:pt x="3839212" y="3168650"/>
                    </a:lnTo>
                    <a:lnTo>
                      <a:pt x="3845560" y="3213100"/>
                    </a:lnTo>
                    <a:lnTo>
                      <a:pt x="3850336" y="3216008"/>
                    </a:lnTo>
                    <a:lnTo>
                      <a:pt x="3802380" y="3274060"/>
                    </a:lnTo>
                    <a:lnTo>
                      <a:pt x="3741420" y="3296920"/>
                    </a:lnTo>
                    <a:lnTo>
                      <a:pt x="3672840" y="3251200"/>
                    </a:lnTo>
                    <a:lnTo>
                      <a:pt x="3627120" y="3235960"/>
                    </a:lnTo>
                    <a:lnTo>
                      <a:pt x="3421380" y="3289300"/>
                    </a:lnTo>
                    <a:lnTo>
                      <a:pt x="3360420" y="3281680"/>
                    </a:lnTo>
                    <a:lnTo>
                      <a:pt x="3329940" y="3304540"/>
                    </a:lnTo>
                    <a:lnTo>
                      <a:pt x="3223260" y="3304540"/>
                    </a:lnTo>
                    <a:lnTo>
                      <a:pt x="3032760" y="3152140"/>
                    </a:lnTo>
                    <a:lnTo>
                      <a:pt x="2903220" y="3068320"/>
                    </a:lnTo>
                    <a:lnTo>
                      <a:pt x="2796540" y="3114040"/>
                    </a:lnTo>
                    <a:lnTo>
                      <a:pt x="2606040" y="3091180"/>
                    </a:lnTo>
                    <a:lnTo>
                      <a:pt x="2529840" y="3060700"/>
                    </a:lnTo>
                    <a:lnTo>
                      <a:pt x="2339340" y="2961640"/>
                    </a:lnTo>
                    <a:lnTo>
                      <a:pt x="2217420" y="2969260"/>
                    </a:lnTo>
                    <a:lnTo>
                      <a:pt x="2004060" y="3304540"/>
                    </a:lnTo>
                    <a:lnTo>
                      <a:pt x="2004060" y="3456940"/>
                    </a:lnTo>
                    <a:lnTo>
                      <a:pt x="1958340" y="3456940"/>
                    </a:lnTo>
                    <a:lnTo>
                      <a:pt x="1950720" y="3517900"/>
                    </a:lnTo>
                    <a:lnTo>
                      <a:pt x="1882140" y="3517900"/>
                    </a:lnTo>
                    <a:lnTo>
                      <a:pt x="1760220" y="3571240"/>
                    </a:lnTo>
                    <a:lnTo>
                      <a:pt x="1706880" y="3548380"/>
                    </a:lnTo>
                    <a:lnTo>
                      <a:pt x="1684020" y="3624580"/>
                    </a:lnTo>
                    <a:lnTo>
                      <a:pt x="1623060" y="3693160"/>
                    </a:lnTo>
                    <a:lnTo>
                      <a:pt x="1546860" y="3670300"/>
                    </a:lnTo>
                    <a:lnTo>
                      <a:pt x="1386840" y="3738880"/>
                    </a:lnTo>
                    <a:lnTo>
                      <a:pt x="1318260" y="3807460"/>
                    </a:lnTo>
                    <a:lnTo>
                      <a:pt x="1303020" y="3883660"/>
                    </a:lnTo>
                    <a:lnTo>
                      <a:pt x="1181100" y="3883660"/>
                    </a:lnTo>
                    <a:lnTo>
                      <a:pt x="1120140" y="3860800"/>
                    </a:lnTo>
                    <a:lnTo>
                      <a:pt x="1074420" y="3898900"/>
                    </a:lnTo>
                    <a:lnTo>
                      <a:pt x="1043940" y="4005580"/>
                    </a:lnTo>
                    <a:lnTo>
                      <a:pt x="952500" y="4081780"/>
                    </a:lnTo>
                    <a:lnTo>
                      <a:pt x="723900" y="3914140"/>
                    </a:lnTo>
                    <a:lnTo>
                      <a:pt x="739140" y="3792220"/>
                    </a:lnTo>
                    <a:lnTo>
                      <a:pt x="708660" y="3685540"/>
                    </a:lnTo>
                    <a:lnTo>
                      <a:pt x="762000" y="3616960"/>
                    </a:lnTo>
                    <a:lnTo>
                      <a:pt x="723900" y="3517900"/>
                    </a:lnTo>
                    <a:lnTo>
                      <a:pt x="601980" y="3510280"/>
                    </a:lnTo>
                    <a:lnTo>
                      <a:pt x="571500" y="3395980"/>
                    </a:lnTo>
                    <a:lnTo>
                      <a:pt x="708660" y="3365500"/>
                    </a:lnTo>
                    <a:lnTo>
                      <a:pt x="693420" y="3281680"/>
                    </a:lnTo>
                    <a:lnTo>
                      <a:pt x="701040" y="3205480"/>
                    </a:lnTo>
                    <a:lnTo>
                      <a:pt x="701040" y="3175000"/>
                    </a:lnTo>
                    <a:lnTo>
                      <a:pt x="624840" y="3098800"/>
                    </a:lnTo>
                    <a:lnTo>
                      <a:pt x="609600" y="2992120"/>
                    </a:lnTo>
                    <a:lnTo>
                      <a:pt x="731520" y="2931160"/>
                    </a:lnTo>
                    <a:lnTo>
                      <a:pt x="769620" y="2885440"/>
                    </a:lnTo>
                    <a:lnTo>
                      <a:pt x="769620" y="2725420"/>
                    </a:lnTo>
                    <a:lnTo>
                      <a:pt x="754380" y="2512060"/>
                    </a:lnTo>
                    <a:lnTo>
                      <a:pt x="701040" y="2435860"/>
                    </a:lnTo>
                    <a:lnTo>
                      <a:pt x="518160" y="2428240"/>
                    </a:lnTo>
                    <a:lnTo>
                      <a:pt x="396240" y="2504440"/>
                    </a:lnTo>
                    <a:lnTo>
                      <a:pt x="281940" y="2443480"/>
                    </a:lnTo>
                    <a:lnTo>
                      <a:pt x="266700" y="2496820"/>
                    </a:lnTo>
                    <a:lnTo>
                      <a:pt x="198120" y="2489200"/>
                    </a:lnTo>
                    <a:lnTo>
                      <a:pt x="144780" y="2420620"/>
                    </a:lnTo>
                    <a:lnTo>
                      <a:pt x="0" y="2367280"/>
                    </a:lnTo>
                    <a:lnTo>
                      <a:pt x="15240" y="2009140"/>
                    </a:lnTo>
                    <a:lnTo>
                      <a:pt x="83820" y="1902460"/>
                    </a:lnTo>
                    <a:lnTo>
                      <a:pt x="60960" y="1818640"/>
                    </a:lnTo>
                    <a:lnTo>
                      <a:pt x="83820" y="1757680"/>
                    </a:lnTo>
                    <a:lnTo>
                      <a:pt x="175260" y="1658620"/>
                    </a:lnTo>
                    <a:lnTo>
                      <a:pt x="205740" y="1597660"/>
                    </a:lnTo>
                    <a:lnTo>
                      <a:pt x="358140" y="1567180"/>
                    </a:lnTo>
                    <a:lnTo>
                      <a:pt x="373380" y="1460500"/>
                    </a:lnTo>
                    <a:lnTo>
                      <a:pt x="373380" y="1384300"/>
                    </a:lnTo>
                    <a:lnTo>
                      <a:pt x="495300" y="1338580"/>
                    </a:lnTo>
                    <a:lnTo>
                      <a:pt x="586740" y="1361440"/>
                    </a:lnTo>
                    <a:lnTo>
                      <a:pt x="640080" y="1285240"/>
                    </a:lnTo>
                    <a:lnTo>
                      <a:pt x="886100" y="1210688"/>
                    </a:lnTo>
                    <a:lnTo>
                      <a:pt x="886460" y="1212850"/>
                    </a:lnTo>
                    <a:lnTo>
                      <a:pt x="943612" y="1212850"/>
                    </a:lnTo>
                    <a:lnTo>
                      <a:pt x="981708" y="1136650"/>
                    </a:lnTo>
                    <a:lnTo>
                      <a:pt x="1019812" y="1130300"/>
                    </a:lnTo>
                    <a:lnTo>
                      <a:pt x="1146812" y="1174750"/>
                    </a:lnTo>
                    <a:lnTo>
                      <a:pt x="1191260" y="1174750"/>
                    </a:lnTo>
                    <a:lnTo>
                      <a:pt x="1223012" y="1117600"/>
                    </a:lnTo>
                    <a:lnTo>
                      <a:pt x="1261108" y="1111250"/>
                    </a:lnTo>
                    <a:lnTo>
                      <a:pt x="1311908" y="1035050"/>
                    </a:lnTo>
                    <a:lnTo>
                      <a:pt x="1292860" y="920750"/>
                    </a:lnTo>
                    <a:lnTo>
                      <a:pt x="1394460" y="920750"/>
                    </a:lnTo>
                    <a:lnTo>
                      <a:pt x="1438908" y="869950"/>
                    </a:lnTo>
                    <a:lnTo>
                      <a:pt x="1553212" y="876300"/>
                    </a:lnTo>
                    <a:lnTo>
                      <a:pt x="1591308" y="863600"/>
                    </a:lnTo>
                    <a:lnTo>
                      <a:pt x="1604012" y="800100"/>
                    </a:lnTo>
                    <a:lnTo>
                      <a:pt x="1584960" y="685800"/>
                    </a:lnTo>
                    <a:lnTo>
                      <a:pt x="1616708" y="647700"/>
                    </a:lnTo>
                    <a:lnTo>
                      <a:pt x="1680212" y="628650"/>
                    </a:lnTo>
                    <a:lnTo>
                      <a:pt x="1769108" y="641350"/>
                    </a:lnTo>
                    <a:lnTo>
                      <a:pt x="1769108" y="508000"/>
                    </a:lnTo>
                    <a:lnTo>
                      <a:pt x="1718308" y="457200"/>
                    </a:lnTo>
                    <a:lnTo>
                      <a:pt x="1724660" y="317500"/>
                    </a:lnTo>
                    <a:lnTo>
                      <a:pt x="1762760" y="285750"/>
                    </a:lnTo>
                    <a:lnTo>
                      <a:pt x="1927860" y="273050"/>
                    </a:lnTo>
                    <a:lnTo>
                      <a:pt x="2099308" y="165100"/>
                    </a:lnTo>
                    <a:lnTo>
                      <a:pt x="2105660" y="4445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35488247-76BD-2B30-5CCC-C5AE733259C9}"/>
                  </a:ext>
                </a:extLst>
              </p:cNvPr>
              <p:cNvSpPr/>
              <p:nvPr/>
            </p:nvSpPr>
            <p:spPr>
              <a:xfrm>
                <a:off x="1216752" y="1793432"/>
                <a:ext cx="689685" cy="1103092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</a:cxnLst>
                <a:rect l="l" t="t" r="r" b="b"/>
                <a:pathLst>
                  <a:path w="4343400" h="6946900">
                    <a:moveTo>
                      <a:pt x="1172876" y="515072"/>
                    </a:moveTo>
                    <a:lnTo>
                      <a:pt x="1181100" y="539750"/>
                    </a:lnTo>
                    <a:lnTo>
                      <a:pt x="1172876" y="515074"/>
                    </a:lnTo>
                    <a:close/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854563D9-8A8C-B704-369B-76992CE7CC8E}"/>
                  </a:ext>
                </a:extLst>
              </p:cNvPr>
              <p:cNvSpPr/>
              <p:nvPr/>
            </p:nvSpPr>
            <p:spPr>
              <a:xfrm>
                <a:off x="1889801" y="2248584"/>
                <a:ext cx="576250" cy="314443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B0E6703E-87BD-AC77-9F41-D0D3F4860824}"/>
                  </a:ext>
                </a:extLst>
              </p:cNvPr>
              <p:cNvSpPr/>
              <p:nvPr/>
            </p:nvSpPr>
            <p:spPr>
              <a:xfrm>
                <a:off x="695255" y="1485091"/>
                <a:ext cx="538438" cy="890539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D335D26A-E0A3-74A2-FA76-E4BAD0378E1F}"/>
                  </a:ext>
                </a:extLst>
              </p:cNvPr>
              <p:cNvSpPr/>
              <p:nvPr/>
            </p:nvSpPr>
            <p:spPr>
              <a:xfrm>
                <a:off x="1290359" y="2631337"/>
                <a:ext cx="810683" cy="622127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D676B8FB-4C6A-F13C-C2BC-ECEAE79195F6}"/>
                  </a:ext>
                </a:extLst>
              </p:cNvPr>
              <p:cNvSpPr/>
              <p:nvPr/>
            </p:nvSpPr>
            <p:spPr>
              <a:xfrm>
                <a:off x="711589" y="2137267"/>
                <a:ext cx="663974" cy="794043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564A533F-3DB1-A7DE-EABC-31C822955459}"/>
                  </a:ext>
                </a:extLst>
              </p:cNvPr>
              <p:cNvSpPr/>
              <p:nvPr/>
            </p:nvSpPr>
            <p:spPr>
              <a:xfrm>
                <a:off x="1632682" y="2436735"/>
                <a:ext cx="461303" cy="473906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1F3BCDE8-F1A7-28EA-44A0-32311F3F2E0A}"/>
                  </a:ext>
                </a:extLst>
              </p:cNvPr>
              <p:cNvSpPr/>
              <p:nvPr/>
            </p:nvSpPr>
            <p:spPr>
              <a:xfrm>
                <a:off x="688123" y="2238905"/>
                <a:ext cx="286636" cy="379750"/>
              </a:xfrm>
              <a:custGeom>
                <a:avLst/>
                <a:gdLst>
                  <a:gd name="connsiteX0" fmla="*/ 9470 w 325401"/>
                  <a:gd name="connsiteY0" fmla="*/ 0 h 431109"/>
                  <a:gd name="connsiteX1" fmla="*/ 10142 w 325401"/>
                  <a:gd name="connsiteY1" fmla="*/ 43 h 431109"/>
                  <a:gd name="connsiteX2" fmla="*/ 23206 w 325401"/>
                  <a:gd name="connsiteY2" fmla="*/ 17857 h 431109"/>
                  <a:gd name="connsiteX3" fmla="*/ 32821 w 325401"/>
                  <a:gd name="connsiteY3" fmla="*/ 26099 h 431109"/>
                  <a:gd name="connsiteX4" fmla="*/ 49304 w 325401"/>
                  <a:gd name="connsiteY4" fmla="*/ 42582 h 431109"/>
                  <a:gd name="connsiteX5" fmla="*/ 56173 w 325401"/>
                  <a:gd name="connsiteY5" fmla="*/ 64560 h 431109"/>
                  <a:gd name="connsiteX6" fmla="*/ 58920 w 325401"/>
                  <a:gd name="connsiteY6" fmla="*/ 76922 h 431109"/>
                  <a:gd name="connsiteX7" fmla="*/ 63041 w 325401"/>
                  <a:gd name="connsiteY7" fmla="*/ 89285 h 431109"/>
                  <a:gd name="connsiteX8" fmla="*/ 93260 w 325401"/>
                  <a:gd name="connsiteY8" fmla="*/ 83791 h 431109"/>
                  <a:gd name="connsiteX9" fmla="*/ 100128 w 325401"/>
                  <a:gd name="connsiteY9" fmla="*/ 96153 h 431109"/>
                  <a:gd name="connsiteX10" fmla="*/ 120732 w 325401"/>
                  <a:gd name="connsiteY10" fmla="*/ 109889 h 431109"/>
                  <a:gd name="connsiteX11" fmla="*/ 134469 w 325401"/>
                  <a:gd name="connsiteY11" fmla="*/ 94779 h 431109"/>
                  <a:gd name="connsiteX12" fmla="*/ 144084 w 325401"/>
                  <a:gd name="connsiteY12" fmla="*/ 100274 h 431109"/>
                  <a:gd name="connsiteX13" fmla="*/ 159194 w 325401"/>
                  <a:gd name="connsiteY13" fmla="*/ 104395 h 431109"/>
                  <a:gd name="connsiteX14" fmla="*/ 164688 w 325401"/>
                  <a:gd name="connsiteY14" fmla="*/ 96153 h 431109"/>
                  <a:gd name="connsiteX15" fmla="*/ 177051 w 325401"/>
                  <a:gd name="connsiteY15" fmla="*/ 96153 h 431109"/>
                  <a:gd name="connsiteX16" fmla="*/ 200402 w 325401"/>
                  <a:gd name="connsiteY16" fmla="*/ 116757 h 431109"/>
                  <a:gd name="connsiteX17" fmla="*/ 210017 w 325401"/>
                  <a:gd name="connsiteY17" fmla="*/ 130493 h 431109"/>
                  <a:gd name="connsiteX18" fmla="*/ 223754 w 325401"/>
                  <a:gd name="connsiteY18" fmla="*/ 134614 h 431109"/>
                  <a:gd name="connsiteX19" fmla="*/ 233369 w 325401"/>
                  <a:gd name="connsiteY19" fmla="*/ 155218 h 431109"/>
                  <a:gd name="connsiteX20" fmla="*/ 258094 w 325401"/>
                  <a:gd name="connsiteY20" fmla="*/ 149724 h 431109"/>
                  <a:gd name="connsiteX21" fmla="*/ 264962 w 325401"/>
                  <a:gd name="connsiteY21" fmla="*/ 145603 h 431109"/>
                  <a:gd name="connsiteX22" fmla="*/ 285566 w 325401"/>
                  <a:gd name="connsiteY22" fmla="*/ 142856 h 431109"/>
                  <a:gd name="connsiteX23" fmla="*/ 282993 w 325401"/>
                  <a:gd name="connsiteY23" fmla="*/ 143199 h 431109"/>
                  <a:gd name="connsiteX24" fmla="*/ 291061 w 325401"/>
                  <a:gd name="connsiteY24" fmla="*/ 155905 h 431109"/>
                  <a:gd name="connsiteX25" fmla="*/ 275608 w 325401"/>
                  <a:gd name="connsiteY25" fmla="*/ 162773 h 431109"/>
                  <a:gd name="connsiteX26" fmla="*/ 268740 w 325401"/>
                  <a:gd name="connsiteY26" fmla="*/ 205699 h 431109"/>
                  <a:gd name="connsiteX27" fmla="*/ 285909 w 325401"/>
                  <a:gd name="connsiteY27" fmla="*/ 203982 h 431109"/>
                  <a:gd name="connsiteX28" fmla="*/ 285909 w 325401"/>
                  <a:gd name="connsiteY28" fmla="*/ 217718 h 431109"/>
                  <a:gd name="connsiteX29" fmla="*/ 277325 w 325401"/>
                  <a:gd name="connsiteY29" fmla="*/ 226303 h 431109"/>
                  <a:gd name="connsiteX30" fmla="*/ 296212 w 325401"/>
                  <a:gd name="connsiteY30" fmla="*/ 231454 h 431109"/>
                  <a:gd name="connsiteX31" fmla="*/ 303080 w 325401"/>
                  <a:gd name="connsiteY31" fmla="*/ 240039 h 431109"/>
                  <a:gd name="connsiteX32" fmla="*/ 294495 w 325401"/>
                  <a:gd name="connsiteY32" fmla="*/ 248624 h 431109"/>
                  <a:gd name="connsiteX33" fmla="*/ 313382 w 325401"/>
                  <a:gd name="connsiteY33" fmla="*/ 258926 h 431109"/>
                  <a:gd name="connsiteX34" fmla="*/ 325401 w 325401"/>
                  <a:gd name="connsiteY34" fmla="*/ 277813 h 431109"/>
                  <a:gd name="connsiteX35" fmla="*/ 325401 w 325401"/>
                  <a:gd name="connsiteY35" fmla="*/ 305286 h 431109"/>
                  <a:gd name="connsiteX36" fmla="*/ 309948 w 325401"/>
                  <a:gd name="connsiteY36" fmla="*/ 308720 h 431109"/>
                  <a:gd name="connsiteX37" fmla="*/ 309948 w 325401"/>
                  <a:gd name="connsiteY37" fmla="*/ 337909 h 431109"/>
                  <a:gd name="connsiteX38" fmla="*/ 303080 w 325401"/>
                  <a:gd name="connsiteY38" fmla="*/ 339626 h 431109"/>
                  <a:gd name="connsiteX39" fmla="*/ 294495 w 325401"/>
                  <a:gd name="connsiteY39" fmla="*/ 331041 h 431109"/>
                  <a:gd name="connsiteX40" fmla="*/ 285909 w 325401"/>
                  <a:gd name="connsiteY40" fmla="*/ 331041 h 431109"/>
                  <a:gd name="connsiteX41" fmla="*/ 273890 w 325401"/>
                  <a:gd name="connsiteY41" fmla="*/ 339626 h 431109"/>
                  <a:gd name="connsiteX42" fmla="*/ 256720 w 325401"/>
                  <a:gd name="connsiteY42" fmla="*/ 341343 h 431109"/>
                  <a:gd name="connsiteX43" fmla="*/ 251569 w 325401"/>
                  <a:gd name="connsiteY43" fmla="*/ 344777 h 431109"/>
                  <a:gd name="connsiteX44" fmla="*/ 230965 w 325401"/>
                  <a:gd name="connsiteY44" fmla="*/ 348211 h 431109"/>
                  <a:gd name="connsiteX45" fmla="*/ 225814 w 325401"/>
                  <a:gd name="connsiteY45" fmla="*/ 339626 h 431109"/>
                  <a:gd name="connsiteX46" fmla="*/ 206927 w 325401"/>
                  <a:gd name="connsiteY46" fmla="*/ 346494 h 431109"/>
                  <a:gd name="connsiteX47" fmla="*/ 201776 w 325401"/>
                  <a:gd name="connsiteY47" fmla="*/ 341343 h 431109"/>
                  <a:gd name="connsiteX48" fmla="*/ 191474 w 325401"/>
                  <a:gd name="connsiteY48" fmla="*/ 351645 h 431109"/>
                  <a:gd name="connsiteX49" fmla="*/ 157133 w 325401"/>
                  <a:gd name="connsiteY49" fmla="*/ 348211 h 431109"/>
                  <a:gd name="connsiteX50" fmla="*/ 148548 w 325401"/>
                  <a:gd name="connsiteY50" fmla="*/ 372249 h 431109"/>
                  <a:gd name="connsiteX51" fmla="*/ 136529 w 325401"/>
                  <a:gd name="connsiteY51" fmla="*/ 358513 h 431109"/>
                  <a:gd name="connsiteX52" fmla="*/ 115925 w 325401"/>
                  <a:gd name="connsiteY52" fmla="*/ 356796 h 431109"/>
                  <a:gd name="connsiteX53" fmla="*/ 76434 w 325401"/>
                  <a:gd name="connsiteY53" fmla="*/ 341343 h 431109"/>
                  <a:gd name="connsiteX54" fmla="*/ 52395 w 325401"/>
                  <a:gd name="connsiteY54" fmla="*/ 353362 h 431109"/>
                  <a:gd name="connsiteX55" fmla="*/ 50678 w 325401"/>
                  <a:gd name="connsiteY55" fmla="*/ 368815 h 431109"/>
                  <a:gd name="connsiteX56" fmla="*/ 47244 w 325401"/>
                  <a:gd name="connsiteY56" fmla="*/ 391137 h 431109"/>
                  <a:gd name="connsiteX57" fmla="*/ 30074 w 325401"/>
                  <a:gd name="connsiteY57" fmla="*/ 415175 h 431109"/>
                  <a:gd name="connsiteX58" fmla="*/ 27623 w 325401"/>
                  <a:gd name="connsiteY58" fmla="*/ 431109 h 431109"/>
                  <a:gd name="connsiteX59" fmla="*/ 14964 w 325401"/>
                  <a:gd name="connsiteY59" fmla="*/ 424447 h 431109"/>
                  <a:gd name="connsiteX60" fmla="*/ 0 w 325401"/>
                  <a:gd name="connsiteY60" fmla="*/ 421953 h 431109"/>
                  <a:gd name="connsiteX61" fmla="*/ 0 w 325401"/>
                  <a:gd name="connsiteY61" fmla="*/ 7284 h 431109"/>
                  <a:gd name="connsiteX0" fmla="*/ 91404 w 407335"/>
                  <a:gd name="connsiteY0" fmla="*/ 0 h 431109"/>
                  <a:gd name="connsiteX1" fmla="*/ 92076 w 407335"/>
                  <a:gd name="connsiteY1" fmla="*/ 43 h 431109"/>
                  <a:gd name="connsiteX2" fmla="*/ 105140 w 407335"/>
                  <a:gd name="connsiteY2" fmla="*/ 17857 h 431109"/>
                  <a:gd name="connsiteX3" fmla="*/ 114755 w 407335"/>
                  <a:gd name="connsiteY3" fmla="*/ 26099 h 431109"/>
                  <a:gd name="connsiteX4" fmla="*/ 131238 w 407335"/>
                  <a:gd name="connsiteY4" fmla="*/ 42582 h 431109"/>
                  <a:gd name="connsiteX5" fmla="*/ 138107 w 407335"/>
                  <a:gd name="connsiteY5" fmla="*/ 64560 h 431109"/>
                  <a:gd name="connsiteX6" fmla="*/ 140854 w 407335"/>
                  <a:gd name="connsiteY6" fmla="*/ 76922 h 431109"/>
                  <a:gd name="connsiteX7" fmla="*/ 144975 w 407335"/>
                  <a:gd name="connsiteY7" fmla="*/ 89285 h 431109"/>
                  <a:gd name="connsiteX8" fmla="*/ 175194 w 407335"/>
                  <a:gd name="connsiteY8" fmla="*/ 83791 h 431109"/>
                  <a:gd name="connsiteX9" fmla="*/ 182062 w 407335"/>
                  <a:gd name="connsiteY9" fmla="*/ 96153 h 431109"/>
                  <a:gd name="connsiteX10" fmla="*/ 202666 w 407335"/>
                  <a:gd name="connsiteY10" fmla="*/ 109889 h 431109"/>
                  <a:gd name="connsiteX11" fmla="*/ 216403 w 407335"/>
                  <a:gd name="connsiteY11" fmla="*/ 94779 h 431109"/>
                  <a:gd name="connsiteX12" fmla="*/ 226018 w 407335"/>
                  <a:gd name="connsiteY12" fmla="*/ 100274 h 431109"/>
                  <a:gd name="connsiteX13" fmla="*/ 241128 w 407335"/>
                  <a:gd name="connsiteY13" fmla="*/ 104395 h 431109"/>
                  <a:gd name="connsiteX14" fmla="*/ 246622 w 407335"/>
                  <a:gd name="connsiteY14" fmla="*/ 96153 h 431109"/>
                  <a:gd name="connsiteX15" fmla="*/ 258985 w 407335"/>
                  <a:gd name="connsiteY15" fmla="*/ 96153 h 431109"/>
                  <a:gd name="connsiteX16" fmla="*/ 282336 w 407335"/>
                  <a:gd name="connsiteY16" fmla="*/ 116757 h 431109"/>
                  <a:gd name="connsiteX17" fmla="*/ 291951 w 407335"/>
                  <a:gd name="connsiteY17" fmla="*/ 130493 h 431109"/>
                  <a:gd name="connsiteX18" fmla="*/ 305688 w 407335"/>
                  <a:gd name="connsiteY18" fmla="*/ 134614 h 431109"/>
                  <a:gd name="connsiteX19" fmla="*/ 315303 w 407335"/>
                  <a:gd name="connsiteY19" fmla="*/ 155218 h 431109"/>
                  <a:gd name="connsiteX20" fmla="*/ 340028 w 407335"/>
                  <a:gd name="connsiteY20" fmla="*/ 149724 h 431109"/>
                  <a:gd name="connsiteX21" fmla="*/ 346896 w 407335"/>
                  <a:gd name="connsiteY21" fmla="*/ 145603 h 431109"/>
                  <a:gd name="connsiteX22" fmla="*/ 367500 w 407335"/>
                  <a:gd name="connsiteY22" fmla="*/ 142856 h 431109"/>
                  <a:gd name="connsiteX23" fmla="*/ 364927 w 407335"/>
                  <a:gd name="connsiteY23" fmla="*/ 143199 h 431109"/>
                  <a:gd name="connsiteX24" fmla="*/ 372995 w 407335"/>
                  <a:gd name="connsiteY24" fmla="*/ 155905 h 431109"/>
                  <a:gd name="connsiteX25" fmla="*/ 357542 w 407335"/>
                  <a:gd name="connsiteY25" fmla="*/ 162773 h 431109"/>
                  <a:gd name="connsiteX26" fmla="*/ 350674 w 407335"/>
                  <a:gd name="connsiteY26" fmla="*/ 205699 h 431109"/>
                  <a:gd name="connsiteX27" fmla="*/ 367843 w 407335"/>
                  <a:gd name="connsiteY27" fmla="*/ 203982 h 431109"/>
                  <a:gd name="connsiteX28" fmla="*/ 367843 w 407335"/>
                  <a:gd name="connsiteY28" fmla="*/ 217718 h 431109"/>
                  <a:gd name="connsiteX29" fmla="*/ 359259 w 407335"/>
                  <a:gd name="connsiteY29" fmla="*/ 226303 h 431109"/>
                  <a:gd name="connsiteX30" fmla="*/ 378146 w 407335"/>
                  <a:gd name="connsiteY30" fmla="*/ 231454 h 431109"/>
                  <a:gd name="connsiteX31" fmla="*/ 385014 w 407335"/>
                  <a:gd name="connsiteY31" fmla="*/ 240039 h 431109"/>
                  <a:gd name="connsiteX32" fmla="*/ 376429 w 407335"/>
                  <a:gd name="connsiteY32" fmla="*/ 248624 h 431109"/>
                  <a:gd name="connsiteX33" fmla="*/ 395316 w 407335"/>
                  <a:gd name="connsiteY33" fmla="*/ 258926 h 431109"/>
                  <a:gd name="connsiteX34" fmla="*/ 407335 w 407335"/>
                  <a:gd name="connsiteY34" fmla="*/ 277813 h 431109"/>
                  <a:gd name="connsiteX35" fmla="*/ 407335 w 407335"/>
                  <a:gd name="connsiteY35" fmla="*/ 305286 h 431109"/>
                  <a:gd name="connsiteX36" fmla="*/ 391882 w 407335"/>
                  <a:gd name="connsiteY36" fmla="*/ 308720 h 431109"/>
                  <a:gd name="connsiteX37" fmla="*/ 391882 w 407335"/>
                  <a:gd name="connsiteY37" fmla="*/ 337909 h 431109"/>
                  <a:gd name="connsiteX38" fmla="*/ 385014 w 407335"/>
                  <a:gd name="connsiteY38" fmla="*/ 339626 h 431109"/>
                  <a:gd name="connsiteX39" fmla="*/ 376429 w 407335"/>
                  <a:gd name="connsiteY39" fmla="*/ 331041 h 431109"/>
                  <a:gd name="connsiteX40" fmla="*/ 367843 w 407335"/>
                  <a:gd name="connsiteY40" fmla="*/ 331041 h 431109"/>
                  <a:gd name="connsiteX41" fmla="*/ 355824 w 407335"/>
                  <a:gd name="connsiteY41" fmla="*/ 339626 h 431109"/>
                  <a:gd name="connsiteX42" fmla="*/ 338654 w 407335"/>
                  <a:gd name="connsiteY42" fmla="*/ 341343 h 431109"/>
                  <a:gd name="connsiteX43" fmla="*/ 333503 w 407335"/>
                  <a:gd name="connsiteY43" fmla="*/ 344777 h 431109"/>
                  <a:gd name="connsiteX44" fmla="*/ 312899 w 407335"/>
                  <a:gd name="connsiteY44" fmla="*/ 348211 h 431109"/>
                  <a:gd name="connsiteX45" fmla="*/ 307748 w 407335"/>
                  <a:gd name="connsiteY45" fmla="*/ 339626 h 431109"/>
                  <a:gd name="connsiteX46" fmla="*/ 288861 w 407335"/>
                  <a:gd name="connsiteY46" fmla="*/ 346494 h 431109"/>
                  <a:gd name="connsiteX47" fmla="*/ 283710 w 407335"/>
                  <a:gd name="connsiteY47" fmla="*/ 341343 h 431109"/>
                  <a:gd name="connsiteX48" fmla="*/ 273408 w 407335"/>
                  <a:gd name="connsiteY48" fmla="*/ 351645 h 431109"/>
                  <a:gd name="connsiteX49" fmla="*/ 239067 w 407335"/>
                  <a:gd name="connsiteY49" fmla="*/ 348211 h 431109"/>
                  <a:gd name="connsiteX50" fmla="*/ 230482 w 407335"/>
                  <a:gd name="connsiteY50" fmla="*/ 372249 h 431109"/>
                  <a:gd name="connsiteX51" fmla="*/ 218463 w 407335"/>
                  <a:gd name="connsiteY51" fmla="*/ 358513 h 431109"/>
                  <a:gd name="connsiteX52" fmla="*/ 197859 w 407335"/>
                  <a:gd name="connsiteY52" fmla="*/ 356796 h 431109"/>
                  <a:gd name="connsiteX53" fmla="*/ 158368 w 407335"/>
                  <a:gd name="connsiteY53" fmla="*/ 341343 h 431109"/>
                  <a:gd name="connsiteX54" fmla="*/ 134329 w 407335"/>
                  <a:gd name="connsiteY54" fmla="*/ 353362 h 431109"/>
                  <a:gd name="connsiteX55" fmla="*/ 132612 w 407335"/>
                  <a:gd name="connsiteY55" fmla="*/ 368815 h 431109"/>
                  <a:gd name="connsiteX56" fmla="*/ 129178 w 407335"/>
                  <a:gd name="connsiteY56" fmla="*/ 391137 h 431109"/>
                  <a:gd name="connsiteX57" fmla="*/ 112008 w 407335"/>
                  <a:gd name="connsiteY57" fmla="*/ 415175 h 431109"/>
                  <a:gd name="connsiteX58" fmla="*/ 109557 w 407335"/>
                  <a:gd name="connsiteY58" fmla="*/ 431109 h 431109"/>
                  <a:gd name="connsiteX59" fmla="*/ 96898 w 407335"/>
                  <a:gd name="connsiteY59" fmla="*/ 424447 h 431109"/>
                  <a:gd name="connsiteX60" fmla="*/ 81934 w 407335"/>
                  <a:gd name="connsiteY60" fmla="*/ 421953 h 431109"/>
                  <a:gd name="connsiteX61" fmla="*/ 0 w 407335"/>
                  <a:gd name="connsiteY61" fmla="*/ 183223 h 431109"/>
                  <a:gd name="connsiteX62" fmla="*/ 81934 w 407335"/>
                  <a:gd name="connsiteY62" fmla="*/ 7284 h 431109"/>
                  <a:gd name="connsiteX63" fmla="*/ 91404 w 407335"/>
                  <a:gd name="connsiteY63" fmla="*/ 0 h 431109"/>
                  <a:gd name="connsiteX0" fmla="*/ 0 w 407335"/>
                  <a:gd name="connsiteY0" fmla="*/ 183223 h 431109"/>
                  <a:gd name="connsiteX1" fmla="*/ 81934 w 407335"/>
                  <a:gd name="connsiteY1" fmla="*/ 7284 h 431109"/>
                  <a:gd name="connsiteX2" fmla="*/ 91404 w 407335"/>
                  <a:gd name="connsiteY2" fmla="*/ 0 h 431109"/>
                  <a:gd name="connsiteX3" fmla="*/ 92076 w 407335"/>
                  <a:gd name="connsiteY3" fmla="*/ 43 h 431109"/>
                  <a:gd name="connsiteX4" fmla="*/ 105140 w 407335"/>
                  <a:gd name="connsiteY4" fmla="*/ 17857 h 431109"/>
                  <a:gd name="connsiteX5" fmla="*/ 114755 w 407335"/>
                  <a:gd name="connsiteY5" fmla="*/ 26099 h 431109"/>
                  <a:gd name="connsiteX6" fmla="*/ 131238 w 407335"/>
                  <a:gd name="connsiteY6" fmla="*/ 42582 h 431109"/>
                  <a:gd name="connsiteX7" fmla="*/ 138107 w 407335"/>
                  <a:gd name="connsiteY7" fmla="*/ 64560 h 431109"/>
                  <a:gd name="connsiteX8" fmla="*/ 140854 w 407335"/>
                  <a:gd name="connsiteY8" fmla="*/ 76922 h 431109"/>
                  <a:gd name="connsiteX9" fmla="*/ 144975 w 407335"/>
                  <a:gd name="connsiteY9" fmla="*/ 89285 h 431109"/>
                  <a:gd name="connsiteX10" fmla="*/ 175194 w 407335"/>
                  <a:gd name="connsiteY10" fmla="*/ 83791 h 431109"/>
                  <a:gd name="connsiteX11" fmla="*/ 182062 w 407335"/>
                  <a:gd name="connsiteY11" fmla="*/ 96153 h 431109"/>
                  <a:gd name="connsiteX12" fmla="*/ 202666 w 407335"/>
                  <a:gd name="connsiteY12" fmla="*/ 109889 h 431109"/>
                  <a:gd name="connsiteX13" fmla="*/ 216403 w 407335"/>
                  <a:gd name="connsiteY13" fmla="*/ 94779 h 431109"/>
                  <a:gd name="connsiteX14" fmla="*/ 226018 w 407335"/>
                  <a:gd name="connsiteY14" fmla="*/ 100274 h 431109"/>
                  <a:gd name="connsiteX15" fmla="*/ 241128 w 407335"/>
                  <a:gd name="connsiteY15" fmla="*/ 104395 h 431109"/>
                  <a:gd name="connsiteX16" fmla="*/ 246622 w 407335"/>
                  <a:gd name="connsiteY16" fmla="*/ 96153 h 431109"/>
                  <a:gd name="connsiteX17" fmla="*/ 258985 w 407335"/>
                  <a:gd name="connsiteY17" fmla="*/ 96153 h 431109"/>
                  <a:gd name="connsiteX18" fmla="*/ 282336 w 407335"/>
                  <a:gd name="connsiteY18" fmla="*/ 116757 h 431109"/>
                  <a:gd name="connsiteX19" fmla="*/ 291951 w 407335"/>
                  <a:gd name="connsiteY19" fmla="*/ 130493 h 431109"/>
                  <a:gd name="connsiteX20" fmla="*/ 305688 w 407335"/>
                  <a:gd name="connsiteY20" fmla="*/ 134614 h 431109"/>
                  <a:gd name="connsiteX21" fmla="*/ 315303 w 407335"/>
                  <a:gd name="connsiteY21" fmla="*/ 155218 h 431109"/>
                  <a:gd name="connsiteX22" fmla="*/ 340028 w 407335"/>
                  <a:gd name="connsiteY22" fmla="*/ 149724 h 431109"/>
                  <a:gd name="connsiteX23" fmla="*/ 346896 w 407335"/>
                  <a:gd name="connsiteY23" fmla="*/ 145603 h 431109"/>
                  <a:gd name="connsiteX24" fmla="*/ 367500 w 407335"/>
                  <a:gd name="connsiteY24" fmla="*/ 142856 h 431109"/>
                  <a:gd name="connsiteX25" fmla="*/ 364927 w 407335"/>
                  <a:gd name="connsiteY25" fmla="*/ 143199 h 431109"/>
                  <a:gd name="connsiteX26" fmla="*/ 372995 w 407335"/>
                  <a:gd name="connsiteY26" fmla="*/ 155905 h 431109"/>
                  <a:gd name="connsiteX27" fmla="*/ 357542 w 407335"/>
                  <a:gd name="connsiteY27" fmla="*/ 162773 h 431109"/>
                  <a:gd name="connsiteX28" fmla="*/ 350674 w 407335"/>
                  <a:gd name="connsiteY28" fmla="*/ 205699 h 431109"/>
                  <a:gd name="connsiteX29" fmla="*/ 367843 w 407335"/>
                  <a:gd name="connsiteY29" fmla="*/ 203982 h 431109"/>
                  <a:gd name="connsiteX30" fmla="*/ 367843 w 407335"/>
                  <a:gd name="connsiteY30" fmla="*/ 217718 h 431109"/>
                  <a:gd name="connsiteX31" fmla="*/ 359259 w 407335"/>
                  <a:gd name="connsiteY31" fmla="*/ 226303 h 431109"/>
                  <a:gd name="connsiteX32" fmla="*/ 378146 w 407335"/>
                  <a:gd name="connsiteY32" fmla="*/ 231454 h 431109"/>
                  <a:gd name="connsiteX33" fmla="*/ 385014 w 407335"/>
                  <a:gd name="connsiteY33" fmla="*/ 240039 h 431109"/>
                  <a:gd name="connsiteX34" fmla="*/ 376429 w 407335"/>
                  <a:gd name="connsiteY34" fmla="*/ 248624 h 431109"/>
                  <a:gd name="connsiteX35" fmla="*/ 395316 w 407335"/>
                  <a:gd name="connsiteY35" fmla="*/ 258926 h 431109"/>
                  <a:gd name="connsiteX36" fmla="*/ 407335 w 407335"/>
                  <a:gd name="connsiteY36" fmla="*/ 277813 h 431109"/>
                  <a:gd name="connsiteX37" fmla="*/ 407335 w 407335"/>
                  <a:gd name="connsiteY37" fmla="*/ 305286 h 431109"/>
                  <a:gd name="connsiteX38" fmla="*/ 391882 w 407335"/>
                  <a:gd name="connsiteY38" fmla="*/ 308720 h 431109"/>
                  <a:gd name="connsiteX39" fmla="*/ 391882 w 407335"/>
                  <a:gd name="connsiteY39" fmla="*/ 337909 h 431109"/>
                  <a:gd name="connsiteX40" fmla="*/ 385014 w 407335"/>
                  <a:gd name="connsiteY40" fmla="*/ 339626 h 431109"/>
                  <a:gd name="connsiteX41" fmla="*/ 376429 w 407335"/>
                  <a:gd name="connsiteY41" fmla="*/ 331041 h 431109"/>
                  <a:gd name="connsiteX42" fmla="*/ 367843 w 407335"/>
                  <a:gd name="connsiteY42" fmla="*/ 331041 h 431109"/>
                  <a:gd name="connsiteX43" fmla="*/ 355824 w 407335"/>
                  <a:gd name="connsiteY43" fmla="*/ 339626 h 431109"/>
                  <a:gd name="connsiteX44" fmla="*/ 338654 w 407335"/>
                  <a:gd name="connsiteY44" fmla="*/ 341343 h 431109"/>
                  <a:gd name="connsiteX45" fmla="*/ 333503 w 407335"/>
                  <a:gd name="connsiteY45" fmla="*/ 344777 h 431109"/>
                  <a:gd name="connsiteX46" fmla="*/ 312899 w 407335"/>
                  <a:gd name="connsiteY46" fmla="*/ 348211 h 431109"/>
                  <a:gd name="connsiteX47" fmla="*/ 307748 w 407335"/>
                  <a:gd name="connsiteY47" fmla="*/ 339626 h 431109"/>
                  <a:gd name="connsiteX48" fmla="*/ 288861 w 407335"/>
                  <a:gd name="connsiteY48" fmla="*/ 346494 h 431109"/>
                  <a:gd name="connsiteX49" fmla="*/ 283710 w 407335"/>
                  <a:gd name="connsiteY49" fmla="*/ 341343 h 431109"/>
                  <a:gd name="connsiteX50" fmla="*/ 273408 w 407335"/>
                  <a:gd name="connsiteY50" fmla="*/ 351645 h 431109"/>
                  <a:gd name="connsiteX51" fmla="*/ 239067 w 407335"/>
                  <a:gd name="connsiteY51" fmla="*/ 348211 h 431109"/>
                  <a:gd name="connsiteX52" fmla="*/ 230482 w 407335"/>
                  <a:gd name="connsiteY52" fmla="*/ 372249 h 431109"/>
                  <a:gd name="connsiteX53" fmla="*/ 218463 w 407335"/>
                  <a:gd name="connsiteY53" fmla="*/ 358513 h 431109"/>
                  <a:gd name="connsiteX54" fmla="*/ 197859 w 407335"/>
                  <a:gd name="connsiteY54" fmla="*/ 356796 h 431109"/>
                  <a:gd name="connsiteX55" fmla="*/ 158368 w 407335"/>
                  <a:gd name="connsiteY55" fmla="*/ 341343 h 431109"/>
                  <a:gd name="connsiteX56" fmla="*/ 134329 w 407335"/>
                  <a:gd name="connsiteY56" fmla="*/ 353362 h 431109"/>
                  <a:gd name="connsiteX57" fmla="*/ 132612 w 407335"/>
                  <a:gd name="connsiteY57" fmla="*/ 368815 h 431109"/>
                  <a:gd name="connsiteX58" fmla="*/ 129178 w 407335"/>
                  <a:gd name="connsiteY58" fmla="*/ 391137 h 431109"/>
                  <a:gd name="connsiteX59" fmla="*/ 112008 w 407335"/>
                  <a:gd name="connsiteY59" fmla="*/ 415175 h 431109"/>
                  <a:gd name="connsiteX60" fmla="*/ 109557 w 407335"/>
                  <a:gd name="connsiteY60" fmla="*/ 431109 h 431109"/>
                  <a:gd name="connsiteX61" fmla="*/ 96898 w 407335"/>
                  <a:gd name="connsiteY61" fmla="*/ 424447 h 431109"/>
                  <a:gd name="connsiteX62" fmla="*/ 81934 w 407335"/>
                  <a:gd name="connsiteY62" fmla="*/ 421953 h 431109"/>
                  <a:gd name="connsiteX63" fmla="*/ 103807 w 407335"/>
                  <a:gd name="connsiteY63" fmla="*/ 287030 h 431109"/>
                  <a:gd name="connsiteX0" fmla="*/ 29856 w 355257"/>
                  <a:gd name="connsiteY0" fmla="*/ 7284 h 431109"/>
                  <a:gd name="connsiteX1" fmla="*/ 39326 w 355257"/>
                  <a:gd name="connsiteY1" fmla="*/ 0 h 431109"/>
                  <a:gd name="connsiteX2" fmla="*/ 39998 w 355257"/>
                  <a:gd name="connsiteY2" fmla="*/ 43 h 431109"/>
                  <a:gd name="connsiteX3" fmla="*/ 53062 w 355257"/>
                  <a:gd name="connsiteY3" fmla="*/ 17857 h 431109"/>
                  <a:gd name="connsiteX4" fmla="*/ 62677 w 355257"/>
                  <a:gd name="connsiteY4" fmla="*/ 26099 h 431109"/>
                  <a:gd name="connsiteX5" fmla="*/ 79160 w 355257"/>
                  <a:gd name="connsiteY5" fmla="*/ 42582 h 431109"/>
                  <a:gd name="connsiteX6" fmla="*/ 86029 w 355257"/>
                  <a:gd name="connsiteY6" fmla="*/ 64560 h 431109"/>
                  <a:gd name="connsiteX7" fmla="*/ 88776 w 355257"/>
                  <a:gd name="connsiteY7" fmla="*/ 76922 h 431109"/>
                  <a:gd name="connsiteX8" fmla="*/ 92897 w 355257"/>
                  <a:gd name="connsiteY8" fmla="*/ 89285 h 431109"/>
                  <a:gd name="connsiteX9" fmla="*/ 123116 w 355257"/>
                  <a:gd name="connsiteY9" fmla="*/ 83791 h 431109"/>
                  <a:gd name="connsiteX10" fmla="*/ 129984 w 355257"/>
                  <a:gd name="connsiteY10" fmla="*/ 96153 h 431109"/>
                  <a:gd name="connsiteX11" fmla="*/ 150588 w 355257"/>
                  <a:gd name="connsiteY11" fmla="*/ 109889 h 431109"/>
                  <a:gd name="connsiteX12" fmla="*/ 164325 w 355257"/>
                  <a:gd name="connsiteY12" fmla="*/ 94779 h 431109"/>
                  <a:gd name="connsiteX13" fmla="*/ 173940 w 355257"/>
                  <a:gd name="connsiteY13" fmla="*/ 100274 h 431109"/>
                  <a:gd name="connsiteX14" fmla="*/ 189050 w 355257"/>
                  <a:gd name="connsiteY14" fmla="*/ 104395 h 431109"/>
                  <a:gd name="connsiteX15" fmla="*/ 194544 w 355257"/>
                  <a:gd name="connsiteY15" fmla="*/ 96153 h 431109"/>
                  <a:gd name="connsiteX16" fmla="*/ 206907 w 355257"/>
                  <a:gd name="connsiteY16" fmla="*/ 96153 h 431109"/>
                  <a:gd name="connsiteX17" fmla="*/ 230258 w 355257"/>
                  <a:gd name="connsiteY17" fmla="*/ 116757 h 431109"/>
                  <a:gd name="connsiteX18" fmla="*/ 239873 w 355257"/>
                  <a:gd name="connsiteY18" fmla="*/ 130493 h 431109"/>
                  <a:gd name="connsiteX19" fmla="*/ 253610 w 355257"/>
                  <a:gd name="connsiteY19" fmla="*/ 134614 h 431109"/>
                  <a:gd name="connsiteX20" fmla="*/ 263225 w 355257"/>
                  <a:gd name="connsiteY20" fmla="*/ 155218 h 431109"/>
                  <a:gd name="connsiteX21" fmla="*/ 287950 w 355257"/>
                  <a:gd name="connsiteY21" fmla="*/ 149724 h 431109"/>
                  <a:gd name="connsiteX22" fmla="*/ 294818 w 355257"/>
                  <a:gd name="connsiteY22" fmla="*/ 145603 h 431109"/>
                  <a:gd name="connsiteX23" fmla="*/ 315422 w 355257"/>
                  <a:gd name="connsiteY23" fmla="*/ 142856 h 431109"/>
                  <a:gd name="connsiteX24" fmla="*/ 312849 w 355257"/>
                  <a:gd name="connsiteY24" fmla="*/ 143199 h 431109"/>
                  <a:gd name="connsiteX25" fmla="*/ 320917 w 355257"/>
                  <a:gd name="connsiteY25" fmla="*/ 155905 h 431109"/>
                  <a:gd name="connsiteX26" fmla="*/ 305464 w 355257"/>
                  <a:gd name="connsiteY26" fmla="*/ 162773 h 431109"/>
                  <a:gd name="connsiteX27" fmla="*/ 298596 w 355257"/>
                  <a:gd name="connsiteY27" fmla="*/ 205699 h 431109"/>
                  <a:gd name="connsiteX28" fmla="*/ 315765 w 355257"/>
                  <a:gd name="connsiteY28" fmla="*/ 203982 h 431109"/>
                  <a:gd name="connsiteX29" fmla="*/ 315765 w 355257"/>
                  <a:gd name="connsiteY29" fmla="*/ 217718 h 431109"/>
                  <a:gd name="connsiteX30" fmla="*/ 307181 w 355257"/>
                  <a:gd name="connsiteY30" fmla="*/ 226303 h 431109"/>
                  <a:gd name="connsiteX31" fmla="*/ 326068 w 355257"/>
                  <a:gd name="connsiteY31" fmla="*/ 231454 h 431109"/>
                  <a:gd name="connsiteX32" fmla="*/ 332936 w 355257"/>
                  <a:gd name="connsiteY32" fmla="*/ 240039 h 431109"/>
                  <a:gd name="connsiteX33" fmla="*/ 324351 w 355257"/>
                  <a:gd name="connsiteY33" fmla="*/ 248624 h 431109"/>
                  <a:gd name="connsiteX34" fmla="*/ 343238 w 355257"/>
                  <a:gd name="connsiteY34" fmla="*/ 258926 h 431109"/>
                  <a:gd name="connsiteX35" fmla="*/ 355257 w 355257"/>
                  <a:gd name="connsiteY35" fmla="*/ 277813 h 431109"/>
                  <a:gd name="connsiteX36" fmla="*/ 355257 w 355257"/>
                  <a:gd name="connsiteY36" fmla="*/ 305286 h 431109"/>
                  <a:gd name="connsiteX37" fmla="*/ 339804 w 355257"/>
                  <a:gd name="connsiteY37" fmla="*/ 308720 h 431109"/>
                  <a:gd name="connsiteX38" fmla="*/ 339804 w 355257"/>
                  <a:gd name="connsiteY38" fmla="*/ 337909 h 431109"/>
                  <a:gd name="connsiteX39" fmla="*/ 332936 w 355257"/>
                  <a:gd name="connsiteY39" fmla="*/ 339626 h 431109"/>
                  <a:gd name="connsiteX40" fmla="*/ 324351 w 355257"/>
                  <a:gd name="connsiteY40" fmla="*/ 331041 h 431109"/>
                  <a:gd name="connsiteX41" fmla="*/ 315765 w 355257"/>
                  <a:gd name="connsiteY41" fmla="*/ 331041 h 431109"/>
                  <a:gd name="connsiteX42" fmla="*/ 303746 w 355257"/>
                  <a:gd name="connsiteY42" fmla="*/ 339626 h 431109"/>
                  <a:gd name="connsiteX43" fmla="*/ 286576 w 355257"/>
                  <a:gd name="connsiteY43" fmla="*/ 341343 h 431109"/>
                  <a:gd name="connsiteX44" fmla="*/ 281425 w 355257"/>
                  <a:gd name="connsiteY44" fmla="*/ 344777 h 431109"/>
                  <a:gd name="connsiteX45" fmla="*/ 260821 w 355257"/>
                  <a:gd name="connsiteY45" fmla="*/ 348211 h 431109"/>
                  <a:gd name="connsiteX46" fmla="*/ 255670 w 355257"/>
                  <a:gd name="connsiteY46" fmla="*/ 339626 h 431109"/>
                  <a:gd name="connsiteX47" fmla="*/ 236783 w 355257"/>
                  <a:gd name="connsiteY47" fmla="*/ 346494 h 431109"/>
                  <a:gd name="connsiteX48" fmla="*/ 231632 w 355257"/>
                  <a:gd name="connsiteY48" fmla="*/ 341343 h 431109"/>
                  <a:gd name="connsiteX49" fmla="*/ 221330 w 355257"/>
                  <a:gd name="connsiteY49" fmla="*/ 351645 h 431109"/>
                  <a:gd name="connsiteX50" fmla="*/ 186989 w 355257"/>
                  <a:gd name="connsiteY50" fmla="*/ 348211 h 431109"/>
                  <a:gd name="connsiteX51" fmla="*/ 178404 w 355257"/>
                  <a:gd name="connsiteY51" fmla="*/ 372249 h 431109"/>
                  <a:gd name="connsiteX52" fmla="*/ 166385 w 355257"/>
                  <a:gd name="connsiteY52" fmla="*/ 358513 h 431109"/>
                  <a:gd name="connsiteX53" fmla="*/ 145781 w 355257"/>
                  <a:gd name="connsiteY53" fmla="*/ 356796 h 431109"/>
                  <a:gd name="connsiteX54" fmla="*/ 106290 w 355257"/>
                  <a:gd name="connsiteY54" fmla="*/ 341343 h 431109"/>
                  <a:gd name="connsiteX55" fmla="*/ 82251 w 355257"/>
                  <a:gd name="connsiteY55" fmla="*/ 353362 h 431109"/>
                  <a:gd name="connsiteX56" fmla="*/ 80534 w 355257"/>
                  <a:gd name="connsiteY56" fmla="*/ 368815 h 431109"/>
                  <a:gd name="connsiteX57" fmla="*/ 77100 w 355257"/>
                  <a:gd name="connsiteY57" fmla="*/ 391137 h 431109"/>
                  <a:gd name="connsiteX58" fmla="*/ 59930 w 355257"/>
                  <a:gd name="connsiteY58" fmla="*/ 415175 h 431109"/>
                  <a:gd name="connsiteX59" fmla="*/ 57479 w 355257"/>
                  <a:gd name="connsiteY59" fmla="*/ 431109 h 431109"/>
                  <a:gd name="connsiteX60" fmla="*/ 44820 w 355257"/>
                  <a:gd name="connsiteY60" fmla="*/ 424447 h 431109"/>
                  <a:gd name="connsiteX61" fmla="*/ 29856 w 355257"/>
                  <a:gd name="connsiteY61" fmla="*/ 421953 h 431109"/>
                  <a:gd name="connsiteX62" fmla="*/ 51729 w 355257"/>
                  <a:gd name="connsiteY62" fmla="*/ 287030 h 431109"/>
                  <a:gd name="connsiteX0" fmla="*/ 0 w 325401"/>
                  <a:gd name="connsiteY0" fmla="*/ 7284 h 431109"/>
                  <a:gd name="connsiteX1" fmla="*/ 9470 w 325401"/>
                  <a:gd name="connsiteY1" fmla="*/ 0 h 431109"/>
                  <a:gd name="connsiteX2" fmla="*/ 10142 w 325401"/>
                  <a:gd name="connsiteY2" fmla="*/ 43 h 431109"/>
                  <a:gd name="connsiteX3" fmla="*/ 23206 w 325401"/>
                  <a:gd name="connsiteY3" fmla="*/ 17857 h 431109"/>
                  <a:gd name="connsiteX4" fmla="*/ 32821 w 325401"/>
                  <a:gd name="connsiteY4" fmla="*/ 26099 h 431109"/>
                  <a:gd name="connsiteX5" fmla="*/ 49304 w 325401"/>
                  <a:gd name="connsiteY5" fmla="*/ 42582 h 431109"/>
                  <a:gd name="connsiteX6" fmla="*/ 56173 w 325401"/>
                  <a:gd name="connsiteY6" fmla="*/ 64560 h 431109"/>
                  <a:gd name="connsiteX7" fmla="*/ 58920 w 325401"/>
                  <a:gd name="connsiteY7" fmla="*/ 76922 h 431109"/>
                  <a:gd name="connsiteX8" fmla="*/ 63041 w 325401"/>
                  <a:gd name="connsiteY8" fmla="*/ 89285 h 431109"/>
                  <a:gd name="connsiteX9" fmla="*/ 93260 w 325401"/>
                  <a:gd name="connsiteY9" fmla="*/ 83791 h 431109"/>
                  <a:gd name="connsiteX10" fmla="*/ 100128 w 325401"/>
                  <a:gd name="connsiteY10" fmla="*/ 96153 h 431109"/>
                  <a:gd name="connsiteX11" fmla="*/ 120732 w 325401"/>
                  <a:gd name="connsiteY11" fmla="*/ 109889 h 431109"/>
                  <a:gd name="connsiteX12" fmla="*/ 134469 w 325401"/>
                  <a:gd name="connsiteY12" fmla="*/ 94779 h 431109"/>
                  <a:gd name="connsiteX13" fmla="*/ 144084 w 325401"/>
                  <a:gd name="connsiteY13" fmla="*/ 100274 h 431109"/>
                  <a:gd name="connsiteX14" fmla="*/ 159194 w 325401"/>
                  <a:gd name="connsiteY14" fmla="*/ 104395 h 431109"/>
                  <a:gd name="connsiteX15" fmla="*/ 164688 w 325401"/>
                  <a:gd name="connsiteY15" fmla="*/ 96153 h 431109"/>
                  <a:gd name="connsiteX16" fmla="*/ 177051 w 325401"/>
                  <a:gd name="connsiteY16" fmla="*/ 96153 h 431109"/>
                  <a:gd name="connsiteX17" fmla="*/ 200402 w 325401"/>
                  <a:gd name="connsiteY17" fmla="*/ 116757 h 431109"/>
                  <a:gd name="connsiteX18" fmla="*/ 210017 w 325401"/>
                  <a:gd name="connsiteY18" fmla="*/ 130493 h 431109"/>
                  <a:gd name="connsiteX19" fmla="*/ 223754 w 325401"/>
                  <a:gd name="connsiteY19" fmla="*/ 134614 h 431109"/>
                  <a:gd name="connsiteX20" fmla="*/ 233369 w 325401"/>
                  <a:gd name="connsiteY20" fmla="*/ 155218 h 431109"/>
                  <a:gd name="connsiteX21" fmla="*/ 258094 w 325401"/>
                  <a:gd name="connsiteY21" fmla="*/ 149724 h 431109"/>
                  <a:gd name="connsiteX22" fmla="*/ 264962 w 325401"/>
                  <a:gd name="connsiteY22" fmla="*/ 145603 h 431109"/>
                  <a:gd name="connsiteX23" fmla="*/ 285566 w 325401"/>
                  <a:gd name="connsiteY23" fmla="*/ 142856 h 431109"/>
                  <a:gd name="connsiteX24" fmla="*/ 282993 w 325401"/>
                  <a:gd name="connsiteY24" fmla="*/ 143199 h 431109"/>
                  <a:gd name="connsiteX25" fmla="*/ 291061 w 325401"/>
                  <a:gd name="connsiteY25" fmla="*/ 155905 h 431109"/>
                  <a:gd name="connsiteX26" fmla="*/ 275608 w 325401"/>
                  <a:gd name="connsiteY26" fmla="*/ 162773 h 431109"/>
                  <a:gd name="connsiteX27" fmla="*/ 268740 w 325401"/>
                  <a:gd name="connsiteY27" fmla="*/ 205699 h 431109"/>
                  <a:gd name="connsiteX28" fmla="*/ 285909 w 325401"/>
                  <a:gd name="connsiteY28" fmla="*/ 203982 h 431109"/>
                  <a:gd name="connsiteX29" fmla="*/ 285909 w 325401"/>
                  <a:gd name="connsiteY29" fmla="*/ 217718 h 431109"/>
                  <a:gd name="connsiteX30" fmla="*/ 277325 w 325401"/>
                  <a:gd name="connsiteY30" fmla="*/ 226303 h 431109"/>
                  <a:gd name="connsiteX31" fmla="*/ 296212 w 325401"/>
                  <a:gd name="connsiteY31" fmla="*/ 231454 h 431109"/>
                  <a:gd name="connsiteX32" fmla="*/ 303080 w 325401"/>
                  <a:gd name="connsiteY32" fmla="*/ 240039 h 431109"/>
                  <a:gd name="connsiteX33" fmla="*/ 294495 w 325401"/>
                  <a:gd name="connsiteY33" fmla="*/ 248624 h 431109"/>
                  <a:gd name="connsiteX34" fmla="*/ 313382 w 325401"/>
                  <a:gd name="connsiteY34" fmla="*/ 258926 h 431109"/>
                  <a:gd name="connsiteX35" fmla="*/ 325401 w 325401"/>
                  <a:gd name="connsiteY35" fmla="*/ 277813 h 431109"/>
                  <a:gd name="connsiteX36" fmla="*/ 325401 w 325401"/>
                  <a:gd name="connsiteY36" fmla="*/ 305286 h 431109"/>
                  <a:gd name="connsiteX37" fmla="*/ 309948 w 325401"/>
                  <a:gd name="connsiteY37" fmla="*/ 308720 h 431109"/>
                  <a:gd name="connsiteX38" fmla="*/ 309948 w 325401"/>
                  <a:gd name="connsiteY38" fmla="*/ 337909 h 431109"/>
                  <a:gd name="connsiteX39" fmla="*/ 303080 w 325401"/>
                  <a:gd name="connsiteY39" fmla="*/ 339626 h 431109"/>
                  <a:gd name="connsiteX40" fmla="*/ 294495 w 325401"/>
                  <a:gd name="connsiteY40" fmla="*/ 331041 h 431109"/>
                  <a:gd name="connsiteX41" fmla="*/ 285909 w 325401"/>
                  <a:gd name="connsiteY41" fmla="*/ 331041 h 431109"/>
                  <a:gd name="connsiteX42" fmla="*/ 273890 w 325401"/>
                  <a:gd name="connsiteY42" fmla="*/ 339626 h 431109"/>
                  <a:gd name="connsiteX43" fmla="*/ 256720 w 325401"/>
                  <a:gd name="connsiteY43" fmla="*/ 341343 h 431109"/>
                  <a:gd name="connsiteX44" fmla="*/ 251569 w 325401"/>
                  <a:gd name="connsiteY44" fmla="*/ 344777 h 431109"/>
                  <a:gd name="connsiteX45" fmla="*/ 230965 w 325401"/>
                  <a:gd name="connsiteY45" fmla="*/ 348211 h 431109"/>
                  <a:gd name="connsiteX46" fmla="*/ 225814 w 325401"/>
                  <a:gd name="connsiteY46" fmla="*/ 339626 h 431109"/>
                  <a:gd name="connsiteX47" fmla="*/ 206927 w 325401"/>
                  <a:gd name="connsiteY47" fmla="*/ 346494 h 431109"/>
                  <a:gd name="connsiteX48" fmla="*/ 201776 w 325401"/>
                  <a:gd name="connsiteY48" fmla="*/ 341343 h 431109"/>
                  <a:gd name="connsiteX49" fmla="*/ 191474 w 325401"/>
                  <a:gd name="connsiteY49" fmla="*/ 351645 h 431109"/>
                  <a:gd name="connsiteX50" fmla="*/ 157133 w 325401"/>
                  <a:gd name="connsiteY50" fmla="*/ 348211 h 431109"/>
                  <a:gd name="connsiteX51" fmla="*/ 148548 w 325401"/>
                  <a:gd name="connsiteY51" fmla="*/ 372249 h 431109"/>
                  <a:gd name="connsiteX52" fmla="*/ 136529 w 325401"/>
                  <a:gd name="connsiteY52" fmla="*/ 358513 h 431109"/>
                  <a:gd name="connsiteX53" fmla="*/ 115925 w 325401"/>
                  <a:gd name="connsiteY53" fmla="*/ 356796 h 431109"/>
                  <a:gd name="connsiteX54" fmla="*/ 76434 w 325401"/>
                  <a:gd name="connsiteY54" fmla="*/ 341343 h 431109"/>
                  <a:gd name="connsiteX55" fmla="*/ 52395 w 325401"/>
                  <a:gd name="connsiteY55" fmla="*/ 353362 h 431109"/>
                  <a:gd name="connsiteX56" fmla="*/ 50678 w 325401"/>
                  <a:gd name="connsiteY56" fmla="*/ 368815 h 431109"/>
                  <a:gd name="connsiteX57" fmla="*/ 47244 w 325401"/>
                  <a:gd name="connsiteY57" fmla="*/ 391137 h 431109"/>
                  <a:gd name="connsiteX58" fmla="*/ 30074 w 325401"/>
                  <a:gd name="connsiteY58" fmla="*/ 415175 h 431109"/>
                  <a:gd name="connsiteX59" fmla="*/ 27623 w 325401"/>
                  <a:gd name="connsiteY59" fmla="*/ 431109 h 431109"/>
                  <a:gd name="connsiteX60" fmla="*/ 14964 w 325401"/>
                  <a:gd name="connsiteY60" fmla="*/ 424447 h 431109"/>
                  <a:gd name="connsiteX61" fmla="*/ 0 w 325401"/>
                  <a:gd name="connsiteY61" fmla="*/ 421953 h 431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325401" h="431109">
                    <a:moveTo>
                      <a:pt x="0" y="7284"/>
                    </a:moveTo>
                    <a:lnTo>
                      <a:pt x="9470" y="0"/>
                    </a:lnTo>
                    <a:lnTo>
                      <a:pt x="10142" y="43"/>
                    </a:lnTo>
                    <a:lnTo>
                      <a:pt x="23206" y="17857"/>
                    </a:lnTo>
                    <a:lnTo>
                      <a:pt x="32821" y="26099"/>
                    </a:lnTo>
                    <a:lnTo>
                      <a:pt x="49304" y="42582"/>
                    </a:lnTo>
                    <a:lnTo>
                      <a:pt x="56173" y="64560"/>
                    </a:lnTo>
                    <a:lnTo>
                      <a:pt x="58920" y="76922"/>
                    </a:lnTo>
                    <a:lnTo>
                      <a:pt x="63041" y="89285"/>
                    </a:lnTo>
                    <a:lnTo>
                      <a:pt x="93260" y="83791"/>
                    </a:lnTo>
                    <a:lnTo>
                      <a:pt x="100128" y="96153"/>
                    </a:lnTo>
                    <a:lnTo>
                      <a:pt x="120732" y="109889"/>
                    </a:lnTo>
                    <a:lnTo>
                      <a:pt x="134469" y="94779"/>
                    </a:lnTo>
                    <a:lnTo>
                      <a:pt x="144084" y="100274"/>
                    </a:lnTo>
                    <a:lnTo>
                      <a:pt x="159194" y="104395"/>
                    </a:lnTo>
                    <a:lnTo>
                      <a:pt x="164688" y="96153"/>
                    </a:lnTo>
                    <a:lnTo>
                      <a:pt x="177051" y="96153"/>
                    </a:lnTo>
                    <a:lnTo>
                      <a:pt x="200402" y="116757"/>
                    </a:lnTo>
                    <a:lnTo>
                      <a:pt x="210017" y="130493"/>
                    </a:lnTo>
                    <a:lnTo>
                      <a:pt x="223754" y="134614"/>
                    </a:lnTo>
                    <a:lnTo>
                      <a:pt x="233369" y="155218"/>
                    </a:lnTo>
                    <a:lnTo>
                      <a:pt x="258094" y="149724"/>
                    </a:lnTo>
                    <a:lnTo>
                      <a:pt x="264962" y="145603"/>
                    </a:lnTo>
                    <a:lnTo>
                      <a:pt x="285566" y="142856"/>
                    </a:lnTo>
                    <a:lnTo>
                      <a:pt x="282993" y="143199"/>
                    </a:lnTo>
                    <a:lnTo>
                      <a:pt x="291061" y="155905"/>
                    </a:lnTo>
                    <a:lnTo>
                      <a:pt x="275608" y="162773"/>
                    </a:lnTo>
                    <a:lnTo>
                      <a:pt x="268740" y="205699"/>
                    </a:lnTo>
                    <a:lnTo>
                      <a:pt x="285909" y="203982"/>
                    </a:lnTo>
                    <a:lnTo>
                      <a:pt x="285909" y="217718"/>
                    </a:lnTo>
                    <a:lnTo>
                      <a:pt x="277325" y="226303"/>
                    </a:lnTo>
                    <a:lnTo>
                      <a:pt x="296212" y="231454"/>
                    </a:lnTo>
                    <a:lnTo>
                      <a:pt x="303080" y="240039"/>
                    </a:lnTo>
                    <a:lnTo>
                      <a:pt x="294495" y="248624"/>
                    </a:lnTo>
                    <a:lnTo>
                      <a:pt x="313382" y="258926"/>
                    </a:lnTo>
                    <a:lnTo>
                      <a:pt x="325401" y="277813"/>
                    </a:lnTo>
                    <a:lnTo>
                      <a:pt x="325401" y="305286"/>
                    </a:lnTo>
                    <a:lnTo>
                      <a:pt x="309948" y="308720"/>
                    </a:lnTo>
                    <a:lnTo>
                      <a:pt x="309948" y="337909"/>
                    </a:lnTo>
                    <a:lnTo>
                      <a:pt x="303080" y="339626"/>
                    </a:lnTo>
                    <a:lnTo>
                      <a:pt x="294495" y="331041"/>
                    </a:lnTo>
                    <a:lnTo>
                      <a:pt x="285909" y="331041"/>
                    </a:lnTo>
                    <a:lnTo>
                      <a:pt x="273890" y="339626"/>
                    </a:lnTo>
                    <a:lnTo>
                      <a:pt x="256720" y="341343"/>
                    </a:lnTo>
                    <a:lnTo>
                      <a:pt x="251569" y="344777"/>
                    </a:lnTo>
                    <a:lnTo>
                      <a:pt x="230965" y="348211"/>
                    </a:lnTo>
                    <a:lnTo>
                      <a:pt x="225814" y="339626"/>
                    </a:lnTo>
                    <a:lnTo>
                      <a:pt x="206927" y="346494"/>
                    </a:lnTo>
                    <a:lnTo>
                      <a:pt x="201776" y="341343"/>
                    </a:lnTo>
                    <a:lnTo>
                      <a:pt x="191474" y="351645"/>
                    </a:lnTo>
                    <a:lnTo>
                      <a:pt x="157133" y="348211"/>
                    </a:lnTo>
                    <a:lnTo>
                      <a:pt x="148548" y="372249"/>
                    </a:lnTo>
                    <a:lnTo>
                      <a:pt x="136529" y="358513"/>
                    </a:lnTo>
                    <a:lnTo>
                      <a:pt x="115925" y="356796"/>
                    </a:lnTo>
                    <a:lnTo>
                      <a:pt x="76434" y="341343"/>
                    </a:lnTo>
                    <a:lnTo>
                      <a:pt x="52395" y="353362"/>
                    </a:lnTo>
                    <a:lnTo>
                      <a:pt x="50678" y="368815"/>
                    </a:lnTo>
                    <a:lnTo>
                      <a:pt x="47244" y="391137"/>
                    </a:lnTo>
                    <a:lnTo>
                      <a:pt x="30074" y="415175"/>
                    </a:lnTo>
                    <a:lnTo>
                      <a:pt x="27623" y="431109"/>
                    </a:lnTo>
                    <a:lnTo>
                      <a:pt x="14964" y="424447"/>
                    </a:lnTo>
                    <a:lnTo>
                      <a:pt x="0" y="421953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9531677E-03A0-FA1B-27EB-7D7EAB009B59}"/>
                  </a:ext>
                </a:extLst>
              </p:cNvPr>
              <p:cNvSpPr/>
              <p:nvPr/>
            </p:nvSpPr>
            <p:spPr>
              <a:xfrm>
                <a:off x="688123" y="2610487"/>
                <a:ext cx="106350" cy="481449"/>
              </a:xfrm>
              <a:custGeom>
                <a:avLst/>
                <a:gdLst>
                  <a:gd name="connsiteX0" fmla="*/ 0 w 120733"/>
                  <a:gd name="connsiteY0" fmla="*/ 0 h 546562"/>
                  <a:gd name="connsiteX1" fmla="*/ 15662 w 120733"/>
                  <a:gd name="connsiteY1" fmla="*/ 2610 h 546562"/>
                  <a:gd name="connsiteX2" fmla="*/ 28320 w 120733"/>
                  <a:gd name="connsiteY2" fmla="*/ 9272 h 546562"/>
                  <a:gd name="connsiteX3" fmla="*/ 27337 w 120733"/>
                  <a:gd name="connsiteY3" fmla="*/ 15660 h 546562"/>
                  <a:gd name="connsiteX4" fmla="*/ 27337 w 120733"/>
                  <a:gd name="connsiteY4" fmla="*/ 34547 h 546562"/>
                  <a:gd name="connsiteX5" fmla="*/ 42791 w 120733"/>
                  <a:gd name="connsiteY5" fmla="*/ 37981 h 546562"/>
                  <a:gd name="connsiteX6" fmla="*/ 44508 w 120733"/>
                  <a:gd name="connsiteY6" fmla="*/ 53434 h 546562"/>
                  <a:gd name="connsiteX7" fmla="*/ 42791 w 120733"/>
                  <a:gd name="connsiteY7" fmla="*/ 82623 h 546562"/>
                  <a:gd name="connsiteX8" fmla="*/ 63395 w 120733"/>
                  <a:gd name="connsiteY8" fmla="*/ 86057 h 546562"/>
                  <a:gd name="connsiteX9" fmla="*/ 70263 w 120733"/>
                  <a:gd name="connsiteY9" fmla="*/ 82623 h 546562"/>
                  <a:gd name="connsiteX10" fmla="*/ 92584 w 120733"/>
                  <a:gd name="connsiteY10" fmla="*/ 111813 h 546562"/>
                  <a:gd name="connsiteX11" fmla="*/ 87433 w 120733"/>
                  <a:gd name="connsiteY11" fmla="*/ 134134 h 546562"/>
                  <a:gd name="connsiteX12" fmla="*/ 96018 w 120733"/>
                  <a:gd name="connsiteY12" fmla="*/ 156455 h 546562"/>
                  <a:gd name="connsiteX13" fmla="*/ 97736 w 120733"/>
                  <a:gd name="connsiteY13" fmla="*/ 171908 h 546562"/>
                  <a:gd name="connsiteX14" fmla="*/ 118340 w 120733"/>
                  <a:gd name="connsiteY14" fmla="*/ 201097 h 546562"/>
                  <a:gd name="connsiteX15" fmla="*/ 99452 w 120733"/>
                  <a:gd name="connsiteY15" fmla="*/ 213116 h 546562"/>
                  <a:gd name="connsiteX16" fmla="*/ 97736 w 120733"/>
                  <a:gd name="connsiteY16" fmla="*/ 226853 h 546562"/>
                  <a:gd name="connsiteX17" fmla="*/ 89150 w 120733"/>
                  <a:gd name="connsiteY17" fmla="*/ 261193 h 546562"/>
                  <a:gd name="connsiteX18" fmla="*/ 87433 w 120733"/>
                  <a:gd name="connsiteY18" fmla="*/ 276646 h 546562"/>
                  <a:gd name="connsiteX19" fmla="*/ 82282 w 120733"/>
                  <a:gd name="connsiteY19" fmla="*/ 286948 h 546562"/>
                  <a:gd name="connsiteX20" fmla="*/ 82282 w 120733"/>
                  <a:gd name="connsiteY20" fmla="*/ 295533 h 546562"/>
                  <a:gd name="connsiteX21" fmla="*/ 97736 w 120733"/>
                  <a:gd name="connsiteY21" fmla="*/ 310987 h 546562"/>
                  <a:gd name="connsiteX22" fmla="*/ 98896 w 120733"/>
                  <a:gd name="connsiteY22" fmla="*/ 310459 h 546562"/>
                  <a:gd name="connsiteX23" fmla="*/ 97382 w 120733"/>
                  <a:gd name="connsiteY23" fmla="*/ 330904 h 546562"/>
                  <a:gd name="connsiteX24" fmla="*/ 120733 w 120733"/>
                  <a:gd name="connsiteY24" fmla="*/ 347387 h 546562"/>
                  <a:gd name="connsiteX25" fmla="*/ 112491 w 120733"/>
                  <a:gd name="connsiteY25" fmla="*/ 372113 h 546562"/>
                  <a:gd name="connsiteX26" fmla="*/ 115239 w 120733"/>
                  <a:gd name="connsiteY26" fmla="*/ 407826 h 546562"/>
                  <a:gd name="connsiteX27" fmla="*/ 101502 w 120733"/>
                  <a:gd name="connsiteY27" fmla="*/ 424310 h 546562"/>
                  <a:gd name="connsiteX28" fmla="*/ 98755 w 120733"/>
                  <a:gd name="connsiteY28" fmla="*/ 461397 h 546562"/>
                  <a:gd name="connsiteX29" fmla="*/ 89140 w 120733"/>
                  <a:gd name="connsiteY29" fmla="*/ 486123 h 546562"/>
                  <a:gd name="connsiteX30" fmla="*/ 75404 w 120733"/>
                  <a:gd name="connsiteY30" fmla="*/ 495738 h 546562"/>
                  <a:gd name="connsiteX31" fmla="*/ 64415 w 120733"/>
                  <a:gd name="connsiteY31" fmla="*/ 525957 h 546562"/>
                  <a:gd name="connsiteX32" fmla="*/ 20459 w 120733"/>
                  <a:gd name="connsiteY32" fmla="*/ 546562 h 546562"/>
                  <a:gd name="connsiteX33" fmla="*/ 0 w 120733"/>
                  <a:gd name="connsiteY33" fmla="*/ 546562 h 546562"/>
                  <a:gd name="connsiteX0" fmla="*/ 56704 w 177437"/>
                  <a:gd name="connsiteY0" fmla="*/ 0 h 546562"/>
                  <a:gd name="connsiteX1" fmla="*/ 72366 w 177437"/>
                  <a:gd name="connsiteY1" fmla="*/ 2610 h 546562"/>
                  <a:gd name="connsiteX2" fmla="*/ 85024 w 177437"/>
                  <a:gd name="connsiteY2" fmla="*/ 9272 h 546562"/>
                  <a:gd name="connsiteX3" fmla="*/ 84041 w 177437"/>
                  <a:gd name="connsiteY3" fmla="*/ 15660 h 546562"/>
                  <a:gd name="connsiteX4" fmla="*/ 84041 w 177437"/>
                  <a:gd name="connsiteY4" fmla="*/ 34547 h 546562"/>
                  <a:gd name="connsiteX5" fmla="*/ 99495 w 177437"/>
                  <a:gd name="connsiteY5" fmla="*/ 37981 h 546562"/>
                  <a:gd name="connsiteX6" fmla="*/ 101212 w 177437"/>
                  <a:gd name="connsiteY6" fmla="*/ 53434 h 546562"/>
                  <a:gd name="connsiteX7" fmla="*/ 99495 w 177437"/>
                  <a:gd name="connsiteY7" fmla="*/ 82623 h 546562"/>
                  <a:gd name="connsiteX8" fmla="*/ 120099 w 177437"/>
                  <a:gd name="connsiteY8" fmla="*/ 86057 h 546562"/>
                  <a:gd name="connsiteX9" fmla="*/ 126967 w 177437"/>
                  <a:gd name="connsiteY9" fmla="*/ 82623 h 546562"/>
                  <a:gd name="connsiteX10" fmla="*/ 149288 w 177437"/>
                  <a:gd name="connsiteY10" fmla="*/ 111813 h 546562"/>
                  <a:gd name="connsiteX11" fmla="*/ 144137 w 177437"/>
                  <a:gd name="connsiteY11" fmla="*/ 134134 h 546562"/>
                  <a:gd name="connsiteX12" fmla="*/ 152722 w 177437"/>
                  <a:gd name="connsiteY12" fmla="*/ 156455 h 546562"/>
                  <a:gd name="connsiteX13" fmla="*/ 154440 w 177437"/>
                  <a:gd name="connsiteY13" fmla="*/ 171908 h 546562"/>
                  <a:gd name="connsiteX14" fmla="*/ 175044 w 177437"/>
                  <a:gd name="connsiteY14" fmla="*/ 201097 h 546562"/>
                  <a:gd name="connsiteX15" fmla="*/ 156156 w 177437"/>
                  <a:gd name="connsiteY15" fmla="*/ 213116 h 546562"/>
                  <a:gd name="connsiteX16" fmla="*/ 154440 w 177437"/>
                  <a:gd name="connsiteY16" fmla="*/ 226853 h 546562"/>
                  <a:gd name="connsiteX17" fmla="*/ 145854 w 177437"/>
                  <a:gd name="connsiteY17" fmla="*/ 261193 h 546562"/>
                  <a:gd name="connsiteX18" fmla="*/ 144137 w 177437"/>
                  <a:gd name="connsiteY18" fmla="*/ 276646 h 546562"/>
                  <a:gd name="connsiteX19" fmla="*/ 138986 w 177437"/>
                  <a:gd name="connsiteY19" fmla="*/ 286948 h 546562"/>
                  <a:gd name="connsiteX20" fmla="*/ 138986 w 177437"/>
                  <a:gd name="connsiteY20" fmla="*/ 295533 h 546562"/>
                  <a:gd name="connsiteX21" fmla="*/ 154440 w 177437"/>
                  <a:gd name="connsiteY21" fmla="*/ 310987 h 546562"/>
                  <a:gd name="connsiteX22" fmla="*/ 155600 w 177437"/>
                  <a:gd name="connsiteY22" fmla="*/ 310459 h 546562"/>
                  <a:gd name="connsiteX23" fmla="*/ 154086 w 177437"/>
                  <a:gd name="connsiteY23" fmla="*/ 330904 h 546562"/>
                  <a:gd name="connsiteX24" fmla="*/ 177437 w 177437"/>
                  <a:gd name="connsiteY24" fmla="*/ 347387 h 546562"/>
                  <a:gd name="connsiteX25" fmla="*/ 169195 w 177437"/>
                  <a:gd name="connsiteY25" fmla="*/ 372113 h 546562"/>
                  <a:gd name="connsiteX26" fmla="*/ 171943 w 177437"/>
                  <a:gd name="connsiteY26" fmla="*/ 407826 h 546562"/>
                  <a:gd name="connsiteX27" fmla="*/ 158206 w 177437"/>
                  <a:gd name="connsiteY27" fmla="*/ 424310 h 546562"/>
                  <a:gd name="connsiteX28" fmla="*/ 155459 w 177437"/>
                  <a:gd name="connsiteY28" fmla="*/ 461397 h 546562"/>
                  <a:gd name="connsiteX29" fmla="*/ 145844 w 177437"/>
                  <a:gd name="connsiteY29" fmla="*/ 486123 h 546562"/>
                  <a:gd name="connsiteX30" fmla="*/ 132108 w 177437"/>
                  <a:gd name="connsiteY30" fmla="*/ 495738 h 546562"/>
                  <a:gd name="connsiteX31" fmla="*/ 121119 w 177437"/>
                  <a:gd name="connsiteY31" fmla="*/ 525957 h 546562"/>
                  <a:gd name="connsiteX32" fmla="*/ 77163 w 177437"/>
                  <a:gd name="connsiteY32" fmla="*/ 546562 h 546562"/>
                  <a:gd name="connsiteX33" fmla="*/ 56704 w 177437"/>
                  <a:gd name="connsiteY33" fmla="*/ 546562 h 546562"/>
                  <a:gd name="connsiteX34" fmla="*/ 1 w 177437"/>
                  <a:gd name="connsiteY34" fmla="*/ 233563 h 546562"/>
                  <a:gd name="connsiteX35" fmla="*/ 56704 w 177437"/>
                  <a:gd name="connsiteY35" fmla="*/ 0 h 546562"/>
                  <a:gd name="connsiteX0" fmla="*/ 1 w 177437"/>
                  <a:gd name="connsiteY0" fmla="*/ 233563 h 546562"/>
                  <a:gd name="connsiteX1" fmla="*/ 56704 w 177437"/>
                  <a:gd name="connsiteY1" fmla="*/ 0 h 546562"/>
                  <a:gd name="connsiteX2" fmla="*/ 72366 w 177437"/>
                  <a:gd name="connsiteY2" fmla="*/ 2610 h 546562"/>
                  <a:gd name="connsiteX3" fmla="*/ 85024 w 177437"/>
                  <a:gd name="connsiteY3" fmla="*/ 9272 h 546562"/>
                  <a:gd name="connsiteX4" fmla="*/ 84041 w 177437"/>
                  <a:gd name="connsiteY4" fmla="*/ 15660 h 546562"/>
                  <a:gd name="connsiteX5" fmla="*/ 84041 w 177437"/>
                  <a:gd name="connsiteY5" fmla="*/ 34547 h 546562"/>
                  <a:gd name="connsiteX6" fmla="*/ 99495 w 177437"/>
                  <a:gd name="connsiteY6" fmla="*/ 37981 h 546562"/>
                  <a:gd name="connsiteX7" fmla="*/ 101212 w 177437"/>
                  <a:gd name="connsiteY7" fmla="*/ 53434 h 546562"/>
                  <a:gd name="connsiteX8" fmla="*/ 99495 w 177437"/>
                  <a:gd name="connsiteY8" fmla="*/ 82623 h 546562"/>
                  <a:gd name="connsiteX9" fmla="*/ 120099 w 177437"/>
                  <a:gd name="connsiteY9" fmla="*/ 86057 h 546562"/>
                  <a:gd name="connsiteX10" fmla="*/ 126967 w 177437"/>
                  <a:gd name="connsiteY10" fmla="*/ 82623 h 546562"/>
                  <a:gd name="connsiteX11" fmla="*/ 149288 w 177437"/>
                  <a:gd name="connsiteY11" fmla="*/ 111813 h 546562"/>
                  <a:gd name="connsiteX12" fmla="*/ 144137 w 177437"/>
                  <a:gd name="connsiteY12" fmla="*/ 134134 h 546562"/>
                  <a:gd name="connsiteX13" fmla="*/ 152722 w 177437"/>
                  <a:gd name="connsiteY13" fmla="*/ 156455 h 546562"/>
                  <a:gd name="connsiteX14" fmla="*/ 154440 w 177437"/>
                  <a:gd name="connsiteY14" fmla="*/ 171908 h 546562"/>
                  <a:gd name="connsiteX15" fmla="*/ 175044 w 177437"/>
                  <a:gd name="connsiteY15" fmla="*/ 201097 h 546562"/>
                  <a:gd name="connsiteX16" fmla="*/ 156156 w 177437"/>
                  <a:gd name="connsiteY16" fmla="*/ 213116 h 546562"/>
                  <a:gd name="connsiteX17" fmla="*/ 154440 w 177437"/>
                  <a:gd name="connsiteY17" fmla="*/ 226853 h 546562"/>
                  <a:gd name="connsiteX18" fmla="*/ 145854 w 177437"/>
                  <a:gd name="connsiteY18" fmla="*/ 261193 h 546562"/>
                  <a:gd name="connsiteX19" fmla="*/ 144137 w 177437"/>
                  <a:gd name="connsiteY19" fmla="*/ 276646 h 546562"/>
                  <a:gd name="connsiteX20" fmla="*/ 138986 w 177437"/>
                  <a:gd name="connsiteY20" fmla="*/ 286948 h 546562"/>
                  <a:gd name="connsiteX21" fmla="*/ 138986 w 177437"/>
                  <a:gd name="connsiteY21" fmla="*/ 295533 h 546562"/>
                  <a:gd name="connsiteX22" fmla="*/ 154440 w 177437"/>
                  <a:gd name="connsiteY22" fmla="*/ 310987 h 546562"/>
                  <a:gd name="connsiteX23" fmla="*/ 155600 w 177437"/>
                  <a:gd name="connsiteY23" fmla="*/ 310459 h 546562"/>
                  <a:gd name="connsiteX24" fmla="*/ 154086 w 177437"/>
                  <a:gd name="connsiteY24" fmla="*/ 330904 h 546562"/>
                  <a:gd name="connsiteX25" fmla="*/ 177437 w 177437"/>
                  <a:gd name="connsiteY25" fmla="*/ 347387 h 546562"/>
                  <a:gd name="connsiteX26" fmla="*/ 169195 w 177437"/>
                  <a:gd name="connsiteY26" fmla="*/ 372113 h 546562"/>
                  <a:gd name="connsiteX27" fmla="*/ 171943 w 177437"/>
                  <a:gd name="connsiteY27" fmla="*/ 407826 h 546562"/>
                  <a:gd name="connsiteX28" fmla="*/ 158206 w 177437"/>
                  <a:gd name="connsiteY28" fmla="*/ 424310 h 546562"/>
                  <a:gd name="connsiteX29" fmla="*/ 155459 w 177437"/>
                  <a:gd name="connsiteY29" fmla="*/ 461397 h 546562"/>
                  <a:gd name="connsiteX30" fmla="*/ 145844 w 177437"/>
                  <a:gd name="connsiteY30" fmla="*/ 486123 h 546562"/>
                  <a:gd name="connsiteX31" fmla="*/ 132108 w 177437"/>
                  <a:gd name="connsiteY31" fmla="*/ 495738 h 546562"/>
                  <a:gd name="connsiteX32" fmla="*/ 121119 w 177437"/>
                  <a:gd name="connsiteY32" fmla="*/ 525957 h 546562"/>
                  <a:gd name="connsiteX33" fmla="*/ 77163 w 177437"/>
                  <a:gd name="connsiteY33" fmla="*/ 546562 h 546562"/>
                  <a:gd name="connsiteX34" fmla="*/ 56704 w 177437"/>
                  <a:gd name="connsiteY34" fmla="*/ 546562 h 546562"/>
                  <a:gd name="connsiteX35" fmla="*/ 103807 w 177437"/>
                  <a:gd name="connsiteY35" fmla="*/ 337370 h 546562"/>
                  <a:gd name="connsiteX0" fmla="*/ 15468 w 136201"/>
                  <a:gd name="connsiteY0" fmla="*/ 0 h 546562"/>
                  <a:gd name="connsiteX1" fmla="*/ 31130 w 136201"/>
                  <a:gd name="connsiteY1" fmla="*/ 2610 h 546562"/>
                  <a:gd name="connsiteX2" fmla="*/ 43788 w 136201"/>
                  <a:gd name="connsiteY2" fmla="*/ 9272 h 546562"/>
                  <a:gd name="connsiteX3" fmla="*/ 42805 w 136201"/>
                  <a:gd name="connsiteY3" fmla="*/ 15660 h 546562"/>
                  <a:gd name="connsiteX4" fmla="*/ 42805 w 136201"/>
                  <a:gd name="connsiteY4" fmla="*/ 34547 h 546562"/>
                  <a:gd name="connsiteX5" fmla="*/ 58259 w 136201"/>
                  <a:gd name="connsiteY5" fmla="*/ 37981 h 546562"/>
                  <a:gd name="connsiteX6" fmla="*/ 59976 w 136201"/>
                  <a:gd name="connsiteY6" fmla="*/ 53434 h 546562"/>
                  <a:gd name="connsiteX7" fmla="*/ 58259 w 136201"/>
                  <a:gd name="connsiteY7" fmla="*/ 82623 h 546562"/>
                  <a:gd name="connsiteX8" fmla="*/ 78863 w 136201"/>
                  <a:gd name="connsiteY8" fmla="*/ 86057 h 546562"/>
                  <a:gd name="connsiteX9" fmla="*/ 85731 w 136201"/>
                  <a:gd name="connsiteY9" fmla="*/ 82623 h 546562"/>
                  <a:gd name="connsiteX10" fmla="*/ 108052 w 136201"/>
                  <a:gd name="connsiteY10" fmla="*/ 111813 h 546562"/>
                  <a:gd name="connsiteX11" fmla="*/ 102901 w 136201"/>
                  <a:gd name="connsiteY11" fmla="*/ 134134 h 546562"/>
                  <a:gd name="connsiteX12" fmla="*/ 111486 w 136201"/>
                  <a:gd name="connsiteY12" fmla="*/ 156455 h 546562"/>
                  <a:gd name="connsiteX13" fmla="*/ 113204 w 136201"/>
                  <a:gd name="connsiteY13" fmla="*/ 171908 h 546562"/>
                  <a:gd name="connsiteX14" fmla="*/ 133808 w 136201"/>
                  <a:gd name="connsiteY14" fmla="*/ 201097 h 546562"/>
                  <a:gd name="connsiteX15" fmla="*/ 114920 w 136201"/>
                  <a:gd name="connsiteY15" fmla="*/ 213116 h 546562"/>
                  <a:gd name="connsiteX16" fmla="*/ 113204 w 136201"/>
                  <a:gd name="connsiteY16" fmla="*/ 226853 h 546562"/>
                  <a:gd name="connsiteX17" fmla="*/ 104618 w 136201"/>
                  <a:gd name="connsiteY17" fmla="*/ 261193 h 546562"/>
                  <a:gd name="connsiteX18" fmla="*/ 102901 w 136201"/>
                  <a:gd name="connsiteY18" fmla="*/ 276646 h 546562"/>
                  <a:gd name="connsiteX19" fmla="*/ 97750 w 136201"/>
                  <a:gd name="connsiteY19" fmla="*/ 286948 h 546562"/>
                  <a:gd name="connsiteX20" fmla="*/ 97750 w 136201"/>
                  <a:gd name="connsiteY20" fmla="*/ 295533 h 546562"/>
                  <a:gd name="connsiteX21" fmla="*/ 113204 w 136201"/>
                  <a:gd name="connsiteY21" fmla="*/ 310987 h 546562"/>
                  <a:gd name="connsiteX22" fmla="*/ 114364 w 136201"/>
                  <a:gd name="connsiteY22" fmla="*/ 310459 h 546562"/>
                  <a:gd name="connsiteX23" fmla="*/ 112850 w 136201"/>
                  <a:gd name="connsiteY23" fmla="*/ 330904 h 546562"/>
                  <a:gd name="connsiteX24" fmla="*/ 136201 w 136201"/>
                  <a:gd name="connsiteY24" fmla="*/ 347387 h 546562"/>
                  <a:gd name="connsiteX25" fmla="*/ 127959 w 136201"/>
                  <a:gd name="connsiteY25" fmla="*/ 372113 h 546562"/>
                  <a:gd name="connsiteX26" fmla="*/ 130707 w 136201"/>
                  <a:gd name="connsiteY26" fmla="*/ 407826 h 546562"/>
                  <a:gd name="connsiteX27" fmla="*/ 116970 w 136201"/>
                  <a:gd name="connsiteY27" fmla="*/ 424310 h 546562"/>
                  <a:gd name="connsiteX28" fmla="*/ 114223 w 136201"/>
                  <a:gd name="connsiteY28" fmla="*/ 461397 h 546562"/>
                  <a:gd name="connsiteX29" fmla="*/ 104608 w 136201"/>
                  <a:gd name="connsiteY29" fmla="*/ 486123 h 546562"/>
                  <a:gd name="connsiteX30" fmla="*/ 90872 w 136201"/>
                  <a:gd name="connsiteY30" fmla="*/ 495738 h 546562"/>
                  <a:gd name="connsiteX31" fmla="*/ 79883 w 136201"/>
                  <a:gd name="connsiteY31" fmla="*/ 525957 h 546562"/>
                  <a:gd name="connsiteX32" fmla="*/ 35927 w 136201"/>
                  <a:gd name="connsiteY32" fmla="*/ 546562 h 546562"/>
                  <a:gd name="connsiteX33" fmla="*/ 15468 w 136201"/>
                  <a:gd name="connsiteY33" fmla="*/ 546562 h 546562"/>
                  <a:gd name="connsiteX34" fmla="*/ 62571 w 136201"/>
                  <a:gd name="connsiteY34" fmla="*/ 337370 h 546562"/>
                  <a:gd name="connsiteX0" fmla="*/ 0 w 120733"/>
                  <a:gd name="connsiteY0" fmla="*/ 0 h 546562"/>
                  <a:gd name="connsiteX1" fmla="*/ 15662 w 120733"/>
                  <a:gd name="connsiteY1" fmla="*/ 2610 h 546562"/>
                  <a:gd name="connsiteX2" fmla="*/ 28320 w 120733"/>
                  <a:gd name="connsiteY2" fmla="*/ 9272 h 546562"/>
                  <a:gd name="connsiteX3" fmla="*/ 27337 w 120733"/>
                  <a:gd name="connsiteY3" fmla="*/ 15660 h 546562"/>
                  <a:gd name="connsiteX4" fmla="*/ 27337 w 120733"/>
                  <a:gd name="connsiteY4" fmla="*/ 34547 h 546562"/>
                  <a:gd name="connsiteX5" fmla="*/ 42791 w 120733"/>
                  <a:gd name="connsiteY5" fmla="*/ 37981 h 546562"/>
                  <a:gd name="connsiteX6" fmla="*/ 44508 w 120733"/>
                  <a:gd name="connsiteY6" fmla="*/ 53434 h 546562"/>
                  <a:gd name="connsiteX7" fmla="*/ 42791 w 120733"/>
                  <a:gd name="connsiteY7" fmla="*/ 82623 h 546562"/>
                  <a:gd name="connsiteX8" fmla="*/ 63395 w 120733"/>
                  <a:gd name="connsiteY8" fmla="*/ 86057 h 546562"/>
                  <a:gd name="connsiteX9" fmla="*/ 70263 w 120733"/>
                  <a:gd name="connsiteY9" fmla="*/ 82623 h 546562"/>
                  <a:gd name="connsiteX10" fmla="*/ 92584 w 120733"/>
                  <a:gd name="connsiteY10" fmla="*/ 111813 h 546562"/>
                  <a:gd name="connsiteX11" fmla="*/ 87433 w 120733"/>
                  <a:gd name="connsiteY11" fmla="*/ 134134 h 546562"/>
                  <a:gd name="connsiteX12" fmla="*/ 96018 w 120733"/>
                  <a:gd name="connsiteY12" fmla="*/ 156455 h 546562"/>
                  <a:gd name="connsiteX13" fmla="*/ 97736 w 120733"/>
                  <a:gd name="connsiteY13" fmla="*/ 171908 h 546562"/>
                  <a:gd name="connsiteX14" fmla="*/ 118340 w 120733"/>
                  <a:gd name="connsiteY14" fmla="*/ 201097 h 546562"/>
                  <a:gd name="connsiteX15" fmla="*/ 99452 w 120733"/>
                  <a:gd name="connsiteY15" fmla="*/ 213116 h 546562"/>
                  <a:gd name="connsiteX16" fmla="*/ 97736 w 120733"/>
                  <a:gd name="connsiteY16" fmla="*/ 226853 h 546562"/>
                  <a:gd name="connsiteX17" fmla="*/ 89150 w 120733"/>
                  <a:gd name="connsiteY17" fmla="*/ 261193 h 546562"/>
                  <a:gd name="connsiteX18" fmla="*/ 87433 w 120733"/>
                  <a:gd name="connsiteY18" fmla="*/ 276646 h 546562"/>
                  <a:gd name="connsiteX19" fmla="*/ 82282 w 120733"/>
                  <a:gd name="connsiteY19" fmla="*/ 286948 h 546562"/>
                  <a:gd name="connsiteX20" fmla="*/ 82282 w 120733"/>
                  <a:gd name="connsiteY20" fmla="*/ 295533 h 546562"/>
                  <a:gd name="connsiteX21" fmla="*/ 97736 w 120733"/>
                  <a:gd name="connsiteY21" fmla="*/ 310987 h 546562"/>
                  <a:gd name="connsiteX22" fmla="*/ 98896 w 120733"/>
                  <a:gd name="connsiteY22" fmla="*/ 310459 h 546562"/>
                  <a:gd name="connsiteX23" fmla="*/ 97382 w 120733"/>
                  <a:gd name="connsiteY23" fmla="*/ 330904 h 546562"/>
                  <a:gd name="connsiteX24" fmla="*/ 120733 w 120733"/>
                  <a:gd name="connsiteY24" fmla="*/ 347387 h 546562"/>
                  <a:gd name="connsiteX25" fmla="*/ 112491 w 120733"/>
                  <a:gd name="connsiteY25" fmla="*/ 372113 h 546562"/>
                  <a:gd name="connsiteX26" fmla="*/ 115239 w 120733"/>
                  <a:gd name="connsiteY26" fmla="*/ 407826 h 546562"/>
                  <a:gd name="connsiteX27" fmla="*/ 101502 w 120733"/>
                  <a:gd name="connsiteY27" fmla="*/ 424310 h 546562"/>
                  <a:gd name="connsiteX28" fmla="*/ 98755 w 120733"/>
                  <a:gd name="connsiteY28" fmla="*/ 461397 h 546562"/>
                  <a:gd name="connsiteX29" fmla="*/ 89140 w 120733"/>
                  <a:gd name="connsiteY29" fmla="*/ 486123 h 546562"/>
                  <a:gd name="connsiteX30" fmla="*/ 75404 w 120733"/>
                  <a:gd name="connsiteY30" fmla="*/ 495738 h 546562"/>
                  <a:gd name="connsiteX31" fmla="*/ 64415 w 120733"/>
                  <a:gd name="connsiteY31" fmla="*/ 525957 h 546562"/>
                  <a:gd name="connsiteX32" fmla="*/ 20459 w 120733"/>
                  <a:gd name="connsiteY32" fmla="*/ 546562 h 546562"/>
                  <a:gd name="connsiteX33" fmla="*/ 0 w 120733"/>
                  <a:gd name="connsiteY33" fmla="*/ 546562 h 546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0733" h="546562">
                    <a:moveTo>
                      <a:pt x="0" y="0"/>
                    </a:moveTo>
                    <a:lnTo>
                      <a:pt x="15662" y="2610"/>
                    </a:lnTo>
                    <a:lnTo>
                      <a:pt x="28320" y="9272"/>
                    </a:lnTo>
                    <a:lnTo>
                      <a:pt x="27337" y="15660"/>
                    </a:lnTo>
                    <a:lnTo>
                      <a:pt x="27337" y="34547"/>
                    </a:lnTo>
                    <a:lnTo>
                      <a:pt x="42791" y="37981"/>
                    </a:lnTo>
                    <a:lnTo>
                      <a:pt x="44508" y="53434"/>
                    </a:lnTo>
                    <a:cubicBezTo>
                      <a:pt x="43936" y="63164"/>
                      <a:pt x="43363" y="72893"/>
                      <a:pt x="42791" y="82623"/>
                    </a:cubicBezTo>
                    <a:lnTo>
                      <a:pt x="63395" y="86057"/>
                    </a:lnTo>
                    <a:lnTo>
                      <a:pt x="70263" y="82623"/>
                    </a:lnTo>
                    <a:lnTo>
                      <a:pt x="92584" y="111813"/>
                    </a:lnTo>
                    <a:lnTo>
                      <a:pt x="87433" y="134134"/>
                    </a:lnTo>
                    <a:lnTo>
                      <a:pt x="96018" y="156455"/>
                    </a:lnTo>
                    <a:lnTo>
                      <a:pt x="97736" y="171908"/>
                    </a:lnTo>
                    <a:lnTo>
                      <a:pt x="118340" y="201097"/>
                    </a:lnTo>
                    <a:lnTo>
                      <a:pt x="99452" y="213116"/>
                    </a:lnTo>
                    <a:lnTo>
                      <a:pt x="97736" y="226853"/>
                    </a:lnTo>
                    <a:lnTo>
                      <a:pt x="89150" y="261193"/>
                    </a:lnTo>
                    <a:lnTo>
                      <a:pt x="87433" y="276646"/>
                    </a:lnTo>
                    <a:lnTo>
                      <a:pt x="82282" y="286948"/>
                    </a:lnTo>
                    <a:lnTo>
                      <a:pt x="82282" y="295533"/>
                    </a:lnTo>
                    <a:lnTo>
                      <a:pt x="97736" y="310987"/>
                    </a:lnTo>
                    <a:lnTo>
                      <a:pt x="98896" y="310459"/>
                    </a:lnTo>
                    <a:lnTo>
                      <a:pt x="97382" y="330904"/>
                    </a:lnTo>
                    <a:lnTo>
                      <a:pt x="120733" y="347387"/>
                    </a:lnTo>
                    <a:lnTo>
                      <a:pt x="112491" y="372113"/>
                    </a:lnTo>
                    <a:lnTo>
                      <a:pt x="115239" y="407826"/>
                    </a:lnTo>
                    <a:lnTo>
                      <a:pt x="101502" y="424310"/>
                    </a:lnTo>
                    <a:lnTo>
                      <a:pt x="98755" y="461397"/>
                    </a:lnTo>
                    <a:lnTo>
                      <a:pt x="89140" y="486123"/>
                    </a:lnTo>
                    <a:lnTo>
                      <a:pt x="75404" y="495738"/>
                    </a:lnTo>
                    <a:lnTo>
                      <a:pt x="64415" y="525957"/>
                    </a:lnTo>
                    <a:lnTo>
                      <a:pt x="20459" y="546562"/>
                    </a:lnTo>
                    <a:lnTo>
                      <a:pt x="0" y="546562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3EDEA0CA-B7A5-804C-C473-6EF3FC135B95}"/>
                  </a:ext>
                </a:extLst>
              </p:cNvPr>
              <p:cNvSpPr/>
              <p:nvPr/>
            </p:nvSpPr>
            <p:spPr>
              <a:xfrm>
                <a:off x="898913" y="2763427"/>
                <a:ext cx="566869" cy="499114"/>
              </a:xfrm>
              <a:custGeom>
                <a:avLst/>
                <a:gdLst>
                  <a:gd name="connsiteX0" fmla="*/ 945962 w 3569946"/>
                  <a:gd name="connsiteY0" fmla="*/ 0 h 3143250"/>
                  <a:gd name="connsiteX1" fmla="*/ 955490 w 3569946"/>
                  <a:gd name="connsiteY1" fmla="*/ 66674 h 3143250"/>
                  <a:gd name="connsiteX2" fmla="*/ 1145990 w 3569946"/>
                  <a:gd name="connsiteY2" fmla="*/ 209550 h 3143250"/>
                  <a:gd name="connsiteX3" fmla="*/ 1126938 w 3569946"/>
                  <a:gd name="connsiteY3" fmla="*/ 304800 h 3143250"/>
                  <a:gd name="connsiteX4" fmla="*/ 1222190 w 3569946"/>
                  <a:gd name="connsiteY4" fmla="*/ 323850 h 3143250"/>
                  <a:gd name="connsiteX5" fmla="*/ 1203138 w 3569946"/>
                  <a:gd name="connsiteY5" fmla="*/ 438150 h 3143250"/>
                  <a:gd name="connsiteX6" fmla="*/ 1241238 w 3569946"/>
                  <a:gd name="connsiteY6" fmla="*/ 447674 h 3143250"/>
                  <a:gd name="connsiteX7" fmla="*/ 1288862 w 3569946"/>
                  <a:gd name="connsiteY7" fmla="*/ 476250 h 3143250"/>
                  <a:gd name="connsiteX8" fmla="*/ 1355538 w 3569946"/>
                  <a:gd name="connsiteY8" fmla="*/ 438150 h 3143250"/>
                  <a:gd name="connsiteX9" fmla="*/ 1536514 w 3569946"/>
                  <a:gd name="connsiteY9" fmla="*/ 523874 h 3143250"/>
                  <a:gd name="connsiteX10" fmla="*/ 1555562 w 3569946"/>
                  <a:gd name="connsiteY10" fmla="*/ 619126 h 3143250"/>
                  <a:gd name="connsiteX11" fmla="*/ 1641290 w 3569946"/>
                  <a:gd name="connsiteY11" fmla="*/ 657226 h 3143250"/>
                  <a:gd name="connsiteX12" fmla="*/ 1755586 w 3569946"/>
                  <a:gd name="connsiteY12" fmla="*/ 561974 h 3143250"/>
                  <a:gd name="connsiteX13" fmla="*/ 1946090 w 3569946"/>
                  <a:gd name="connsiteY13" fmla="*/ 495300 h 3143250"/>
                  <a:gd name="connsiteX14" fmla="*/ 2088962 w 3569946"/>
                  <a:gd name="connsiteY14" fmla="*/ 619126 h 3143250"/>
                  <a:gd name="connsiteX15" fmla="*/ 2146114 w 3569946"/>
                  <a:gd name="connsiteY15" fmla="*/ 609600 h 3143250"/>
                  <a:gd name="connsiteX16" fmla="*/ 2231838 w 3569946"/>
                  <a:gd name="connsiteY16" fmla="*/ 695326 h 3143250"/>
                  <a:gd name="connsiteX17" fmla="*/ 2327090 w 3569946"/>
                  <a:gd name="connsiteY17" fmla="*/ 704850 h 3143250"/>
                  <a:gd name="connsiteX18" fmla="*/ 2546162 w 3569946"/>
                  <a:gd name="connsiteY18" fmla="*/ 581026 h 3143250"/>
                  <a:gd name="connsiteX19" fmla="*/ 2593786 w 3569946"/>
                  <a:gd name="connsiteY19" fmla="*/ 523874 h 3143250"/>
                  <a:gd name="connsiteX20" fmla="*/ 2717202 w 3569946"/>
                  <a:gd name="connsiteY20" fmla="*/ 537586 h 3143250"/>
                  <a:gd name="connsiteX21" fmla="*/ 2717614 w 3569946"/>
                  <a:gd name="connsiteY21" fmla="*/ 542926 h 3143250"/>
                  <a:gd name="connsiteX22" fmla="*/ 2689038 w 3569946"/>
                  <a:gd name="connsiteY22" fmla="*/ 676274 h 3143250"/>
                  <a:gd name="connsiteX23" fmla="*/ 2774762 w 3569946"/>
                  <a:gd name="connsiteY23" fmla="*/ 838200 h 3143250"/>
                  <a:gd name="connsiteX24" fmla="*/ 2917638 w 3569946"/>
                  <a:gd name="connsiteY24" fmla="*/ 781050 h 3143250"/>
                  <a:gd name="connsiteX25" fmla="*/ 3003362 w 3569946"/>
                  <a:gd name="connsiteY25" fmla="*/ 781050 h 3143250"/>
                  <a:gd name="connsiteX26" fmla="*/ 3041462 w 3569946"/>
                  <a:gd name="connsiteY26" fmla="*/ 714374 h 3143250"/>
                  <a:gd name="connsiteX27" fmla="*/ 3203386 w 3569946"/>
                  <a:gd name="connsiteY27" fmla="*/ 695326 h 3143250"/>
                  <a:gd name="connsiteX28" fmla="*/ 3241490 w 3569946"/>
                  <a:gd name="connsiteY28" fmla="*/ 752474 h 3143250"/>
                  <a:gd name="connsiteX29" fmla="*/ 3336738 w 3569946"/>
                  <a:gd name="connsiteY29" fmla="*/ 762000 h 3143250"/>
                  <a:gd name="connsiteX30" fmla="*/ 3393890 w 3569946"/>
                  <a:gd name="connsiteY30" fmla="*/ 809626 h 3143250"/>
                  <a:gd name="connsiteX31" fmla="*/ 3565338 w 3569946"/>
                  <a:gd name="connsiteY31" fmla="*/ 752474 h 3143250"/>
                  <a:gd name="connsiteX32" fmla="*/ 3569946 w 3569946"/>
                  <a:gd name="connsiteY32" fmla="*/ 752474 h 3143250"/>
                  <a:gd name="connsiteX33" fmla="*/ 3501838 w 3569946"/>
                  <a:gd name="connsiteY33" fmla="*/ 876300 h 3143250"/>
                  <a:gd name="connsiteX34" fmla="*/ 3527238 w 3569946"/>
                  <a:gd name="connsiteY34" fmla="*/ 933450 h 3143250"/>
                  <a:gd name="connsiteX35" fmla="*/ 3527238 w 3569946"/>
                  <a:gd name="connsiteY35" fmla="*/ 996950 h 3143250"/>
                  <a:gd name="connsiteX36" fmla="*/ 3482786 w 3569946"/>
                  <a:gd name="connsiteY36" fmla="*/ 1047750 h 3143250"/>
                  <a:gd name="connsiteX37" fmla="*/ 3451038 w 3569946"/>
                  <a:gd name="connsiteY37" fmla="*/ 1187450 h 3143250"/>
                  <a:gd name="connsiteX38" fmla="*/ 3412938 w 3569946"/>
                  <a:gd name="connsiteY38" fmla="*/ 1193800 h 3143250"/>
                  <a:gd name="connsiteX39" fmla="*/ 3387538 w 3569946"/>
                  <a:gd name="connsiteY39" fmla="*/ 1263650 h 3143250"/>
                  <a:gd name="connsiteX40" fmla="*/ 3228786 w 3569946"/>
                  <a:gd name="connsiteY40" fmla="*/ 1390650 h 3143250"/>
                  <a:gd name="connsiteX41" fmla="*/ 3158938 w 3569946"/>
                  <a:gd name="connsiteY41" fmla="*/ 1498600 h 3143250"/>
                  <a:gd name="connsiteX42" fmla="*/ 3177986 w 3569946"/>
                  <a:gd name="connsiteY42" fmla="*/ 1663700 h 3143250"/>
                  <a:gd name="connsiteX43" fmla="*/ 3133538 w 3569946"/>
                  <a:gd name="connsiteY43" fmla="*/ 1714500 h 3143250"/>
                  <a:gd name="connsiteX44" fmla="*/ 3050986 w 3569946"/>
                  <a:gd name="connsiteY44" fmla="*/ 1752600 h 3143250"/>
                  <a:gd name="connsiteX45" fmla="*/ 2962090 w 3569946"/>
                  <a:gd name="connsiteY45" fmla="*/ 1974850 h 3143250"/>
                  <a:gd name="connsiteX46" fmla="*/ 2930338 w 3569946"/>
                  <a:gd name="connsiteY46" fmla="*/ 2019300 h 3143250"/>
                  <a:gd name="connsiteX47" fmla="*/ 2841438 w 3569946"/>
                  <a:gd name="connsiteY47" fmla="*/ 2019300 h 3143250"/>
                  <a:gd name="connsiteX48" fmla="*/ 2822386 w 3569946"/>
                  <a:gd name="connsiteY48" fmla="*/ 2114550 h 3143250"/>
                  <a:gd name="connsiteX49" fmla="*/ 2644586 w 3569946"/>
                  <a:gd name="connsiteY49" fmla="*/ 2139950 h 3143250"/>
                  <a:gd name="connsiteX50" fmla="*/ 2530290 w 3569946"/>
                  <a:gd name="connsiteY50" fmla="*/ 2228850 h 3143250"/>
                  <a:gd name="connsiteX51" fmla="*/ 2536638 w 3569946"/>
                  <a:gd name="connsiteY51" fmla="*/ 2343150 h 3143250"/>
                  <a:gd name="connsiteX52" fmla="*/ 2473138 w 3569946"/>
                  <a:gd name="connsiteY52" fmla="*/ 2393950 h 3143250"/>
                  <a:gd name="connsiteX53" fmla="*/ 2466786 w 3569946"/>
                  <a:gd name="connsiteY53" fmla="*/ 2495550 h 3143250"/>
                  <a:gd name="connsiteX54" fmla="*/ 2511238 w 3569946"/>
                  <a:gd name="connsiteY54" fmla="*/ 2590800 h 3143250"/>
                  <a:gd name="connsiteX55" fmla="*/ 2499406 w 3569946"/>
                  <a:gd name="connsiteY55" fmla="*/ 2768304 h 3143250"/>
                  <a:gd name="connsiteX56" fmla="*/ 2498538 w 3569946"/>
                  <a:gd name="connsiteY56" fmla="*/ 2768600 h 3143250"/>
                  <a:gd name="connsiteX57" fmla="*/ 2358834 w 3569946"/>
                  <a:gd name="connsiteY57" fmla="*/ 2806700 h 3143250"/>
                  <a:gd name="connsiteX58" fmla="*/ 1914338 w 3569946"/>
                  <a:gd name="connsiteY58" fmla="*/ 2933700 h 3143250"/>
                  <a:gd name="connsiteX59" fmla="*/ 1476186 w 3569946"/>
                  <a:gd name="connsiteY59" fmla="*/ 3117850 h 3143250"/>
                  <a:gd name="connsiteX60" fmla="*/ 1292036 w 3569946"/>
                  <a:gd name="connsiteY60" fmla="*/ 3111500 h 3143250"/>
                  <a:gd name="connsiteX61" fmla="*/ 1234886 w 3569946"/>
                  <a:gd name="connsiteY61" fmla="*/ 3092450 h 3143250"/>
                  <a:gd name="connsiteX62" fmla="*/ 1076136 w 3569946"/>
                  <a:gd name="connsiteY62" fmla="*/ 3143250 h 3143250"/>
                  <a:gd name="connsiteX63" fmla="*/ 1031686 w 3569946"/>
                  <a:gd name="connsiteY63" fmla="*/ 3124200 h 3143250"/>
                  <a:gd name="connsiteX64" fmla="*/ 1241236 w 3569946"/>
                  <a:gd name="connsiteY64" fmla="*/ 2832100 h 3143250"/>
                  <a:gd name="connsiteX65" fmla="*/ 1336486 w 3569946"/>
                  <a:gd name="connsiteY65" fmla="*/ 2876550 h 3143250"/>
                  <a:gd name="connsiteX66" fmla="*/ 1520634 w 3569946"/>
                  <a:gd name="connsiteY66" fmla="*/ 2844800 h 3143250"/>
                  <a:gd name="connsiteX67" fmla="*/ 1628586 w 3569946"/>
                  <a:gd name="connsiteY67" fmla="*/ 2781300 h 3143250"/>
                  <a:gd name="connsiteX68" fmla="*/ 1685738 w 3569946"/>
                  <a:gd name="connsiteY68" fmla="*/ 2781300 h 3143250"/>
                  <a:gd name="connsiteX69" fmla="*/ 1812738 w 3569946"/>
                  <a:gd name="connsiteY69" fmla="*/ 2584450 h 3143250"/>
                  <a:gd name="connsiteX70" fmla="*/ 1927034 w 3569946"/>
                  <a:gd name="connsiteY70" fmla="*/ 2616200 h 3143250"/>
                  <a:gd name="connsiteX71" fmla="*/ 1958786 w 3569946"/>
                  <a:gd name="connsiteY71" fmla="*/ 2711450 h 3143250"/>
                  <a:gd name="connsiteX72" fmla="*/ 2047686 w 3569946"/>
                  <a:gd name="connsiteY72" fmla="*/ 2590800 h 3143250"/>
                  <a:gd name="connsiteX73" fmla="*/ 1977834 w 3569946"/>
                  <a:gd name="connsiteY73" fmla="*/ 2533650 h 3143250"/>
                  <a:gd name="connsiteX74" fmla="*/ 1990538 w 3569946"/>
                  <a:gd name="connsiteY74" fmla="*/ 2438400 h 3143250"/>
                  <a:gd name="connsiteX75" fmla="*/ 1958786 w 3569946"/>
                  <a:gd name="connsiteY75" fmla="*/ 2393950 h 3143250"/>
                  <a:gd name="connsiteX76" fmla="*/ 1965138 w 3569946"/>
                  <a:gd name="connsiteY76" fmla="*/ 2330450 h 3143250"/>
                  <a:gd name="connsiteX77" fmla="*/ 1895286 w 3569946"/>
                  <a:gd name="connsiteY77" fmla="*/ 2292350 h 3143250"/>
                  <a:gd name="connsiteX78" fmla="*/ 1819086 w 3569946"/>
                  <a:gd name="connsiteY78" fmla="*/ 2317750 h 3143250"/>
                  <a:gd name="connsiteX79" fmla="*/ 1698434 w 3569946"/>
                  <a:gd name="connsiteY79" fmla="*/ 2266950 h 3143250"/>
                  <a:gd name="connsiteX80" fmla="*/ 1685738 w 3569946"/>
                  <a:gd name="connsiteY80" fmla="*/ 2305050 h 3143250"/>
                  <a:gd name="connsiteX81" fmla="*/ 1609538 w 3569946"/>
                  <a:gd name="connsiteY81" fmla="*/ 2305050 h 3143250"/>
                  <a:gd name="connsiteX82" fmla="*/ 1584138 w 3569946"/>
                  <a:gd name="connsiteY82" fmla="*/ 2349500 h 3143250"/>
                  <a:gd name="connsiteX83" fmla="*/ 1507938 w 3569946"/>
                  <a:gd name="connsiteY83" fmla="*/ 2406650 h 3143250"/>
                  <a:gd name="connsiteX84" fmla="*/ 1431736 w 3569946"/>
                  <a:gd name="connsiteY84" fmla="*/ 2349500 h 3143250"/>
                  <a:gd name="connsiteX85" fmla="*/ 1298386 w 3569946"/>
                  <a:gd name="connsiteY85" fmla="*/ 2349500 h 3143250"/>
                  <a:gd name="connsiteX86" fmla="*/ 1095186 w 3569946"/>
                  <a:gd name="connsiteY86" fmla="*/ 2406650 h 3143250"/>
                  <a:gd name="connsiteX87" fmla="*/ 993586 w 3569946"/>
                  <a:gd name="connsiteY87" fmla="*/ 2260600 h 3143250"/>
                  <a:gd name="connsiteX88" fmla="*/ 860236 w 3569946"/>
                  <a:gd name="connsiteY88" fmla="*/ 2228850 h 3143250"/>
                  <a:gd name="connsiteX89" fmla="*/ 898336 w 3569946"/>
                  <a:gd name="connsiteY89" fmla="*/ 1993900 h 3143250"/>
                  <a:gd name="connsiteX90" fmla="*/ 815786 w 3569946"/>
                  <a:gd name="connsiteY90" fmla="*/ 2070100 h 3143250"/>
                  <a:gd name="connsiteX91" fmla="*/ 771336 w 3569946"/>
                  <a:gd name="connsiteY91" fmla="*/ 2254250 h 3143250"/>
                  <a:gd name="connsiteX92" fmla="*/ 745936 w 3569946"/>
                  <a:gd name="connsiteY92" fmla="*/ 2330450 h 3143250"/>
                  <a:gd name="connsiteX93" fmla="*/ 752286 w 3569946"/>
                  <a:gd name="connsiteY93" fmla="*/ 2470150 h 3143250"/>
                  <a:gd name="connsiteX94" fmla="*/ 930086 w 3569946"/>
                  <a:gd name="connsiteY94" fmla="*/ 2603500 h 3143250"/>
                  <a:gd name="connsiteX95" fmla="*/ 936436 w 3569946"/>
                  <a:gd name="connsiteY95" fmla="*/ 2711450 h 3143250"/>
                  <a:gd name="connsiteX96" fmla="*/ 758636 w 3569946"/>
                  <a:gd name="connsiteY96" fmla="*/ 2647950 h 3143250"/>
                  <a:gd name="connsiteX97" fmla="*/ 682436 w 3569946"/>
                  <a:gd name="connsiteY97" fmla="*/ 2622550 h 3143250"/>
                  <a:gd name="connsiteX98" fmla="*/ 523686 w 3569946"/>
                  <a:gd name="connsiteY98" fmla="*/ 2476500 h 3143250"/>
                  <a:gd name="connsiteX99" fmla="*/ 612586 w 3569946"/>
                  <a:gd name="connsiteY99" fmla="*/ 2152650 h 3143250"/>
                  <a:gd name="connsiteX100" fmla="*/ 517336 w 3569946"/>
                  <a:gd name="connsiteY100" fmla="*/ 2044700 h 3143250"/>
                  <a:gd name="connsiteX101" fmla="*/ 428436 w 3569946"/>
                  <a:gd name="connsiteY101" fmla="*/ 2139950 h 3143250"/>
                  <a:gd name="connsiteX102" fmla="*/ 403036 w 3569946"/>
                  <a:gd name="connsiteY102" fmla="*/ 2044700 h 3143250"/>
                  <a:gd name="connsiteX103" fmla="*/ 460186 w 3569946"/>
                  <a:gd name="connsiteY103" fmla="*/ 2012950 h 3143250"/>
                  <a:gd name="connsiteX104" fmla="*/ 453836 w 3569946"/>
                  <a:gd name="connsiteY104" fmla="*/ 1816100 h 3143250"/>
                  <a:gd name="connsiteX105" fmla="*/ 453836 w 3569946"/>
                  <a:gd name="connsiteY105" fmla="*/ 1695450 h 3143250"/>
                  <a:gd name="connsiteX106" fmla="*/ 549086 w 3569946"/>
                  <a:gd name="connsiteY106" fmla="*/ 1562100 h 3143250"/>
                  <a:gd name="connsiteX107" fmla="*/ 644336 w 3569946"/>
                  <a:gd name="connsiteY107" fmla="*/ 1308100 h 3143250"/>
                  <a:gd name="connsiteX108" fmla="*/ 644336 w 3569946"/>
                  <a:gd name="connsiteY108" fmla="*/ 1250950 h 3143250"/>
                  <a:gd name="connsiteX109" fmla="*/ 599886 w 3569946"/>
                  <a:gd name="connsiteY109" fmla="*/ 1282700 h 3143250"/>
                  <a:gd name="connsiteX110" fmla="*/ 530036 w 3569946"/>
                  <a:gd name="connsiteY110" fmla="*/ 1327150 h 3143250"/>
                  <a:gd name="connsiteX111" fmla="*/ 479236 w 3569946"/>
                  <a:gd name="connsiteY111" fmla="*/ 1346200 h 3143250"/>
                  <a:gd name="connsiteX112" fmla="*/ 447486 w 3569946"/>
                  <a:gd name="connsiteY112" fmla="*/ 1390650 h 3143250"/>
                  <a:gd name="connsiteX113" fmla="*/ 383986 w 3569946"/>
                  <a:gd name="connsiteY113" fmla="*/ 1409700 h 3143250"/>
                  <a:gd name="connsiteX114" fmla="*/ 390336 w 3569946"/>
                  <a:gd name="connsiteY114" fmla="*/ 1466850 h 3143250"/>
                  <a:gd name="connsiteX115" fmla="*/ 333186 w 3569946"/>
                  <a:gd name="connsiteY115" fmla="*/ 1524000 h 3143250"/>
                  <a:gd name="connsiteX116" fmla="*/ 276036 w 3569946"/>
                  <a:gd name="connsiteY116" fmla="*/ 1498600 h 3143250"/>
                  <a:gd name="connsiteX117" fmla="*/ 263336 w 3569946"/>
                  <a:gd name="connsiteY117" fmla="*/ 1435100 h 3143250"/>
                  <a:gd name="connsiteX118" fmla="*/ 244286 w 3569946"/>
                  <a:gd name="connsiteY118" fmla="*/ 1282700 h 3143250"/>
                  <a:gd name="connsiteX119" fmla="*/ 104586 w 3569946"/>
                  <a:gd name="connsiteY119" fmla="*/ 1143000 h 3143250"/>
                  <a:gd name="connsiteX120" fmla="*/ 2986 w 3569946"/>
                  <a:gd name="connsiteY120" fmla="*/ 1066800 h 3143250"/>
                  <a:gd name="connsiteX121" fmla="*/ 0 w 3569946"/>
                  <a:gd name="connsiteY121" fmla="*/ 1051712 h 3143250"/>
                  <a:gd name="connsiteX122" fmla="*/ 12514 w 3569946"/>
                  <a:gd name="connsiteY122" fmla="*/ 1057274 h 3143250"/>
                  <a:gd name="connsiteX123" fmla="*/ 50614 w 3569946"/>
                  <a:gd name="connsiteY123" fmla="*/ 657226 h 3143250"/>
                  <a:gd name="connsiteX124" fmla="*/ 317314 w 3569946"/>
                  <a:gd name="connsiteY124" fmla="*/ 228600 h 3143250"/>
                  <a:gd name="connsiteX125" fmla="*/ 460190 w 3569946"/>
                  <a:gd name="connsiteY125" fmla="*/ 238126 h 3143250"/>
                  <a:gd name="connsiteX126" fmla="*/ 669738 w 3569946"/>
                  <a:gd name="connsiteY126" fmla="*/ 171450 h 3143250"/>
                  <a:gd name="connsiteX127" fmla="*/ 774514 w 3569946"/>
                  <a:gd name="connsiteY127" fmla="*/ 152400 h 3143250"/>
                  <a:gd name="connsiteX128" fmla="*/ 888814 w 3569946"/>
                  <a:gd name="connsiteY128" fmla="*/ 76200 h 3143250"/>
                  <a:gd name="connsiteX129" fmla="*/ 898338 w 3569946"/>
                  <a:gd name="connsiteY129" fmla="*/ 1905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3569946" h="3143250">
                    <a:moveTo>
                      <a:pt x="945962" y="0"/>
                    </a:moveTo>
                    <a:lnTo>
                      <a:pt x="955490" y="66674"/>
                    </a:lnTo>
                    <a:lnTo>
                      <a:pt x="1145990" y="209550"/>
                    </a:lnTo>
                    <a:lnTo>
                      <a:pt x="1126938" y="304800"/>
                    </a:lnTo>
                    <a:lnTo>
                      <a:pt x="1222190" y="323850"/>
                    </a:lnTo>
                    <a:lnTo>
                      <a:pt x="1203138" y="438150"/>
                    </a:lnTo>
                    <a:lnTo>
                      <a:pt x="1241238" y="447674"/>
                    </a:lnTo>
                    <a:lnTo>
                      <a:pt x="1288862" y="476250"/>
                    </a:lnTo>
                    <a:lnTo>
                      <a:pt x="1355538" y="438150"/>
                    </a:lnTo>
                    <a:lnTo>
                      <a:pt x="1536514" y="523874"/>
                    </a:lnTo>
                    <a:lnTo>
                      <a:pt x="1555562" y="619126"/>
                    </a:lnTo>
                    <a:lnTo>
                      <a:pt x="1641290" y="657226"/>
                    </a:lnTo>
                    <a:lnTo>
                      <a:pt x="1755586" y="561974"/>
                    </a:lnTo>
                    <a:lnTo>
                      <a:pt x="1946090" y="495300"/>
                    </a:lnTo>
                    <a:lnTo>
                      <a:pt x="2088962" y="619126"/>
                    </a:lnTo>
                    <a:lnTo>
                      <a:pt x="2146114" y="609600"/>
                    </a:lnTo>
                    <a:lnTo>
                      <a:pt x="2231838" y="695326"/>
                    </a:lnTo>
                    <a:lnTo>
                      <a:pt x="2327090" y="704850"/>
                    </a:lnTo>
                    <a:lnTo>
                      <a:pt x="2546162" y="581026"/>
                    </a:lnTo>
                    <a:lnTo>
                      <a:pt x="2593786" y="523874"/>
                    </a:lnTo>
                    <a:lnTo>
                      <a:pt x="2717202" y="537586"/>
                    </a:lnTo>
                    <a:cubicBezTo>
                      <a:pt x="2717338" y="539366"/>
                      <a:pt x="2717478" y="541146"/>
                      <a:pt x="2717614" y="542926"/>
                    </a:cubicBezTo>
                    <a:lnTo>
                      <a:pt x="2689038" y="676274"/>
                    </a:lnTo>
                    <a:lnTo>
                      <a:pt x="2774762" y="838200"/>
                    </a:lnTo>
                    <a:lnTo>
                      <a:pt x="2917638" y="781050"/>
                    </a:lnTo>
                    <a:lnTo>
                      <a:pt x="3003362" y="781050"/>
                    </a:lnTo>
                    <a:lnTo>
                      <a:pt x="3041462" y="714374"/>
                    </a:lnTo>
                    <a:lnTo>
                      <a:pt x="3203386" y="695326"/>
                    </a:lnTo>
                    <a:lnTo>
                      <a:pt x="3241490" y="752474"/>
                    </a:lnTo>
                    <a:lnTo>
                      <a:pt x="3336738" y="762000"/>
                    </a:lnTo>
                    <a:lnTo>
                      <a:pt x="3393890" y="809626"/>
                    </a:lnTo>
                    <a:lnTo>
                      <a:pt x="3565338" y="752474"/>
                    </a:lnTo>
                    <a:lnTo>
                      <a:pt x="3569946" y="752474"/>
                    </a:lnTo>
                    <a:lnTo>
                      <a:pt x="3501838" y="876300"/>
                    </a:lnTo>
                    <a:lnTo>
                      <a:pt x="3527238" y="933450"/>
                    </a:lnTo>
                    <a:lnTo>
                      <a:pt x="3527238" y="996950"/>
                    </a:lnTo>
                    <a:lnTo>
                      <a:pt x="3482786" y="1047750"/>
                    </a:lnTo>
                    <a:lnTo>
                      <a:pt x="3451038" y="1187450"/>
                    </a:lnTo>
                    <a:lnTo>
                      <a:pt x="3412938" y="1193800"/>
                    </a:lnTo>
                    <a:lnTo>
                      <a:pt x="3387538" y="1263650"/>
                    </a:lnTo>
                    <a:lnTo>
                      <a:pt x="3228786" y="1390650"/>
                    </a:lnTo>
                    <a:lnTo>
                      <a:pt x="3158938" y="1498600"/>
                    </a:lnTo>
                    <a:lnTo>
                      <a:pt x="3177986" y="1663700"/>
                    </a:lnTo>
                    <a:lnTo>
                      <a:pt x="3133538" y="1714500"/>
                    </a:lnTo>
                    <a:lnTo>
                      <a:pt x="3050986" y="1752600"/>
                    </a:lnTo>
                    <a:lnTo>
                      <a:pt x="2962090" y="1974850"/>
                    </a:lnTo>
                    <a:lnTo>
                      <a:pt x="2930338" y="2019300"/>
                    </a:lnTo>
                    <a:lnTo>
                      <a:pt x="2841438" y="2019300"/>
                    </a:lnTo>
                    <a:lnTo>
                      <a:pt x="2822386" y="2114550"/>
                    </a:lnTo>
                    <a:lnTo>
                      <a:pt x="2644586" y="2139950"/>
                    </a:lnTo>
                    <a:lnTo>
                      <a:pt x="2530290" y="2228850"/>
                    </a:lnTo>
                    <a:lnTo>
                      <a:pt x="2536638" y="2343150"/>
                    </a:lnTo>
                    <a:lnTo>
                      <a:pt x="2473138" y="2393950"/>
                    </a:lnTo>
                    <a:lnTo>
                      <a:pt x="2466786" y="2495550"/>
                    </a:lnTo>
                    <a:lnTo>
                      <a:pt x="2511238" y="2590800"/>
                    </a:lnTo>
                    <a:lnTo>
                      <a:pt x="2499406" y="2768304"/>
                    </a:lnTo>
                    <a:lnTo>
                      <a:pt x="2498538" y="2768600"/>
                    </a:lnTo>
                    <a:lnTo>
                      <a:pt x="2358834" y="2806700"/>
                    </a:lnTo>
                    <a:lnTo>
                      <a:pt x="1914338" y="2933700"/>
                    </a:lnTo>
                    <a:lnTo>
                      <a:pt x="1476186" y="3117850"/>
                    </a:lnTo>
                    <a:lnTo>
                      <a:pt x="1292036" y="3111500"/>
                    </a:lnTo>
                    <a:lnTo>
                      <a:pt x="1234886" y="3092450"/>
                    </a:lnTo>
                    <a:lnTo>
                      <a:pt x="1076136" y="3143250"/>
                    </a:lnTo>
                    <a:lnTo>
                      <a:pt x="1031686" y="3124200"/>
                    </a:lnTo>
                    <a:lnTo>
                      <a:pt x="1241236" y="2832100"/>
                    </a:lnTo>
                    <a:lnTo>
                      <a:pt x="1336486" y="2876550"/>
                    </a:lnTo>
                    <a:lnTo>
                      <a:pt x="1520634" y="2844800"/>
                    </a:lnTo>
                    <a:lnTo>
                      <a:pt x="1628586" y="2781300"/>
                    </a:lnTo>
                    <a:lnTo>
                      <a:pt x="1685738" y="2781300"/>
                    </a:lnTo>
                    <a:lnTo>
                      <a:pt x="1812738" y="2584450"/>
                    </a:lnTo>
                    <a:lnTo>
                      <a:pt x="1927034" y="2616200"/>
                    </a:lnTo>
                    <a:lnTo>
                      <a:pt x="1958786" y="2711450"/>
                    </a:lnTo>
                    <a:lnTo>
                      <a:pt x="2047686" y="2590800"/>
                    </a:lnTo>
                    <a:lnTo>
                      <a:pt x="1977834" y="2533650"/>
                    </a:lnTo>
                    <a:lnTo>
                      <a:pt x="1990538" y="2438400"/>
                    </a:lnTo>
                    <a:lnTo>
                      <a:pt x="1958786" y="2393950"/>
                    </a:lnTo>
                    <a:lnTo>
                      <a:pt x="1965138" y="2330450"/>
                    </a:lnTo>
                    <a:lnTo>
                      <a:pt x="1895286" y="2292350"/>
                    </a:lnTo>
                    <a:lnTo>
                      <a:pt x="1819086" y="2317750"/>
                    </a:lnTo>
                    <a:lnTo>
                      <a:pt x="1698434" y="2266950"/>
                    </a:lnTo>
                    <a:lnTo>
                      <a:pt x="1685738" y="2305050"/>
                    </a:lnTo>
                    <a:lnTo>
                      <a:pt x="1609538" y="2305050"/>
                    </a:lnTo>
                    <a:lnTo>
                      <a:pt x="1584138" y="2349500"/>
                    </a:lnTo>
                    <a:lnTo>
                      <a:pt x="1507938" y="2406650"/>
                    </a:lnTo>
                    <a:lnTo>
                      <a:pt x="1431736" y="2349500"/>
                    </a:lnTo>
                    <a:lnTo>
                      <a:pt x="1298386" y="2349500"/>
                    </a:lnTo>
                    <a:lnTo>
                      <a:pt x="1095186" y="2406650"/>
                    </a:lnTo>
                    <a:lnTo>
                      <a:pt x="993586" y="2260600"/>
                    </a:lnTo>
                    <a:lnTo>
                      <a:pt x="860236" y="2228850"/>
                    </a:lnTo>
                    <a:lnTo>
                      <a:pt x="898336" y="1993900"/>
                    </a:lnTo>
                    <a:lnTo>
                      <a:pt x="815786" y="2070100"/>
                    </a:lnTo>
                    <a:lnTo>
                      <a:pt x="771336" y="2254250"/>
                    </a:lnTo>
                    <a:lnTo>
                      <a:pt x="745936" y="2330450"/>
                    </a:lnTo>
                    <a:lnTo>
                      <a:pt x="752286" y="2470150"/>
                    </a:lnTo>
                    <a:lnTo>
                      <a:pt x="930086" y="2603500"/>
                    </a:lnTo>
                    <a:lnTo>
                      <a:pt x="936436" y="2711450"/>
                    </a:lnTo>
                    <a:lnTo>
                      <a:pt x="758636" y="2647950"/>
                    </a:lnTo>
                    <a:lnTo>
                      <a:pt x="682436" y="2622550"/>
                    </a:lnTo>
                    <a:lnTo>
                      <a:pt x="523686" y="2476500"/>
                    </a:lnTo>
                    <a:lnTo>
                      <a:pt x="612586" y="2152650"/>
                    </a:lnTo>
                    <a:lnTo>
                      <a:pt x="517336" y="2044700"/>
                    </a:lnTo>
                    <a:lnTo>
                      <a:pt x="428436" y="2139950"/>
                    </a:lnTo>
                    <a:lnTo>
                      <a:pt x="403036" y="2044700"/>
                    </a:lnTo>
                    <a:lnTo>
                      <a:pt x="460186" y="2012950"/>
                    </a:lnTo>
                    <a:lnTo>
                      <a:pt x="453836" y="1816100"/>
                    </a:lnTo>
                    <a:lnTo>
                      <a:pt x="453836" y="1695450"/>
                    </a:lnTo>
                    <a:lnTo>
                      <a:pt x="549086" y="1562100"/>
                    </a:lnTo>
                    <a:lnTo>
                      <a:pt x="644336" y="1308100"/>
                    </a:lnTo>
                    <a:lnTo>
                      <a:pt x="644336" y="1250950"/>
                    </a:lnTo>
                    <a:lnTo>
                      <a:pt x="599886" y="1282700"/>
                    </a:lnTo>
                    <a:lnTo>
                      <a:pt x="530036" y="1327150"/>
                    </a:lnTo>
                    <a:lnTo>
                      <a:pt x="479236" y="1346200"/>
                    </a:lnTo>
                    <a:lnTo>
                      <a:pt x="447486" y="1390650"/>
                    </a:lnTo>
                    <a:lnTo>
                      <a:pt x="383986" y="1409700"/>
                    </a:lnTo>
                    <a:lnTo>
                      <a:pt x="390336" y="1466850"/>
                    </a:lnTo>
                    <a:lnTo>
                      <a:pt x="333186" y="1524000"/>
                    </a:lnTo>
                    <a:lnTo>
                      <a:pt x="276036" y="1498600"/>
                    </a:lnTo>
                    <a:lnTo>
                      <a:pt x="263336" y="1435100"/>
                    </a:lnTo>
                    <a:lnTo>
                      <a:pt x="244286" y="1282700"/>
                    </a:lnTo>
                    <a:lnTo>
                      <a:pt x="104586" y="1143000"/>
                    </a:lnTo>
                    <a:lnTo>
                      <a:pt x="2986" y="1066800"/>
                    </a:lnTo>
                    <a:lnTo>
                      <a:pt x="0" y="1051712"/>
                    </a:lnTo>
                    <a:lnTo>
                      <a:pt x="12514" y="1057274"/>
                    </a:lnTo>
                    <a:lnTo>
                      <a:pt x="50614" y="657226"/>
                    </a:lnTo>
                    <a:lnTo>
                      <a:pt x="317314" y="228600"/>
                    </a:lnTo>
                    <a:lnTo>
                      <a:pt x="460190" y="238126"/>
                    </a:lnTo>
                    <a:lnTo>
                      <a:pt x="669738" y="171450"/>
                    </a:lnTo>
                    <a:lnTo>
                      <a:pt x="774514" y="152400"/>
                    </a:lnTo>
                    <a:lnTo>
                      <a:pt x="888814" y="76200"/>
                    </a:lnTo>
                    <a:lnTo>
                      <a:pt x="898338" y="1905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76778FAC-0439-700E-53C0-47C076D9D5FC}"/>
                  </a:ext>
                </a:extLst>
              </p:cNvPr>
              <p:cNvSpPr/>
              <p:nvPr/>
            </p:nvSpPr>
            <p:spPr>
              <a:xfrm>
                <a:off x="688124" y="2861737"/>
                <a:ext cx="330194" cy="681563"/>
              </a:xfrm>
              <a:custGeom>
                <a:avLst/>
                <a:gdLst>
                  <a:gd name="connsiteX0" fmla="*/ 156735 w 374850"/>
                  <a:gd name="connsiteY0" fmla="*/ 0 h 773740"/>
                  <a:gd name="connsiteX1" fmla="*/ 172188 w 374850"/>
                  <a:gd name="connsiteY1" fmla="*/ 10302 h 773740"/>
                  <a:gd name="connsiteX2" fmla="*/ 182490 w 374850"/>
                  <a:gd name="connsiteY2" fmla="*/ 34340 h 773740"/>
                  <a:gd name="connsiteX3" fmla="*/ 201378 w 374850"/>
                  <a:gd name="connsiteY3" fmla="*/ 61813 h 773740"/>
                  <a:gd name="connsiteX4" fmla="*/ 209962 w 374850"/>
                  <a:gd name="connsiteY4" fmla="*/ 73832 h 773740"/>
                  <a:gd name="connsiteX5" fmla="*/ 225415 w 374850"/>
                  <a:gd name="connsiteY5" fmla="*/ 72114 h 773740"/>
                  <a:gd name="connsiteX6" fmla="*/ 238927 w 374850"/>
                  <a:gd name="connsiteY6" fmla="*/ 78119 h 773740"/>
                  <a:gd name="connsiteX7" fmla="*/ 239438 w 374850"/>
                  <a:gd name="connsiteY7" fmla="*/ 80700 h 773740"/>
                  <a:gd name="connsiteX8" fmla="*/ 257753 w 374850"/>
                  <a:gd name="connsiteY8" fmla="*/ 94436 h 773740"/>
                  <a:gd name="connsiteX9" fmla="*/ 282936 w 374850"/>
                  <a:gd name="connsiteY9" fmla="*/ 119619 h 773740"/>
                  <a:gd name="connsiteX10" fmla="*/ 286370 w 374850"/>
                  <a:gd name="connsiteY10" fmla="*/ 147091 h 773740"/>
                  <a:gd name="connsiteX11" fmla="*/ 286961 w 374850"/>
                  <a:gd name="connsiteY11" fmla="*/ 150048 h 773740"/>
                  <a:gd name="connsiteX12" fmla="*/ 286939 w 374850"/>
                  <a:gd name="connsiteY12" fmla="*/ 150067 h 773740"/>
                  <a:gd name="connsiteX13" fmla="*/ 238862 w 374850"/>
                  <a:gd name="connsiteY13" fmla="*/ 167924 h 773740"/>
                  <a:gd name="connsiteX14" fmla="*/ 234742 w 374850"/>
                  <a:gd name="connsiteY14" fmla="*/ 184407 h 773740"/>
                  <a:gd name="connsiteX15" fmla="*/ 236115 w 374850"/>
                  <a:gd name="connsiteY15" fmla="*/ 195396 h 773740"/>
                  <a:gd name="connsiteX16" fmla="*/ 229247 w 374850"/>
                  <a:gd name="connsiteY16" fmla="*/ 202264 h 773740"/>
                  <a:gd name="connsiteX17" fmla="*/ 229247 w 374850"/>
                  <a:gd name="connsiteY17" fmla="*/ 221495 h 773740"/>
                  <a:gd name="connsiteX18" fmla="*/ 229247 w 374850"/>
                  <a:gd name="connsiteY18" fmla="*/ 247594 h 773740"/>
                  <a:gd name="connsiteX19" fmla="*/ 164687 w 374850"/>
                  <a:gd name="connsiteY19" fmla="*/ 328637 h 773740"/>
                  <a:gd name="connsiteX20" fmla="*/ 156446 w 374850"/>
                  <a:gd name="connsiteY20" fmla="*/ 379461 h 773740"/>
                  <a:gd name="connsiteX21" fmla="*/ 174303 w 374850"/>
                  <a:gd name="connsiteY21" fmla="*/ 390449 h 773740"/>
                  <a:gd name="connsiteX22" fmla="*/ 167435 w 374850"/>
                  <a:gd name="connsiteY22" fmla="*/ 433031 h 773740"/>
                  <a:gd name="connsiteX23" fmla="*/ 182544 w 374850"/>
                  <a:gd name="connsiteY23" fmla="*/ 431658 h 773740"/>
                  <a:gd name="connsiteX24" fmla="*/ 223753 w 374850"/>
                  <a:gd name="connsiteY24" fmla="*/ 445394 h 773740"/>
                  <a:gd name="connsiteX25" fmla="*/ 237489 w 374850"/>
                  <a:gd name="connsiteY25" fmla="*/ 465998 h 773740"/>
                  <a:gd name="connsiteX26" fmla="*/ 289686 w 374850"/>
                  <a:gd name="connsiteY26" fmla="*/ 487976 h 773740"/>
                  <a:gd name="connsiteX27" fmla="*/ 296554 w 374850"/>
                  <a:gd name="connsiteY27" fmla="*/ 500338 h 773740"/>
                  <a:gd name="connsiteX28" fmla="*/ 317158 w 374850"/>
                  <a:gd name="connsiteY28" fmla="*/ 498965 h 773740"/>
                  <a:gd name="connsiteX29" fmla="*/ 328147 w 374850"/>
                  <a:gd name="connsiteY29" fmla="*/ 509954 h 773740"/>
                  <a:gd name="connsiteX30" fmla="*/ 335015 w 374850"/>
                  <a:gd name="connsiteY30" fmla="*/ 509954 h 773740"/>
                  <a:gd name="connsiteX31" fmla="*/ 354246 w 374850"/>
                  <a:gd name="connsiteY31" fmla="*/ 526437 h 773740"/>
                  <a:gd name="connsiteX32" fmla="*/ 356993 w 374850"/>
                  <a:gd name="connsiteY32" fmla="*/ 544294 h 773740"/>
                  <a:gd name="connsiteX33" fmla="*/ 367982 w 374850"/>
                  <a:gd name="connsiteY33" fmla="*/ 538800 h 773740"/>
                  <a:gd name="connsiteX34" fmla="*/ 374850 w 374850"/>
                  <a:gd name="connsiteY34" fmla="*/ 541547 h 773740"/>
                  <a:gd name="connsiteX35" fmla="*/ 372103 w 374850"/>
                  <a:gd name="connsiteY35" fmla="*/ 592371 h 773740"/>
                  <a:gd name="connsiteX36" fmla="*/ 356993 w 374850"/>
                  <a:gd name="connsiteY36" fmla="*/ 586876 h 773740"/>
                  <a:gd name="connsiteX37" fmla="*/ 347378 w 374850"/>
                  <a:gd name="connsiteY37" fmla="*/ 597865 h 773740"/>
                  <a:gd name="connsiteX38" fmla="*/ 356993 w 374850"/>
                  <a:gd name="connsiteY38" fmla="*/ 606107 h 773740"/>
                  <a:gd name="connsiteX39" fmla="*/ 356993 w 374850"/>
                  <a:gd name="connsiteY39" fmla="*/ 621216 h 773740"/>
                  <a:gd name="connsiteX40" fmla="*/ 361114 w 374850"/>
                  <a:gd name="connsiteY40" fmla="*/ 647315 h 773740"/>
                  <a:gd name="connsiteX41" fmla="*/ 337762 w 374850"/>
                  <a:gd name="connsiteY41" fmla="*/ 666546 h 773740"/>
                  <a:gd name="connsiteX42" fmla="*/ 307543 w 374850"/>
                  <a:gd name="connsiteY42" fmla="*/ 662425 h 773740"/>
                  <a:gd name="connsiteX43" fmla="*/ 337762 w 374850"/>
                  <a:gd name="connsiteY43" fmla="*/ 650062 h 773740"/>
                  <a:gd name="connsiteX44" fmla="*/ 319906 w 374850"/>
                  <a:gd name="connsiteY44" fmla="*/ 645941 h 773740"/>
                  <a:gd name="connsiteX45" fmla="*/ 315785 w 374850"/>
                  <a:gd name="connsiteY45" fmla="*/ 639073 h 773740"/>
                  <a:gd name="connsiteX46" fmla="*/ 292433 w 374850"/>
                  <a:gd name="connsiteY46" fmla="*/ 643194 h 773740"/>
                  <a:gd name="connsiteX47" fmla="*/ 270455 w 374850"/>
                  <a:gd name="connsiteY47" fmla="*/ 639073 h 773740"/>
                  <a:gd name="connsiteX48" fmla="*/ 249851 w 374850"/>
                  <a:gd name="connsiteY48" fmla="*/ 647315 h 773740"/>
                  <a:gd name="connsiteX49" fmla="*/ 267708 w 374850"/>
                  <a:gd name="connsiteY49" fmla="*/ 614348 h 773740"/>
                  <a:gd name="connsiteX50" fmla="*/ 247104 w 374850"/>
                  <a:gd name="connsiteY50" fmla="*/ 614348 h 773740"/>
                  <a:gd name="connsiteX51" fmla="*/ 231994 w 374850"/>
                  <a:gd name="connsiteY51" fmla="*/ 647315 h 773740"/>
                  <a:gd name="connsiteX52" fmla="*/ 199028 w 374850"/>
                  <a:gd name="connsiteY52" fmla="*/ 672040 h 773740"/>
                  <a:gd name="connsiteX53" fmla="*/ 189412 w 374850"/>
                  <a:gd name="connsiteY53" fmla="*/ 655557 h 773740"/>
                  <a:gd name="connsiteX54" fmla="*/ 171555 w 374850"/>
                  <a:gd name="connsiteY54" fmla="*/ 661051 h 773740"/>
                  <a:gd name="connsiteX55" fmla="*/ 166061 w 374850"/>
                  <a:gd name="connsiteY55" fmla="*/ 672040 h 773740"/>
                  <a:gd name="connsiteX56" fmla="*/ 152325 w 374850"/>
                  <a:gd name="connsiteY56" fmla="*/ 672040 h 773740"/>
                  <a:gd name="connsiteX57" fmla="*/ 150951 w 374850"/>
                  <a:gd name="connsiteY57" fmla="*/ 684403 h 773740"/>
                  <a:gd name="connsiteX58" fmla="*/ 134468 w 374850"/>
                  <a:gd name="connsiteY58" fmla="*/ 687150 h 773740"/>
                  <a:gd name="connsiteX59" fmla="*/ 124853 w 374850"/>
                  <a:gd name="connsiteY59" fmla="*/ 680282 h 773740"/>
                  <a:gd name="connsiteX60" fmla="*/ 119358 w 374850"/>
                  <a:gd name="connsiteY60" fmla="*/ 694018 h 773740"/>
                  <a:gd name="connsiteX61" fmla="*/ 85018 w 374850"/>
                  <a:gd name="connsiteY61" fmla="*/ 705007 h 773740"/>
                  <a:gd name="connsiteX62" fmla="*/ 64414 w 374850"/>
                  <a:gd name="connsiteY62" fmla="*/ 705007 h 773740"/>
                  <a:gd name="connsiteX63" fmla="*/ 49304 w 374850"/>
                  <a:gd name="connsiteY63" fmla="*/ 713249 h 773740"/>
                  <a:gd name="connsiteX64" fmla="*/ 47930 w 374850"/>
                  <a:gd name="connsiteY64" fmla="*/ 725611 h 773740"/>
                  <a:gd name="connsiteX65" fmla="*/ 31447 w 374850"/>
                  <a:gd name="connsiteY65" fmla="*/ 731105 h 773740"/>
                  <a:gd name="connsiteX66" fmla="*/ 21832 w 374850"/>
                  <a:gd name="connsiteY66" fmla="*/ 759951 h 773740"/>
                  <a:gd name="connsiteX67" fmla="*/ 0 w 374850"/>
                  <a:gd name="connsiteY67" fmla="*/ 773740 h 773740"/>
                  <a:gd name="connsiteX68" fmla="*/ 0 w 374850"/>
                  <a:gd name="connsiteY68" fmla="*/ 261330 h 773740"/>
                  <a:gd name="connsiteX69" fmla="*/ 20061 w 374850"/>
                  <a:gd name="connsiteY69" fmla="*/ 261330 h 773740"/>
                  <a:gd name="connsiteX70" fmla="*/ 64016 w 374850"/>
                  <a:gd name="connsiteY70" fmla="*/ 240726 h 773740"/>
                  <a:gd name="connsiteX71" fmla="*/ 75005 w 374850"/>
                  <a:gd name="connsiteY71" fmla="*/ 210506 h 773740"/>
                  <a:gd name="connsiteX72" fmla="*/ 88741 w 374850"/>
                  <a:gd name="connsiteY72" fmla="*/ 200891 h 773740"/>
                  <a:gd name="connsiteX73" fmla="*/ 98357 w 374850"/>
                  <a:gd name="connsiteY73" fmla="*/ 176166 h 773740"/>
                  <a:gd name="connsiteX74" fmla="*/ 101104 w 374850"/>
                  <a:gd name="connsiteY74" fmla="*/ 139078 h 773740"/>
                  <a:gd name="connsiteX75" fmla="*/ 114840 w 374850"/>
                  <a:gd name="connsiteY75" fmla="*/ 122595 h 773740"/>
                  <a:gd name="connsiteX76" fmla="*/ 112093 w 374850"/>
                  <a:gd name="connsiteY76" fmla="*/ 86881 h 773740"/>
                  <a:gd name="connsiteX77" fmla="*/ 120334 w 374850"/>
                  <a:gd name="connsiteY77" fmla="*/ 62156 h 773740"/>
                  <a:gd name="connsiteX78" fmla="*/ 96983 w 374850"/>
                  <a:gd name="connsiteY78" fmla="*/ 45673 h 773740"/>
                  <a:gd name="connsiteX79" fmla="*/ 98497 w 374850"/>
                  <a:gd name="connsiteY79" fmla="*/ 25228 h 773740"/>
                  <a:gd name="connsiteX80" fmla="*/ 97337 w 374850"/>
                  <a:gd name="connsiteY80" fmla="*/ 25755 h 773740"/>
                  <a:gd name="connsiteX81" fmla="*/ 97119 w 374850"/>
                  <a:gd name="connsiteY81" fmla="*/ 25537 h 773740"/>
                  <a:gd name="connsiteX82" fmla="*/ 115526 w 374850"/>
                  <a:gd name="connsiteY82" fmla="*/ 17170 h 773740"/>
                  <a:gd name="connsiteX83" fmla="*/ 139565 w 374850"/>
                  <a:gd name="connsiteY83" fmla="*/ 15453 h 773740"/>
                  <a:gd name="connsiteX0" fmla="*/ 249482 w 467597"/>
                  <a:gd name="connsiteY0" fmla="*/ 0 h 773740"/>
                  <a:gd name="connsiteX1" fmla="*/ 264935 w 467597"/>
                  <a:gd name="connsiteY1" fmla="*/ 10302 h 773740"/>
                  <a:gd name="connsiteX2" fmla="*/ 275237 w 467597"/>
                  <a:gd name="connsiteY2" fmla="*/ 34340 h 773740"/>
                  <a:gd name="connsiteX3" fmla="*/ 294125 w 467597"/>
                  <a:gd name="connsiteY3" fmla="*/ 61813 h 773740"/>
                  <a:gd name="connsiteX4" fmla="*/ 302709 w 467597"/>
                  <a:gd name="connsiteY4" fmla="*/ 73832 h 773740"/>
                  <a:gd name="connsiteX5" fmla="*/ 318162 w 467597"/>
                  <a:gd name="connsiteY5" fmla="*/ 72114 h 773740"/>
                  <a:gd name="connsiteX6" fmla="*/ 331674 w 467597"/>
                  <a:gd name="connsiteY6" fmla="*/ 78119 h 773740"/>
                  <a:gd name="connsiteX7" fmla="*/ 332185 w 467597"/>
                  <a:gd name="connsiteY7" fmla="*/ 80700 h 773740"/>
                  <a:gd name="connsiteX8" fmla="*/ 350500 w 467597"/>
                  <a:gd name="connsiteY8" fmla="*/ 94436 h 773740"/>
                  <a:gd name="connsiteX9" fmla="*/ 375683 w 467597"/>
                  <a:gd name="connsiteY9" fmla="*/ 119619 h 773740"/>
                  <a:gd name="connsiteX10" fmla="*/ 379117 w 467597"/>
                  <a:gd name="connsiteY10" fmla="*/ 147091 h 773740"/>
                  <a:gd name="connsiteX11" fmla="*/ 379708 w 467597"/>
                  <a:gd name="connsiteY11" fmla="*/ 150048 h 773740"/>
                  <a:gd name="connsiteX12" fmla="*/ 379686 w 467597"/>
                  <a:gd name="connsiteY12" fmla="*/ 150067 h 773740"/>
                  <a:gd name="connsiteX13" fmla="*/ 331609 w 467597"/>
                  <a:gd name="connsiteY13" fmla="*/ 167924 h 773740"/>
                  <a:gd name="connsiteX14" fmla="*/ 327489 w 467597"/>
                  <a:gd name="connsiteY14" fmla="*/ 184407 h 773740"/>
                  <a:gd name="connsiteX15" fmla="*/ 328862 w 467597"/>
                  <a:gd name="connsiteY15" fmla="*/ 195396 h 773740"/>
                  <a:gd name="connsiteX16" fmla="*/ 321994 w 467597"/>
                  <a:gd name="connsiteY16" fmla="*/ 202264 h 773740"/>
                  <a:gd name="connsiteX17" fmla="*/ 321994 w 467597"/>
                  <a:gd name="connsiteY17" fmla="*/ 221495 h 773740"/>
                  <a:gd name="connsiteX18" fmla="*/ 321994 w 467597"/>
                  <a:gd name="connsiteY18" fmla="*/ 247594 h 773740"/>
                  <a:gd name="connsiteX19" fmla="*/ 257434 w 467597"/>
                  <a:gd name="connsiteY19" fmla="*/ 328637 h 773740"/>
                  <a:gd name="connsiteX20" fmla="*/ 249193 w 467597"/>
                  <a:gd name="connsiteY20" fmla="*/ 379461 h 773740"/>
                  <a:gd name="connsiteX21" fmla="*/ 267050 w 467597"/>
                  <a:gd name="connsiteY21" fmla="*/ 390449 h 773740"/>
                  <a:gd name="connsiteX22" fmla="*/ 260182 w 467597"/>
                  <a:gd name="connsiteY22" fmla="*/ 433031 h 773740"/>
                  <a:gd name="connsiteX23" fmla="*/ 275291 w 467597"/>
                  <a:gd name="connsiteY23" fmla="*/ 431658 h 773740"/>
                  <a:gd name="connsiteX24" fmla="*/ 316500 w 467597"/>
                  <a:gd name="connsiteY24" fmla="*/ 445394 h 773740"/>
                  <a:gd name="connsiteX25" fmla="*/ 330236 w 467597"/>
                  <a:gd name="connsiteY25" fmla="*/ 465998 h 773740"/>
                  <a:gd name="connsiteX26" fmla="*/ 382433 w 467597"/>
                  <a:gd name="connsiteY26" fmla="*/ 487976 h 773740"/>
                  <a:gd name="connsiteX27" fmla="*/ 389301 w 467597"/>
                  <a:gd name="connsiteY27" fmla="*/ 500338 h 773740"/>
                  <a:gd name="connsiteX28" fmla="*/ 409905 w 467597"/>
                  <a:gd name="connsiteY28" fmla="*/ 498965 h 773740"/>
                  <a:gd name="connsiteX29" fmla="*/ 420894 w 467597"/>
                  <a:gd name="connsiteY29" fmla="*/ 509954 h 773740"/>
                  <a:gd name="connsiteX30" fmla="*/ 427762 w 467597"/>
                  <a:gd name="connsiteY30" fmla="*/ 509954 h 773740"/>
                  <a:gd name="connsiteX31" fmla="*/ 446993 w 467597"/>
                  <a:gd name="connsiteY31" fmla="*/ 526437 h 773740"/>
                  <a:gd name="connsiteX32" fmla="*/ 449740 w 467597"/>
                  <a:gd name="connsiteY32" fmla="*/ 544294 h 773740"/>
                  <a:gd name="connsiteX33" fmla="*/ 460729 w 467597"/>
                  <a:gd name="connsiteY33" fmla="*/ 538800 h 773740"/>
                  <a:gd name="connsiteX34" fmla="*/ 467597 w 467597"/>
                  <a:gd name="connsiteY34" fmla="*/ 541547 h 773740"/>
                  <a:gd name="connsiteX35" fmla="*/ 464850 w 467597"/>
                  <a:gd name="connsiteY35" fmla="*/ 592371 h 773740"/>
                  <a:gd name="connsiteX36" fmla="*/ 449740 w 467597"/>
                  <a:gd name="connsiteY36" fmla="*/ 586876 h 773740"/>
                  <a:gd name="connsiteX37" fmla="*/ 440125 w 467597"/>
                  <a:gd name="connsiteY37" fmla="*/ 597865 h 773740"/>
                  <a:gd name="connsiteX38" fmla="*/ 449740 w 467597"/>
                  <a:gd name="connsiteY38" fmla="*/ 606107 h 773740"/>
                  <a:gd name="connsiteX39" fmla="*/ 449740 w 467597"/>
                  <a:gd name="connsiteY39" fmla="*/ 621216 h 773740"/>
                  <a:gd name="connsiteX40" fmla="*/ 453861 w 467597"/>
                  <a:gd name="connsiteY40" fmla="*/ 647315 h 773740"/>
                  <a:gd name="connsiteX41" fmla="*/ 430509 w 467597"/>
                  <a:gd name="connsiteY41" fmla="*/ 666546 h 773740"/>
                  <a:gd name="connsiteX42" fmla="*/ 400290 w 467597"/>
                  <a:gd name="connsiteY42" fmla="*/ 662425 h 773740"/>
                  <a:gd name="connsiteX43" fmla="*/ 430509 w 467597"/>
                  <a:gd name="connsiteY43" fmla="*/ 650062 h 773740"/>
                  <a:gd name="connsiteX44" fmla="*/ 412653 w 467597"/>
                  <a:gd name="connsiteY44" fmla="*/ 645941 h 773740"/>
                  <a:gd name="connsiteX45" fmla="*/ 408532 w 467597"/>
                  <a:gd name="connsiteY45" fmla="*/ 639073 h 773740"/>
                  <a:gd name="connsiteX46" fmla="*/ 385180 w 467597"/>
                  <a:gd name="connsiteY46" fmla="*/ 643194 h 773740"/>
                  <a:gd name="connsiteX47" fmla="*/ 363202 w 467597"/>
                  <a:gd name="connsiteY47" fmla="*/ 639073 h 773740"/>
                  <a:gd name="connsiteX48" fmla="*/ 342598 w 467597"/>
                  <a:gd name="connsiteY48" fmla="*/ 647315 h 773740"/>
                  <a:gd name="connsiteX49" fmla="*/ 360455 w 467597"/>
                  <a:gd name="connsiteY49" fmla="*/ 614348 h 773740"/>
                  <a:gd name="connsiteX50" fmla="*/ 339851 w 467597"/>
                  <a:gd name="connsiteY50" fmla="*/ 614348 h 773740"/>
                  <a:gd name="connsiteX51" fmla="*/ 324741 w 467597"/>
                  <a:gd name="connsiteY51" fmla="*/ 647315 h 773740"/>
                  <a:gd name="connsiteX52" fmla="*/ 291775 w 467597"/>
                  <a:gd name="connsiteY52" fmla="*/ 672040 h 773740"/>
                  <a:gd name="connsiteX53" fmla="*/ 282159 w 467597"/>
                  <a:gd name="connsiteY53" fmla="*/ 655557 h 773740"/>
                  <a:gd name="connsiteX54" fmla="*/ 264302 w 467597"/>
                  <a:gd name="connsiteY54" fmla="*/ 661051 h 773740"/>
                  <a:gd name="connsiteX55" fmla="*/ 258808 w 467597"/>
                  <a:gd name="connsiteY55" fmla="*/ 672040 h 773740"/>
                  <a:gd name="connsiteX56" fmla="*/ 245072 w 467597"/>
                  <a:gd name="connsiteY56" fmla="*/ 672040 h 773740"/>
                  <a:gd name="connsiteX57" fmla="*/ 243698 w 467597"/>
                  <a:gd name="connsiteY57" fmla="*/ 684403 h 773740"/>
                  <a:gd name="connsiteX58" fmla="*/ 227215 w 467597"/>
                  <a:gd name="connsiteY58" fmla="*/ 687150 h 773740"/>
                  <a:gd name="connsiteX59" fmla="*/ 217600 w 467597"/>
                  <a:gd name="connsiteY59" fmla="*/ 680282 h 773740"/>
                  <a:gd name="connsiteX60" fmla="*/ 212105 w 467597"/>
                  <a:gd name="connsiteY60" fmla="*/ 694018 h 773740"/>
                  <a:gd name="connsiteX61" fmla="*/ 177765 w 467597"/>
                  <a:gd name="connsiteY61" fmla="*/ 705007 h 773740"/>
                  <a:gd name="connsiteX62" fmla="*/ 157161 w 467597"/>
                  <a:gd name="connsiteY62" fmla="*/ 705007 h 773740"/>
                  <a:gd name="connsiteX63" fmla="*/ 142051 w 467597"/>
                  <a:gd name="connsiteY63" fmla="*/ 713249 h 773740"/>
                  <a:gd name="connsiteX64" fmla="*/ 140677 w 467597"/>
                  <a:gd name="connsiteY64" fmla="*/ 725611 h 773740"/>
                  <a:gd name="connsiteX65" fmla="*/ 124194 w 467597"/>
                  <a:gd name="connsiteY65" fmla="*/ 731105 h 773740"/>
                  <a:gd name="connsiteX66" fmla="*/ 114579 w 467597"/>
                  <a:gd name="connsiteY66" fmla="*/ 759951 h 773740"/>
                  <a:gd name="connsiteX67" fmla="*/ 92747 w 467597"/>
                  <a:gd name="connsiteY67" fmla="*/ 773740 h 773740"/>
                  <a:gd name="connsiteX68" fmla="*/ 0 w 467597"/>
                  <a:gd name="connsiteY68" fmla="*/ 481784 h 773740"/>
                  <a:gd name="connsiteX69" fmla="*/ 92747 w 467597"/>
                  <a:gd name="connsiteY69" fmla="*/ 261330 h 773740"/>
                  <a:gd name="connsiteX70" fmla="*/ 112808 w 467597"/>
                  <a:gd name="connsiteY70" fmla="*/ 261330 h 773740"/>
                  <a:gd name="connsiteX71" fmla="*/ 156763 w 467597"/>
                  <a:gd name="connsiteY71" fmla="*/ 240726 h 773740"/>
                  <a:gd name="connsiteX72" fmla="*/ 167752 w 467597"/>
                  <a:gd name="connsiteY72" fmla="*/ 210506 h 773740"/>
                  <a:gd name="connsiteX73" fmla="*/ 181488 w 467597"/>
                  <a:gd name="connsiteY73" fmla="*/ 200891 h 773740"/>
                  <a:gd name="connsiteX74" fmla="*/ 191104 w 467597"/>
                  <a:gd name="connsiteY74" fmla="*/ 176166 h 773740"/>
                  <a:gd name="connsiteX75" fmla="*/ 193851 w 467597"/>
                  <a:gd name="connsiteY75" fmla="*/ 139078 h 773740"/>
                  <a:gd name="connsiteX76" fmla="*/ 207587 w 467597"/>
                  <a:gd name="connsiteY76" fmla="*/ 122595 h 773740"/>
                  <a:gd name="connsiteX77" fmla="*/ 204840 w 467597"/>
                  <a:gd name="connsiteY77" fmla="*/ 86881 h 773740"/>
                  <a:gd name="connsiteX78" fmla="*/ 213081 w 467597"/>
                  <a:gd name="connsiteY78" fmla="*/ 62156 h 773740"/>
                  <a:gd name="connsiteX79" fmla="*/ 189730 w 467597"/>
                  <a:gd name="connsiteY79" fmla="*/ 45673 h 773740"/>
                  <a:gd name="connsiteX80" fmla="*/ 191244 w 467597"/>
                  <a:gd name="connsiteY80" fmla="*/ 25228 h 773740"/>
                  <a:gd name="connsiteX81" fmla="*/ 190084 w 467597"/>
                  <a:gd name="connsiteY81" fmla="*/ 25755 h 773740"/>
                  <a:gd name="connsiteX82" fmla="*/ 189866 w 467597"/>
                  <a:gd name="connsiteY82" fmla="*/ 25537 h 773740"/>
                  <a:gd name="connsiteX83" fmla="*/ 208273 w 467597"/>
                  <a:gd name="connsiteY83" fmla="*/ 17170 h 773740"/>
                  <a:gd name="connsiteX84" fmla="*/ 232312 w 467597"/>
                  <a:gd name="connsiteY84" fmla="*/ 15453 h 773740"/>
                  <a:gd name="connsiteX85" fmla="*/ 249482 w 467597"/>
                  <a:gd name="connsiteY85" fmla="*/ 0 h 773740"/>
                  <a:gd name="connsiteX0" fmla="*/ 0 w 467597"/>
                  <a:gd name="connsiteY0" fmla="*/ 481784 h 773740"/>
                  <a:gd name="connsiteX1" fmla="*/ 92747 w 467597"/>
                  <a:gd name="connsiteY1" fmla="*/ 261330 h 773740"/>
                  <a:gd name="connsiteX2" fmla="*/ 112808 w 467597"/>
                  <a:gd name="connsiteY2" fmla="*/ 261330 h 773740"/>
                  <a:gd name="connsiteX3" fmla="*/ 156763 w 467597"/>
                  <a:gd name="connsiteY3" fmla="*/ 240726 h 773740"/>
                  <a:gd name="connsiteX4" fmla="*/ 167752 w 467597"/>
                  <a:gd name="connsiteY4" fmla="*/ 210506 h 773740"/>
                  <a:gd name="connsiteX5" fmla="*/ 181488 w 467597"/>
                  <a:gd name="connsiteY5" fmla="*/ 200891 h 773740"/>
                  <a:gd name="connsiteX6" fmla="*/ 191104 w 467597"/>
                  <a:gd name="connsiteY6" fmla="*/ 176166 h 773740"/>
                  <a:gd name="connsiteX7" fmla="*/ 193851 w 467597"/>
                  <a:gd name="connsiteY7" fmla="*/ 139078 h 773740"/>
                  <a:gd name="connsiteX8" fmla="*/ 207587 w 467597"/>
                  <a:gd name="connsiteY8" fmla="*/ 122595 h 773740"/>
                  <a:gd name="connsiteX9" fmla="*/ 204840 w 467597"/>
                  <a:gd name="connsiteY9" fmla="*/ 86881 h 773740"/>
                  <a:gd name="connsiteX10" fmla="*/ 213081 w 467597"/>
                  <a:gd name="connsiteY10" fmla="*/ 62156 h 773740"/>
                  <a:gd name="connsiteX11" fmla="*/ 189730 w 467597"/>
                  <a:gd name="connsiteY11" fmla="*/ 45673 h 773740"/>
                  <a:gd name="connsiteX12" fmla="*/ 191244 w 467597"/>
                  <a:gd name="connsiteY12" fmla="*/ 25228 h 773740"/>
                  <a:gd name="connsiteX13" fmla="*/ 190084 w 467597"/>
                  <a:gd name="connsiteY13" fmla="*/ 25755 h 773740"/>
                  <a:gd name="connsiteX14" fmla="*/ 189866 w 467597"/>
                  <a:gd name="connsiteY14" fmla="*/ 25537 h 773740"/>
                  <a:gd name="connsiteX15" fmla="*/ 208273 w 467597"/>
                  <a:gd name="connsiteY15" fmla="*/ 17170 h 773740"/>
                  <a:gd name="connsiteX16" fmla="*/ 232312 w 467597"/>
                  <a:gd name="connsiteY16" fmla="*/ 15453 h 773740"/>
                  <a:gd name="connsiteX17" fmla="*/ 249482 w 467597"/>
                  <a:gd name="connsiteY17" fmla="*/ 0 h 773740"/>
                  <a:gd name="connsiteX18" fmla="*/ 264935 w 467597"/>
                  <a:gd name="connsiteY18" fmla="*/ 10302 h 773740"/>
                  <a:gd name="connsiteX19" fmla="*/ 275237 w 467597"/>
                  <a:gd name="connsiteY19" fmla="*/ 34340 h 773740"/>
                  <a:gd name="connsiteX20" fmla="*/ 294125 w 467597"/>
                  <a:gd name="connsiteY20" fmla="*/ 61813 h 773740"/>
                  <a:gd name="connsiteX21" fmla="*/ 302709 w 467597"/>
                  <a:gd name="connsiteY21" fmla="*/ 73832 h 773740"/>
                  <a:gd name="connsiteX22" fmla="*/ 318162 w 467597"/>
                  <a:gd name="connsiteY22" fmla="*/ 72114 h 773740"/>
                  <a:gd name="connsiteX23" fmla="*/ 331674 w 467597"/>
                  <a:gd name="connsiteY23" fmla="*/ 78119 h 773740"/>
                  <a:gd name="connsiteX24" fmla="*/ 332185 w 467597"/>
                  <a:gd name="connsiteY24" fmla="*/ 80700 h 773740"/>
                  <a:gd name="connsiteX25" fmla="*/ 350500 w 467597"/>
                  <a:gd name="connsiteY25" fmla="*/ 94436 h 773740"/>
                  <a:gd name="connsiteX26" fmla="*/ 375683 w 467597"/>
                  <a:gd name="connsiteY26" fmla="*/ 119619 h 773740"/>
                  <a:gd name="connsiteX27" fmla="*/ 379117 w 467597"/>
                  <a:gd name="connsiteY27" fmla="*/ 147091 h 773740"/>
                  <a:gd name="connsiteX28" fmla="*/ 379708 w 467597"/>
                  <a:gd name="connsiteY28" fmla="*/ 150048 h 773740"/>
                  <a:gd name="connsiteX29" fmla="*/ 379686 w 467597"/>
                  <a:gd name="connsiteY29" fmla="*/ 150067 h 773740"/>
                  <a:gd name="connsiteX30" fmla="*/ 331609 w 467597"/>
                  <a:gd name="connsiteY30" fmla="*/ 167924 h 773740"/>
                  <a:gd name="connsiteX31" fmla="*/ 327489 w 467597"/>
                  <a:gd name="connsiteY31" fmla="*/ 184407 h 773740"/>
                  <a:gd name="connsiteX32" fmla="*/ 328862 w 467597"/>
                  <a:gd name="connsiteY32" fmla="*/ 195396 h 773740"/>
                  <a:gd name="connsiteX33" fmla="*/ 321994 w 467597"/>
                  <a:gd name="connsiteY33" fmla="*/ 202264 h 773740"/>
                  <a:gd name="connsiteX34" fmla="*/ 321994 w 467597"/>
                  <a:gd name="connsiteY34" fmla="*/ 221495 h 773740"/>
                  <a:gd name="connsiteX35" fmla="*/ 321994 w 467597"/>
                  <a:gd name="connsiteY35" fmla="*/ 247594 h 773740"/>
                  <a:gd name="connsiteX36" fmla="*/ 257434 w 467597"/>
                  <a:gd name="connsiteY36" fmla="*/ 328637 h 773740"/>
                  <a:gd name="connsiteX37" fmla="*/ 249193 w 467597"/>
                  <a:gd name="connsiteY37" fmla="*/ 379461 h 773740"/>
                  <a:gd name="connsiteX38" fmla="*/ 267050 w 467597"/>
                  <a:gd name="connsiteY38" fmla="*/ 390449 h 773740"/>
                  <a:gd name="connsiteX39" fmla="*/ 260182 w 467597"/>
                  <a:gd name="connsiteY39" fmla="*/ 433031 h 773740"/>
                  <a:gd name="connsiteX40" fmla="*/ 275291 w 467597"/>
                  <a:gd name="connsiteY40" fmla="*/ 431658 h 773740"/>
                  <a:gd name="connsiteX41" fmla="*/ 316500 w 467597"/>
                  <a:gd name="connsiteY41" fmla="*/ 445394 h 773740"/>
                  <a:gd name="connsiteX42" fmla="*/ 330236 w 467597"/>
                  <a:gd name="connsiteY42" fmla="*/ 465998 h 773740"/>
                  <a:gd name="connsiteX43" fmla="*/ 382433 w 467597"/>
                  <a:gd name="connsiteY43" fmla="*/ 487976 h 773740"/>
                  <a:gd name="connsiteX44" fmla="*/ 389301 w 467597"/>
                  <a:gd name="connsiteY44" fmla="*/ 500338 h 773740"/>
                  <a:gd name="connsiteX45" fmla="*/ 409905 w 467597"/>
                  <a:gd name="connsiteY45" fmla="*/ 498965 h 773740"/>
                  <a:gd name="connsiteX46" fmla="*/ 420894 w 467597"/>
                  <a:gd name="connsiteY46" fmla="*/ 509954 h 773740"/>
                  <a:gd name="connsiteX47" fmla="*/ 427762 w 467597"/>
                  <a:gd name="connsiteY47" fmla="*/ 509954 h 773740"/>
                  <a:gd name="connsiteX48" fmla="*/ 446993 w 467597"/>
                  <a:gd name="connsiteY48" fmla="*/ 526437 h 773740"/>
                  <a:gd name="connsiteX49" fmla="*/ 449740 w 467597"/>
                  <a:gd name="connsiteY49" fmla="*/ 544294 h 773740"/>
                  <a:gd name="connsiteX50" fmla="*/ 460729 w 467597"/>
                  <a:gd name="connsiteY50" fmla="*/ 538800 h 773740"/>
                  <a:gd name="connsiteX51" fmla="*/ 467597 w 467597"/>
                  <a:gd name="connsiteY51" fmla="*/ 541547 h 773740"/>
                  <a:gd name="connsiteX52" fmla="*/ 464850 w 467597"/>
                  <a:gd name="connsiteY52" fmla="*/ 592371 h 773740"/>
                  <a:gd name="connsiteX53" fmla="*/ 449740 w 467597"/>
                  <a:gd name="connsiteY53" fmla="*/ 586876 h 773740"/>
                  <a:gd name="connsiteX54" fmla="*/ 440125 w 467597"/>
                  <a:gd name="connsiteY54" fmla="*/ 597865 h 773740"/>
                  <a:gd name="connsiteX55" fmla="*/ 449740 w 467597"/>
                  <a:gd name="connsiteY55" fmla="*/ 606107 h 773740"/>
                  <a:gd name="connsiteX56" fmla="*/ 449740 w 467597"/>
                  <a:gd name="connsiteY56" fmla="*/ 621216 h 773740"/>
                  <a:gd name="connsiteX57" fmla="*/ 453861 w 467597"/>
                  <a:gd name="connsiteY57" fmla="*/ 647315 h 773740"/>
                  <a:gd name="connsiteX58" fmla="*/ 430509 w 467597"/>
                  <a:gd name="connsiteY58" fmla="*/ 666546 h 773740"/>
                  <a:gd name="connsiteX59" fmla="*/ 400290 w 467597"/>
                  <a:gd name="connsiteY59" fmla="*/ 662425 h 773740"/>
                  <a:gd name="connsiteX60" fmla="*/ 430509 w 467597"/>
                  <a:gd name="connsiteY60" fmla="*/ 650062 h 773740"/>
                  <a:gd name="connsiteX61" fmla="*/ 412653 w 467597"/>
                  <a:gd name="connsiteY61" fmla="*/ 645941 h 773740"/>
                  <a:gd name="connsiteX62" fmla="*/ 408532 w 467597"/>
                  <a:gd name="connsiteY62" fmla="*/ 639073 h 773740"/>
                  <a:gd name="connsiteX63" fmla="*/ 385180 w 467597"/>
                  <a:gd name="connsiteY63" fmla="*/ 643194 h 773740"/>
                  <a:gd name="connsiteX64" fmla="*/ 363202 w 467597"/>
                  <a:gd name="connsiteY64" fmla="*/ 639073 h 773740"/>
                  <a:gd name="connsiteX65" fmla="*/ 342598 w 467597"/>
                  <a:gd name="connsiteY65" fmla="*/ 647315 h 773740"/>
                  <a:gd name="connsiteX66" fmla="*/ 360455 w 467597"/>
                  <a:gd name="connsiteY66" fmla="*/ 614348 h 773740"/>
                  <a:gd name="connsiteX67" fmla="*/ 339851 w 467597"/>
                  <a:gd name="connsiteY67" fmla="*/ 614348 h 773740"/>
                  <a:gd name="connsiteX68" fmla="*/ 324741 w 467597"/>
                  <a:gd name="connsiteY68" fmla="*/ 647315 h 773740"/>
                  <a:gd name="connsiteX69" fmla="*/ 291775 w 467597"/>
                  <a:gd name="connsiteY69" fmla="*/ 672040 h 773740"/>
                  <a:gd name="connsiteX70" fmla="*/ 282159 w 467597"/>
                  <a:gd name="connsiteY70" fmla="*/ 655557 h 773740"/>
                  <a:gd name="connsiteX71" fmla="*/ 264302 w 467597"/>
                  <a:gd name="connsiteY71" fmla="*/ 661051 h 773740"/>
                  <a:gd name="connsiteX72" fmla="*/ 258808 w 467597"/>
                  <a:gd name="connsiteY72" fmla="*/ 672040 h 773740"/>
                  <a:gd name="connsiteX73" fmla="*/ 245072 w 467597"/>
                  <a:gd name="connsiteY73" fmla="*/ 672040 h 773740"/>
                  <a:gd name="connsiteX74" fmla="*/ 243698 w 467597"/>
                  <a:gd name="connsiteY74" fmla="*/ 684403 h 773740"/>
                  <a:gd name="connsiteX75" fmla="*/ 227215 w 467597"/>
                  <a:gd name="connsiteY75" fmla="*/ 687150 h 773740"/>
                  <a:gd name="connsiteX76" fmla="*/ 217600 w 467597"/>
                  <a:gd name="connsiteY76" fmla="*/ 680282 h 773740"/>
                  <a:gd name="connsiteX77" fmla="*/ 212105 w 467597"/>
                  <a:gd name="connsiteY77" fmla="*/ 694018 h 773740"/>
                  <a:gd name="connsiteX78" fmla="*/ 177765 w 467597"/>
                  <a:gd name="connsiteY78" fmla="*/ 705007 h 773740"/>
                  <a:gd name="connsiteX79" fmla="*/ 157161 w 467597"/>
                  <a:gd name="connsiteY79" fmla="*/ 705007 h 773740"/>
                  <a:gd name="connsiteX80" fmla="*/ 142051 w 467597"/>
                  <a:gd name="connsiteY80" fmla="*/ 713249 h 773740"/>
                  <a:gd name="connsiteX81" fmla="*/ 140677 w 467597"/>
                  <a:gd name="connsiteY81" fmla="*/ 725611 h 773740"/>
                  <a:gd name="connsiteX82" fmla="*/ 124194 w 467597"/>
                  <a:gd name="connsiteY82" fmla="*/ 731105 h 773740"/>
                  <a:gd name="connsiteX83" fmla="*/ 114579 w 467597"/>
                  <a:gd name="connsiteY83" fmla="*/ 759951 h 773740"/>
                  <a:gd name="connsiteX84" fmla="*/ 92747 w 467597"/>
                  <a:gd name="connsiteY84" fmla="*/ 773740 h 773740"/>
                  <a:gd name="connsiteX85" fmla="*/ 103807 w 467597"/>
                  <a:gd name="connsiteY85" fmla="*/ 585591 h 773740"/>
                  <a:gd name="connsiteX0" fmla="*/ 37959 w 412809"/>
                  <a:gd name="connsiteY0" fmla="*/ 261330 h 773740"/>
                  <a:gd name="connsiteX1" fmla="*/ 58020 w 412809"/>
                  <a:gd name="connsiteY1" fmla="*/ 261330 h 773740"/>
                  <a:gd name="connsiteX2" fmla="*/ 101975 w 412809"/>
                  <a:gd name="connsiteY2" fmla="*/ 240726 h 773740"/>
                  <a:gd name="connsiteX3" fmla="*/ 112964 w 412809"/>
                  <a:gd name="connsiteY3" fmla="*/ 210506 h 773740"/>
                  <a:gd name="connsiteX4" fmla="*/ 126700 w 412809"/>
                  <a:gd name="connsiteY4" fmla="*/ 200891 h 773740"/>
                  <a:gd name="connsiteX5" fmla="*/ 136316 w 412809"/>
                  <a:gd name="connsiteY5" fmla="*/ 176166 h 773740"/>
                  <a:gd name="connsiteX6" fmla="*/ 139063 w 412809"/>
                  <a:gd name="connsiteY6" fmla="*/ 139078 h 773740"/>
                  <a:gd name="connsiteX7" fmla="*/ 152799 w 412809"/>
                  <a:gd name="connsiteY7" fmla="*/ 122595 h 773740"/>
                  <a:gd name="connsiteX8" fmla="*/ 150052 w 412809"/>
                  <a:gd name="connsiteY8" fmla="*/ 86881 h 773740"/>
                  <a:gd name="connsiteX9" fmla="*/ 158293 w 412809"/>
                  <a:gd name="connsiteY9" fmla="*/ 62156 h 773740"/>
                  <a:gd name="connsiteX10" fmla="*/ 134942 w 412809"/>
                  <a:gd name="connsiteY10" fmla="*/ 45673 h 773740"/>
                  <a:gd name="connsiteX11" fmla="*/ 136456 w 412809"/>
                  <a:gd name="connsiteY11" fmla="*/ 25228 h 773740"/>
                  <a:gd name="connsiteX12" fmla="*/ 135296 w 412809"/>
                  <a:gd name="connsiteY12" fmla="*/ 25755 h 773740"/>
                  <a:gd name="connsiteX13" fmla="*/ 135078 w 412809"/>
                  <a:gd name="connsiteY13" fmla="*/ 25537 h 773740"/>
                  <a:gd name="connsiteX14" fmla="*/ 153485 w 412809"/>
                  <a:gd name="connsiteY14" fmla="*/ 17170 h 773740"/>
                  <a:gd name="connsiteX15" fmla="*/ 177524 w 412809"/>
                  <a:gd name="connsiteY15" fmla="*/ 15453 h 773740"/>
                  <a:gd name="connsiteX16" fmla="*/ 194694 w 412809"/>
                  <a:gd name="connsiteY16" fmla="*/ 0 h 773740"/>
                  <a:gd name="connsiteX17" fmla="*/ 210147 w 412809"/>
                  <a:gd name="connsiteY17" fmla="*/ 10302 h 773740"/>
                  <a:gd name="connsiteX18" fmla="*/ 220449 w 412809"/>
                  <a:gd name="connsiteY18" fmla="*/ 34340 h 773740"/>
                  <a:gd name="connsiteX19" fmla="*/ 239337 w 412809"/>
                  <a:gd name="connsiteY19" fmla="*/ 61813 h 773740"/>
                  <a:gd name="connsiteX20" fmla="*/ 247921 w 412809"/>
                  <a:gd name="connsiteY20" fmla="*/ 73832 h 773740"/>
                  <a:gd name="connsiteX21" fmla="*/ 263374 w 412809"/>
                  <a:gd name="connsiteY21" fmla="*/ 72114 h 773740"/>
                  <a:gd name="connsiteX22" fmla="*/ 276886 w 412809"/>
                  <a:gd name="connsiteY22" fmla="*/ 78119 h 773740"/>
                  <a:gd name="connsiteX23" fmla="*/ 277397 w 412809"/>
                  <a:gd name="connsiteY23" fmla="*/ 80700 h 773740"/>
                  <a:gd name="connsiteX24" fmla="*/ 295712 w 412809"/>
                  <a:gd name="connsiteY24" fmla="*/ 94436 h 773740"/>
                  <a:gd name="connsiteX25" fmla="*/ 320895 w 412809"/>
                  <a:gd name="connsiteY25" fmla="*/ 119619 h 773740"/>
                  <a:gd name="connsiteX26" fmla="*/ 324329 w 412809"/>
                  <a:gd name="connsiteY26" fmla="*/ 147091 h 773740"/>
                  <a:gd name="connsiteX27" fmla="*/ 324920 w 412809"/>
                  <a:gd name="connsiteY27" fmla="*/ 150048 h 773740"/>
                  <a:gd name="connsiteX28" fmla="*/ 324898 w 412809"/>
                  <a:gd name="connsiteY28" fmla="*/ 150067 h 773740"/>
                  <a:gd name="connsiteX29" fmla="*/ 276821 w 412809"/>
                  <a:gd name="connsiteY29" fmla="*/ 167924 h 773740"/>
                  <a:gd name="connsiteX30" fmla="*/ 272701 w 412809"/>
                  <a:gd name="connsiteY30" fmla="*/ 184407 h 773740"/>
                  <a:gd name="connsiteX31" fmla="*/ 274074 w 412809"/>
                  <a:gd name="connsiteY31" fmla="*/ 195396 h 773740"/>
                  <a:gd name="connsiteX32" fmla="*/ 267206 w 412809"/>
                  <a:gd name="connsiteY32" fmla="*/ 202264 h 773740"/>
                  <a:gd name="connsiteX33" fmla="*/ 267206 w 412809"/>
                  <a:gd name="connsiteY33" fmla="*/ 221495 h 773740"/>
                  <a:gd name="connsiteX34" fmla="*/ 267206 w 412809"/>
                  <a:gd name="connsiteY34" fmla="*/ 247594 h 773740"/>
                  <a:gd name="connsiteX35" fmla="*/ 202646 w 412809"/>
                  <a:gd name="connsiteY35" fmla="*/ 328637 h 773740"/>
                  <a:gd name="connsiteX36" fmla="*/ 194405 w 412809"/>
                  <a:gd name="connsiteY36" fmla="*/ 379461 h 773740"/>
                  <a:gd name="connsiteX37" fmla="*/ 212262 w 412809"/>
                  <a:gd name="connsiteY37" fmla="*/ 390449 h 773740"/>
                  <a:gd name="connsiteX38" fmla="*/ 205394 w 412809"/>
                  <a:gd name="connsiteY38" fmla="*/ 433031 h 773740"/>
                  <a:gd name="connsiteX39" fmla="*/ 220503 w 412809"/>
                  <a:gd name="connsiteY39" fmla="*/ 431658 h 773740"/>
                  <a:gd name="connsiteX40" fmla="*/ 261712 w 412809"/>
                  <a:gd name="connsiteY40" fmla="*/ 445394 h 773740"/>
                  <a:gd name="connsiteX41" fmla="*/ 275448 w 412809"/>
                  <a:gd name="connsiteY41" fmla="*/ 465998 h 773740"/>
                  <a:gd name="connsiteX42" fmla="*/ 327645 w 412809"/>
                  <a:gd name="connsiteY42" fmla="*/ 487976 h 773740"/>
                  <a:gd name="connsiteX43" fmla="*/ 334513 w 412809"/>
                  <a:gd name="connsiteY43" fmla="*/ 500338 h 773740"/>
                  <a:gd name="connsiteX44" fmla="*/ 355117 w 412809"/>
                  <a:gd name="connsiteY44" fmla="*/ 498965 h 773740"/>
                  <a:gd name="connsiteX45" fmla="*/ 366106 w 412809"/>
                  <a:gd name="connsiteY45" fmla="*/ 509954 h 773740"/>
                  <a:gd name="connsiteX46" fmla="*/ 372974 w 412809"/>
                  <a:gd name="connsiteY46" fmla="*/ 509954 h 773740"/>
                  <a:gd name="connsiteX47" fmla="*/ 392205 w 412809"/>
                  <a:gd name="connsiteY47" fmla="*/ 526437 h 773740"/>
                  <a:gd name="connsiteX48" fmla="*/ 394952 w 412809"/>
                  <a:gd name="connsiteY48" fmla="*/ 544294 h 773740"/>
                  <a:gd name="connsiteX49" fmla="*/ 405941 w 412809"/>
                  <a:gd name="connsiteY49" fmla="*/ 538800 h 773740"/>
                  <a:gd name="connsiteX50" fmla="*/ 412809 w 412809"/>
                  <a:gd name="connsiteY50" fmla="*/ 541547 h 773740"/>
                  <a:gd name="connsiteX51" fmla="*/ 410062 w 412809"/>
                  <a:gd name="connsiteY51" fmla="*/ 592371 h 773740"/>
                  <a:gd name="connsiteX52" fmla="*/ 394952 w 412809"/>
                  <a:gd name="connsiteY52" fmla="*/ 586876 h 773740"/>
                  <a:gd name="connsiteX53" fmla="*/ 385337 w 412809"/>
                  <a:gd name="connsiteY53" fmla="*/ 597865 h 773740"/>
                  <a:gd name="connsiteX54" fmla="*/ 394952 w 412809"/>
                  <a:gd name="connsiteY54" fmla="*/ 606107 h 773740"/>
                  <a:gd name="connsiteX55" fmla="*/ 394952 w 412809"/>
                  <a:gd name="connsiteY55" fmla="*/ 621216 h 773740"/>
                  <a:gd name="connsiteX56" fmla="*/ 399073 w 412809"/>
                  <a:gd name="connsiteY56" fmla="*/ 647315 h 773740"/>
                  <a:gd name="connsiteX57" fmla="*/ 375721 w 412809"/>
                  <a:gd name="connsiteY57" fmla="*/ 666546 h 773740"/>
                  <a:gd name="connsiteX58" fmla="*/ 345502 w 412809"/>
                  <a:gd name="connsiteY58" fmla="*/ 662425 h 773740"/>
                  <a:gd name="connsiteX59" fmla="*/ 375721 w 412809"/>
                  <a:gd name="connsiteY59" fmla="*/ 650062 h 773740"/>
                  <a:gd name="connsiteX60" fmla="*/ 357865 w 412809"/>
                  <a:gd name="connsiteY60" fmla="*/ 645941 h 773740"/>
                  <a:gd name="connsiteX61" fmla="*/ 353744 w 412809"/>
                  <a:gd name="connsiteY61" fmla="*/ 639073 h 773740"/>
                  <a:gd name="connsiteX62" fmla="*/ 330392 w 412809"/>
                  <a:gd name="connsiteY62" fmla="*/ 643194 h 773740"/>
                  <a:gd name="connsiteX63" fmla="*/ 308414 w 412809"/>
                  <a:gd name="connsiteY63" fmla="*/ 639073 h 773740"/>
                  <a:gd name="connsiteX64" fmla="*/ 287810 w 412809"/>
                  <a:gd name="connsiteY64" fmla="*/ 647315 h 773740"/>
                  <a:gd name="connsiteX65" fmla="*/ 305667 w 412809"/>
                  <a:gd name="connsiteY65" fmla="*/ 614348 h 773740"/>
                  <a:gd name="connsiteX66" fmla="*/ 285063 w 412809"/>
                  <a:gd name="connsiteY66" fmla="*/ 614348 h 773740"/>
                  <a:gd name="connsiteX67" fmla="*/ 269953 w 412809"/>
                  <a:gd name="connsiteY67" fmla="*/ 647315 h 773740"/>
                  <a:gd name="connsiteX68" fmla="*/ 236987 w 412809"/>
                  <a:gd name="connsiteY68" fmla="*/ 672040 h 773740"/>
                  <a:gd name="connsiteX69" fmla="*/ 227371 w 412809"/>
                  <a:gd name="connsiteY69" fmla="*/ 655557 h 773740"/>
                  <a:gd name="connsiteX70" fmla="*/ 209514 w 412809"/>
                  <a:gd name="connsiteY70" fmla="*/ 661051 h 773740"/>
                  <a:gd name="connsiteX71" fmla="*/ 204020 w 412809"/>
                  <a:gd name="connsiteY71" fmla="*/ 672040 h 773740"/>
                  <a:gd name="connsiteX72" fmla="*/ 190284 w 412809"/>
                  <a:gd name="connsiteY72" fmla="*/ 672040 h 773740"/>
                  <a:gd name="connsiteX73" fmla="*/ 188910 w 412809"/>
                  <a:gd name="connsiteY73" fmla="*/ 684403 h 773740"/>
                  <a:gd name="connsiteX74" fmla="*/ 172427 w 412809"/>
                  <a:gd name="connsiteY74" fmla="*/ 687150 h 773740"/>
                  <a:gd name="connsiteX75" fmla="*/ 162812 w 412809"/>
                  <a:gd name="connsiteY75" fmla="*/ 680282 h 773740"/>
                  <a:gd name="connsiteX76" fmla="*/ 157317 w 412809"/>
                  <a:gd name="connsiteY76" fmla="*/ 694018 h 773740"/>
                  <a:gd name="connsiteX77" fmla="*/ 122977 w 412809"/>
                  <a:gd name="connsiteY77" fmla="*/ 705007 h 773740"/>
                  <a:gd name="connsiteX78" fmla="*/ 102373 w 412809"/>
                  <a:gd name="connsiteY78" fmla="*/ 705007 h 773740"/>
                  <a:gd name="connsiteX79" fmla="*/ 87263 w 412809"/>
                  <a:gd name="connsiteY79" fmla="*/ 713249 h 773740"/>
                  <a:gd name="connsiteX80" fmla="*/ 85889 w 412809"/>
                  <a:gd name="connsiteY80" fmla="*/ 725611 h 773740"/>
                  <a:gd name="connsiteX81" fmla="*/ 69406 w 412809"/>
                  <a:gd name="connsiteY81" fmla="*/ 731105 h 773740"/>
                  <a:gd name="connsiteX82" fmla="*/ 59791 w 412809"/>
                  <a:gd name="connsiteY82" fmla="*/ 759951 h 773740"/>
                  <a:gd name="connsiteX83" fmla="*/ 37959 w 412809"/>
                  <a:gd name="connsiteY83" fmla="*/ 773740 h 773740"/>
                  <a:gd name="connsiteX84" fmla="*/ 49019 w 412809"/>
                  <a:gd name="connsiteY84" fmla="*/ 585591 h 773740"/>
                  <a:gd name="connsiteX0" fmla="*/ 0 w 374850"/>
                  <a:gd name="connsiteY0" fmla="*/ 261330 h 773740"/>
                  <a:gd name="connsiteX1" fmla="*/ 20061 w 374850"/>
                  <a:gd name="connsiteY1" fmla="*/ 261330 h 773740"/>
                  <a:gd name="connsiteX2" fmla="*/ 64016 w 374850"/>
                  <a:gd name="connsiteY2" fmla="*/ 240726 h 773740"/>
                  <a:gd name="connsiteX3" fmla="*/ 75005 w 374850"/>
                  <a:gd name="connsiteY3" fmla="*/ 210506 h 773740"/>
                  <a:gd name="connsiteX4" fmla="*/ 88741 w 374850"/>
                  <a:gd name="connsiteY4" fmla="*/ 200891 h 773740"/>
                  <a:gd name="connsiteX5" fmla="*/ 98357 w 374850"/>
                  <a:gd name="connsiteY5" fmla="*/ 176166 h 773740"/>
                  <a:gd name="connsiteX6" fmla="*/ 101104 w 374850"/>
                  <a:gd name="connsiteY6" fmla="*/ 139078 h 773740"/>
                  <a:gd name="connsiteX7" fmla="*/ 114840 w 374850"/>
                  <a:gd name="connsiteY7" fmla="*/ 122595 h 773740"/>
                  <a:gd name="connsiteX8" fmla="*/ 112093 w 374850"/>
                  <a:gd name="connsiteY8" fmla="*/ 86881 h 773740"/>
                  <a:gd name="connsiteX9" fmla="*/ 120334 w 374850"/>
                  <a:gd name="connsiteY9" fmla="*/ 62156 h 773740"/>
                  <a:gd name="connsiteX10" fmla="*/ 96983 w 374850"/>
                  <a:gd name="connsiteY10" fmla="*/ 45673 h 773740"/>
                  <a:gd name="connsiteX11" fmla="*/ 98497 w 374850"/>
                  <a:gd name="connsiteY11" fmla="*/ 25228 h 773740"/>
                  <a:gd name="connsiteX12" fmla="*/ 97337 w 374850"/>
                  <a:gd name="connsiteY12" fmla="*/ 25755 h 773740"/>
                  <a:gd name="connsiteX13" fmla="*/ 97119 w 374850"/>
                  <a:gd name="connsiteY13" fmla="*/ 25537 h 773740"/>
                  <a:gd name="connsiteX14" fmla="*/ 115526 w 374850"/>
                  <a:gd name="connsiteY14" fmla="*/ 17170 h 773740"/>
                  <a:gd name="connsiteX15" fmla="*/ 139565 w 374850"/>
                  <a:gd name="connsiteY15" fmla="*/ 15453 h 773740"/>
                  <a:gd name="connsiteX16" fmla="*/ 156735 w 374850"/>
                  <a:gd name="connsiteY16" fmla="*/ 0 h 773740"/>
                  <a:gd name="connsiteX17" fmla="*/ 172188 w 374850"/>
                  <a:gd name="connsiteY17" fmla="*/ 10302 h 773740"/>
                  <a:gd name="connsiteX18" fmla="*/ 182490 w 374850"/>
                  <a:gd name="connsiteY18" fmla="*/ 34340 h 773740"/>
                  <a:gd name="connsiteX19" fmla="*/ 201378 w 374850"/>
                  <a:gd name="connsiteY19" fmla="*/ 61813 h 773740"/>
                  <a:gd name="connsiteX20" fmla="*/ 209962 w 374850"/>
                  <a:gd name="connsiteY20" fmla="*/ 73832 h 773740"/>
                  <a:gd name="connsiteX21" fmla="*/ 225415 w 374850"/>
                  <a:gd name="connsiteY21" fmla="*/ 72114 h 773740"/>
                  <a:gd name="connsiteX22" fmla="*/ 238927 w 374850"/>
                  <a:gd name="connsiteY22" fmla="*/ 78119 h 773740"/>
                  <a:gd name="connsiteX23" fmla="*/ 239438 w 374850"/>
                  <a:gd name="connsiteY23" fmla="*/ 80700 h 773740"/>
                  <a:gd name="connsiteX24" fmla="*/ 257753 w 374850"/>
                  <a:gd name="connsiteY24" fmla="*/ 94436 h 773740"/>
                  <a:gd name="connsiteX25" fmla="*/ 282936 w 374850"/>
                  <a:gd name="connsiteY25" fmla="*/ 119619 h 773740"/>
                  <a:gd name="connsiteX26" fmla="*/ 286370 w 374850"/>
                  <a:gd name="connsiteY26" fmla="*/ 147091 h 773740"/>
                  <a:gd name="connsiteX27" fmla="*/ 286961 w 374850"/>
                  <a:gd name="connsiteY27" fmla="*/ 150048 h 773740"/>
                  <a:gd name="connsiteX28" fmla="*/ 286939 w 374850"/>
                  <a:gd name="connsiteY28" fmla="*/ 150067 h 773740"/>
                  <a:gd name="connsiteX29" fmla="*/ 238862 w 374850"/>
                  <a:gd name="connsiteY29" fmla="*/ 167924 h 773740"/>
                  <a:gd name="connsiteX30" fmla="*/ 234742 w 374850"/>
                  <a:gd name="connsiteY30" fmla="*/ 184407 h 773740"/>
                  <a:gd name="connsiteX31" fmla="*/ 236115 w 374850"/>
                  <a:gd name="connsiteY31" fmla="*/ 195396 h 773740"/>
                  <a:gd name="connsiteX32" fmla="*/ 229247 w 374850"/>
                  <a:gd name="connsiteY32" fmla="*/ 202264 h 773740"/>
                  <a:gd name="connsiteX33" fmla="*/ 229247 w 374850"/>
                  <a:gd name="connsiteY33" fmla="*/ 221495 h 773740"/>
                  <a:gd name="connsiteX34" fmla="*/ 229247 w 374850"/>
                  <a:gd name="connsiteY34" fmla="*/ 247594 h 773740"/>
                  <a:gd name="connsiteX35" fmla="*/ 164687 w 374850"/>
                  <a:gd name="connsiteY35" fmla="*/ 328637 h 773740"/>
                  <a:gd name="connsiteX36" fmla="*/ 156446 w 374850"/>
                  <a:gd name="connsiteY36" fmla="*/ 379461 h 773740"/>
                  <a:gd name="connsiteX37" fmla="*/ 174303 w 374850"/>
                  <a:gd name="connsiteY37" fmla="*/ 390449 h 773740"/>
                  <a:gd name="connsiteX38" fmla="*/ 167435 w 374850"/>
                  <a:gd name="connsiteY38" fmla="*/ 433031 h 773740"/>
                  <a:gd name="connsiteX39" fmla="*/ 182544 w 374850"/>
                  <a:gd name="connsiteY39" fmla="*/ 431658 h 773740"/>
                  <a:gd name="connsiteX40" fmla="*/ 223753 w 374850"/>
                  <a:gd name="connsiteY40" fmla="*/ 445394 h 773740"/>
                  <a:gd name="connsiteX41" fmla="*/ 237489 w 374850"/>
                  <a:gd name="connsiteY41" fmla="*/ 465998 h 773740"/>
                  <a:gd name="connsiteX42" fmla="*/ 289686 w 374850"/>
                  <a:gd name="connsiteY42" fmla="*/ 487976 h 773740"/>
                  <a:gd name="connsiteX43" fmla="*/ 296554 w 374850"/>
                  <a:gd name="connsiteY43" fmla="*/ 500338 h 773740"/>
                  <a:gd name="connsiteX44" fmla="*/ 317158 w 374850"/>
                  <a:gd name="connsiteY44" fmla="*/ 498965 h 773740"/>
                  <a:gd name="connsiteX45" fmla="*/ 328147 w 374850"/>
                  <a:gd name="connsiteY45" fmla="*/ 509954 h 773740"/>
                  <a:gd name="connsiteX46" fmla="*/ 335015 w 374850"/>
                  <a:gd name="connsiteY46" fmla="*/ 509954 h 773740"/>
                  <a:gd name="connsiteX47" fmla="*/ 354246 w 374850"/>
                  <a:gd name="connsiteY47" fmla="*/ 526437 h 773740"/>
                  <a:gd name="connsiteX48" fmla="*/ 356993 w 374850"/>
                  <a:gd name="connsiteY48" fmla="*/ 544294 h 773740"/>
                  <a:gd name="connsiteX49" fmla="*/ 367982 w 374850"/>
                  <a:gd name="connsiteY49" fmla="*/ 538800 h 773740"/>
                  <a:gd name="connsiteX50" fmla="*/ 374850 w 374850"/>
                  <a:gd name="connsiteY50" fmla="*/ 541547 h 773740"/>
                  <a:gd name="connsiteX51" fmla="*/ 372103 w 374850"/>
                  <a:gd name="connsiteY51" fmla="*/ 592371 h 773740"/>
                  <a:gd name="connsiteX52" fmla="*/ 356993 w 374850"/>
                  <a:gd name="connsiteY52" fmla="*/ 586876 h 773740"/>
                  <a:gd name="connsiteX53" fmla="*/ 347378 w 374850"/>
                  <a:gd name="connsiteY53" fmla="*/ 597865 h 773740"/>
                  <a:gd name="connsiteX54" fmla="*/ 356993 w 374850"/>
                  <a:gd name="connsiteY54" fmla="*/ 606107 h 773740"/>
                  <a:gd name="connsiteX55" fmla="*/ 356993 w 374850"/>
                  <a:gd name="connsiteY55" fmla="*/ 621216 h 773740"/>
                  <a:gd name="connsiteX56" fmla="*/ 361114 w 374850"/>
                  <a:gd name="connsiteY56" fmla="*/ 647315 h 773740"/>
                  <a:gd name="connsiteX57" fmla="*/ 337762 w 374850"/>
                  <a:gd name="connsiteY57" fmla="*/ 666546 h 773740"/>
                  <a:gd name="connsiteX58" fmla="*/ 307543 w 374850"/>
                  <a:gd name="connsiteY58" fmla="*/ 662425 h 773740"/>
                  <a:gd name="connsiteX59" fmla="*/ 337762 w 374850"/>
                  <a:gd name="connsiteY59" fmla="*/ 650062 h 773740"/>
                  <a:gd name="connsiteX60" fmla="*/ 319906 w 374850"/>
                  <a:gd name="connsiteY60" fmla="*/ 645941 h 773740"/>
                  <a:gd name="connsiteX61" fmla="*/ 315785 w 374850"/>
                  <a:gd name="connsiteY61" fmla="*/ 639073 h 773740"/>
                  <a:gd name="connsiteX62" fmla="*/ 292433 w 374850"/>
                  <a:gd name="connsiteY62" fmla="*/ 643194 h 773740"/>
                  <a:gd name="connsiteX63" fmla="*/ 270455 w 374850"/>
                  <a:gd name="connsiteY63" fmla="*/ 639073 h 773740"/>
                  <a:gd name="connsiteX64" fmla="*/ 249851 w 374850"/>
                  <a:gd name="connsiteY64" fmla="*/ 647315 h 773740"/>
                  <a:gd name="connsiteX65" fmla="*/ 267708 w 374850"/>
                  <a:gd name="connsiteY65" fmla="*/ 614348 h 773740"/>
                  <a:gd name="connsiteX66" fmla="*/ 247104 w 374850"/>
                  <a:gd name="connsiteY66" fmla="*/ 614348 h 773740"/>
                  <a:gd name="connsiteX67" fmla="*/ 231994 w 374850"/>
                  <a:gd name="connsiteY67" fmla="*/ 647315 h 773740"/>
                  <a:gd name="connsiteX68" fmla="*/ 199028 w 374850"/>
                  <a:gd name="connsiteY68" fmla="*/ 672040 h 773740"/>
                  <a:gd name="connsiteX69" fmla="*/ 189412 w 374850"/>
                  <a:gd name="connsiteY69" fmla="*/ 655557 h 773740"/>
                  <a:gd name="connsiteX70" fmla="*/ 171555 w 374850"/>
                  <a:gd name="connsiteY70" fmla="*/ 661051 h 773740"/>
                  <a:gd name="connsiteX71" fmla="*/ 166061 w 374850"/>
                  <a:gd name="connsiteY71" fmla="*/ 672040 h 773740"/>
                  <a:gd name="connsiteX72" fmla="*/ 152325 w 374850"/>
                  <a:gd name="connsiteY72" fmla="*/ 672040 h 773740"/>
                  <a:gd name="connsiteX73" fmla="*/ 150951 w 374850"/>
                  <a:gd name="connsiteY73" fmla="*/ 684403 h 773740"/>
                  <a:gd name="connsiteX74" fmla="*/ 134468 w 374850"/>
                  <a:gd name="connsiteY74" fmla="*/ 687150 h 773740"/>
                  <a:gd name="connsiteX75" fmla="*/ 124853 w 374850"/>
                  <a:gd name="connsiteY75" fmla="*/ 680282 h 773740"/>
                  <a:gd name="connsiteX76" fmla="*/ 119358 w 374850"/>
                  <a:gd name="connsiteY76" fmla="*/ 694018 h 773740"/>
                  <a:gd name="connsiteX77" fmla="*/ 85018 w 374850"/>
                  <a:gd name="connsiteY77" fmla="*/ 705007 h 773740"/>
                  <a:gd name="connsiteX78" fmla="*/ 64414 w 374850"/>
                  <a:gd name="connsiteY78" fmla="*/ 705007 h 773740"/>
                  <a:gd name="connsiteX79" fmla="*/ 49304 w 374850"/>
                  <a:gd name="connsiteY79" fmla="*/ 713249 h 773740"/>
                  <a:gd name="connsiteX80" fmla="*/ 47930 w 374850"/>
                  <a:gd name="connsiteY80" fmla="*/ 725611 h 773740"/>
                  <a:gd name="connsiteX81" fmla="*/ 31447 w 374850"/>
                  <a:gd name="connsiteY81" fmla="*/ 731105 h 773740"/>
                  <a:gd name="connsiteX82" fmla="*/ 21832 w 374850"/>
                  <a:gd name="connsiteY82" fmla="*/ 759951 h 773740"/>
                  <a:gd name="connsiteX83" fmla="*/ 0 w 374850"/>
                  <a:gd name="connsiteY83" fmla="*/ 773740 h 77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374850" h="773740">
                    <a:moveTo>
                      <a:pt x="0" y="261330"/>
                    </a:moveTo>
                    <a:lnTo>
                      <a:pt x="20061" y="261330"/>
                    </a:lnTo>
                    <a:lnTo>
                      <a:pt x="64016" y="240726"/>
                    </a:lnTo>
                    <a:lnTo>
                      <a:pt x="75005" y="210506"/>
                    </a:lnTo>
                    <a:lnTo>
                      <a:pt x="88741" y="200891"/>
                    </a:lnTo>
                    <a:lnTo>
                      <a:pt x="98357" y="176166"/>
                    </a:lnTo>
                    <a:lnTo>
                      <a:pt x="101104" y="139078"/>
                    </a:lnTo>
                    <a:lnTo>
                      <a:pt x="114840" y="122595"/>
                    </a:lnTo>
                    <a:lnTo>
                      <a:pt x="112093" y="86881"/>
                    </a:lnTo>
                    <a:lnTo>
                      <a:pt x="120334" y="62156"/>
                    </a:lnTo>
                    <a:lnTo>
                      <a:pt x="96983" y="45673"/>
                    </a:lnTo>
                    <a:lnTo>
                      <a:pt x="98497" y="25228"/>
                    </a:lnTo>
                    <a:lnTo>
                      <a:pt x="97337" y="25755"/>
                    </a:lnTo>
                    <a:lnTo>
                      <a:pt x="97119" y="25537"/>
                    </a:lnTo>
                    <a:lnTo>
                      <a:pt x="115526" y="17170"/>
                    </a:lnTo>
                    <a:lnTo>
                      <a:pt x="139565" y="15453"/>
                    </a:lnTo>
                    <a:lnTo>
                      <a:pt x="156735" y="0"/>
                    </a:lnTo>
                    <a:lnTo>
                      <a:pt x="172188" y="10302"/>
                    </a:lnTo>
                    <a:lnTo>
                      <a:pt x="182490" y="34340"/>
                    </a:lnTo>
                    <a:lnTo>
                      <a:pt x="201378" y="61813"/>
                    </a:lnTo>
                    <a:lnTo>
                      <a:pt x="209962" y="73832"/>
                    </a:lnTo>
                    <a:lnTo>
                      <a:pt x="225415" y="72114"/>
                    </a:lnTo>
                    <a:lnTo>
                      <a:pt x="238927" y="78119"/>
                    </a:lnTo>
                    <a:lnTo>
                      <a:pt x="239438" y="80700"/>
                    </a:lnTo>
                    <a:lnTo>
                      <a:pt x="257753" y="94436"/>
                    </a:lnTo>
                    <a:lnTo>
                      <a:pt x="282936" y="119619"/>
                    </a:lnTo>
                    <a:lnTo>
                      <a:pt x="286370" y="147091"/>
                    </a:lnTo>
                    <a:lnTo>
                      <a:pt x="286961" y="150048"/>
                    </a:lnTo>
                    <a:lnTo>
                      <a:pt x="286939" y="150067"/>
                    </a:lnTo>
                    <a:lnTo>
                      <a:pt x="238862" y="167924"/>
                    </a:lnTo>
                    <a:lnTo>
                      <a:pt x="234742" y="184407"/>
                    </a:lnTo>
                    <a:lnTo>
                      <a:pt x="236115" y="195396"/>
                    </a:lnTo>
                    <a:lnTo>
                      <a:pt x="229247" y="202264"/>
                    </a:lnTo>
                    <a:lnTo>
                      <a:pt x="229247" y="221495"/>
                    </a:lnTo>
                    <a:lnTo>
                      <a:pt x="229247" y="247594"/>
                    </a:lnTo>
                    <a:lnTo>
                      <a:pt x="164687" y="328637"/>
                    </a:lnTo>
                    <a:lnTo>
                      <a:pt x="156446" y="379461"/>
                    </a:lnTo>
                    <a:lnTo>
                      <a:pt x="174303" y="390449"/>
                    </a:lnTo>
                    <a:lnTo>
                      <a:pt x="167435" y="433031"/>
                    </a:lnTo>
                    <a:lnTo>
                      <a:pt x="182544" y="431658"/>
                    </a:lnTo>
                    <a:lnTo>
                      <a:pt x="223753" y="445394"/>
                    </a:lnTo>
                    <a:lnTo>
                      <a:pt x="237489" y="465998"/>
                    </a:lnTo>
                    <a:lnTo>
                      <a:pt x="289686" y="487976"/>
                    </a:lnTo>
                    <a:lnTo>
                      <a:pt x="296554" y="500338"/>
                    </a:lnTo>
                    <a:lnTo>
                      <a:pt x="317158" y="498965"/>
                    </a:lnTo>
                    <a:lnTo>
                      <a:pt x="328147" y="509954"/>
                    </a:lnTo>
                    <a:lnTo>
                      <a:pt x="335015" y="509954"/>
                    </a:lnTo>
                    <a:lnTo>
                      <a:pt x="354246" y="526437"/>
                    </a:lnTo>
                    <a:lnTo>
                      <a:pt x="356993" y="544294"/>
                    </a:lnTo>
                    <a:lnTo>
                      <a:pt x="367982" y="538800"/>
                    </a:lnTo>
                    <a:lnTo>
                      <a:pt x="374850" y="541547"/>
                    </a:lnTo>
                    <a:lnTo>
                      <a:pt x="372103" y="592371"/>
                    </a:lnTo>
                    <a:lnTo>
                      <a:pt x="356993" y="586876"/>
                    </a:lnTo>
                    <a:lnTo>
                      <a:pt x="347378" y="597865"/>
                    </a:lnTo>
                    <a:lnTo>
                      <a:pt x="356993" y="606107"/>
                    </a:lnTo>
                    <a:lnTo>
                      <a:pt x="356993" y="621216"/>
                    </a:lnTo>
                    <a:lnTo>
                      <a:pt x="361114" y="647315"/>
                    </a:lnTo>
                    <a:lnTo>
                      <a:pt x="337762" y="666546"/>
                    </a:lnTo>
                    <a:lnTo>
                      <a:pt x="307543" y="662425"/>
                    </a:lnTo>
                    <a:lnTo>
                      <a:pt x="337762" y="650062"/>
                    </a:lnTo>
                    <a:lnTo>
                      <a:pt x="319906" y="645941"/>
                    </a:lnTo>
                    <a:lnTo>
                      <a:pt x="315785" y="639073"/>
                    </a:lnTo>
                    <a:lnTo>
                      <a:pt x="292433" y="643194"/>
                    </a:lnTo>
                    <a:lnTo>
                      <a:pt x="270455" y="639073"/>
                    </a:lnTo>
                    <a:lnTo>
                      <a:pt x="249851" y="647315"/>
                    </a:lnTo>
                    <a:lnTo>
                      <a:pt x="267708" y="614348"/>
                    </a:lnTo>
                    <a:lnTo>
                      <a:pt x="247104" y="614348"/>
                    </a:lnTo>
                    <a:lnTo>
                      <a:pt x="231994" y="647315"/>
                    </a:lnTo>
                    <a:lnTo>
                      <a:pt x="199028" y="672040"/>
                    </a:lnTo>
                    <a:lnTo>
                      <a:pt x="189412" y="655557"/>
                    </a:lnTo>
                    <a:lnTo>
                      <a:pt x="171555" y="661051"/>
                    </a:lnTo>
                    <a:lnTo>
                      <a:pt x="166061" y="672040"/>
                    </a:lnTo>
                    <a:lnTo>
                      <a:pt x="152325" y="672040"/>
                    </a:lnTo>
                    <a:lnTo>
                      <a:pt x="150951" y="684403"/>
                    </a:lnTo>
                    <a:lnTo>
                      <a:pt x="134468" y="687150"/>
                    </a:lnTo>
                    <a:lnTo>
                      <a:pt x="124853" y="680282"/>
                    </a:lnTo>
                    <a:lnTo>
                      <a:pt x="119358" y="694018"/>
                    </a:lnTo>
                    <a:lnTo>
                      <a:pt x="85018" y="705007"/>
                    </a:lnTo>
                    <a:lnTo>
                      <a:pt x="64414" y="705007"/>
                    </a:lnTo>
                    <a:lnTo>
                      <a:pt x="49304" y="713249"/>
                    </a:lnTo>
                    <a:lnTo>
                      <a:pt x="47930" y="725611"/>
                    </a:lnTo>
                    <a:lnTo>
                      <a:pt x="31447" y="731105"/>
                    </a:lnTo>
                    <a:lnTo>
                      <a:pt x="21832" y="759951"/>
                    </a:lnTo>
                    <a:lnTo>
                      <a:pt x="0" y="773740"/>
                    </a:lnTo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A71AB97F-A6EF-F088-BCF2-921041B091E7}"/>
                  </a:ext>
                </a:extLst>
              </p:cNvPr>
              <p:cNvSpPr/>
              <p:nvPr/>
            </p:nvSpPr>
            <p:spPr>
              <a:xfrm>
                <a:off x="1995673" y="2478327"/>
                <a:ext cx="481871" cy="233172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E118AEC3-EF0D-D343-91B4-CF9A65847F4E}"/>
                  </a:ext>
                </a:extLst>
              </p:cNvPr>
              <p:cNvSpPr/>
              <p:nvPr/>
            </p:nvSpPr>
            <p:spPr>
              <a:xfrm>
                <a:off x="1990261" y="2611676"/>
                <a:ext cx="426383" cy="321147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rgbClr val="E2F0D9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69245586-A0EB-9EC9-763B-8DD2168B4616}"/>
                </a:ext>
              </a:extLst>
            </p:cNvPr>
            <p:cNvGrpSpPr/>
            <p:nvPr/>
          </p:nvGrpSpPr>
          <p:grpSpPr>
            <a:xfrm>
              <a:off x="1036002" y="1532235"/>
              <a:ext cx="1278913" cy="1560977"/>
              <a:chOff x="1032335" y="1410288"/>
              <a:chExt cx="1451877" cy="1772090"/>
            </a:xfrm>
          </p:grpSpPr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08F46216-FFD7-39B8-C223-C4784638AD00}"/>
                  </a:ext>
                </a:extLst>
              </p:cNvPr>
              <p:cNvSpPr/>
              <p:nvPr/>
            </p:nvSpPr>
            <p:spPr>
              <a:xfrm>
                <a:off x="2025149" y="2035183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群馬</a:t>
                </a:r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57684A95-3C0C-54B0-B4E3-0AD070B0B6F9}"/>
                  </a:ext>
                </a:extLst>
              </p:cNvPr>
              <p:cNvSpPr/>
              <p:nvPr/>
            </p:nvSpPr>
            <p:spPr>
              <a:xfrm rot="374982">
                <a:off x="1506988" y="2090093"/>
                <a:ext cx="211596" cy="49244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91A0FB3B-794D-A558-1CFE-0DC40A3AB199}"/>
                  </a:ext>
                </a:extLst>
              </p:cNvPr>
              <p:cNvSpPr/>
              <p:nvPr/>
            </p:nvSpPr>
            <p:spPr>
              <a:xfrm>
                <a:off x="2214906" y="2342731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72CE439A-0381-FB8B-B5E0-D0FF09899259}"/>
                  </a:ext>
                </a:extLst>
              </p:cNvPr>
              <p:cNvSpPr/>
              <p:nvPr/>
            </p:nvSpPr>
            <p:spPr>
              <a:xfrm>
                <a:off x="1078297" y="1935185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8123F786-705F-55C2-5A9B-E5887E84750B}"/>
                  </a:ext>
                </a:extLst>
              </p:cNvPr>
              <p:cNvSpPr/>
              <p:nvPr/>
            </p:nvSpPr>
            <p:spPr>
              <a:xfrm rot="20426645">
                <a:off x="1525870" y="3028490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32486F4D-1D23-601F-09F4-77A8A0AE65BF}"/>
                  </a:ext>
                </a:extLst>
              </p:cNvPr>
              <p:cNvSpPr/>
              <p:nvPr/>
            </p:nvSpPr>
            <p:spPr>
              <a:xfrm rot="183444">
                <a:off x="1032335" y="2407539"/>
                <a:ext cx="164514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4FAA80B3-1DD5-6CBB-0201-A19FD5DF7E0B}"/>
                  </a:ext>
                </a:extLst>
              </p:cNvPr>
              <p:cNvSpPr/>
              <p:nvPr/>
            </p:nvSpPr>
            <p:spPr>
              <a:xfrm>
                <a:off x="1825108" y="2620786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ECD413FB-1F4B-1A50-1BEC-EE45DC1F4FEA}"/>
                  </a:ext>
                </a:extLst>
              </p:cNvPr>
              <p:cNvSpPr/>
              <p:nvPr/>
            </p:nvSpPr>
            <p:spPr>
              <a:xfrm>
                <a:off x="1044691" y="3022904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B55A9AB5-57A3-A3D3-DD46-34E6E0023C65}"/>
                  </a:ext>
                </a:extLst>
              </p:cNvPr>
              <p:cNvSpPr/>
              <p:nvPr/>
            </p:nvSpPr>
            <p:spPr>
              <a:xfrm rot="1958066">
                <a:off x="1959604" y="1410288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新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潟</a:t>
                </a:r>
              </a:p>
            </p:txBody>
          </p:sp>
        </p:grpSp>
      </p:grpSp>
      <p:grpSp>
        <p:nvGrpSpPr>
          <p:cNvPr id="448" name="グループ化 447">
            <a:extLst>
              <a:ext uri="{FF2B5EF4-FFF2-40B4-BE49-F238E27FC236}">
                <a16:creationId xmlns:a16="http://schemas.microsoft.com/office/drawing/2014/main" id="{E1C44CD5-B30B-1485-8408-A55C37AD7876}"/>
              </a:ext>
            </a:extLst>
          </p:cNvPr>
          <p:cNvGrpSpPr/>
          <p:nvPr/>
        </p:nvGrpSpPr>
        <p:grpSpPr>
          <a:xfrm>
            <a:off x="3659923" y="840532"/>
            <a:ext cx="2577520" cy="2702768"/>
            <a:chOff x="3659923" y="840532"/>
            <a:chExt cx="2577520" cy="2702768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CC938822-C41D-2751-1909-A8D7570F3310}"/>
                </a:ext>
              </a:extLst>
            </p:cNvPr>
            <p:cNvGrpSpPr/>
            <p:nvPr/>
          </p:nvGrpSpPr>
          <p:grpSpPr>
            <a:xfrm>
              <a:off x="3659923" y="840532"/>
              <a:ext cx="2577520" cy="2702768"/>
              <a:chOff x="688123" y="840532"/>
              <a:chExt cx="2577520" cy="2702768"/>
            </a:xfrm>
          </p:grpSpPr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09F8FD2D-3CE4-055F-B611-52CAAEB1BC25}"/>
                  </a:ext>
                </a:extLst>
              </p:cNvPr>
              <p:cNvSpPr/>
              <p:nvPr/>
            </p:nvSpPr>
            <p:spPr>
              <a:xfrm>
                <a:off x="2189773" y="1718817"/>
                <a:ext cx="470478" cy="578175"/>
              </a:xfrm>
              <a:custGeom>
                <a:avLst/>
                <a:gdLst>
                  <a:gd name="connsiteX0" fmla="*/ 1873252 w 2962912"/>
                  <a:gd name="connsiteY0" fmla="*/ 0 h 3641156"/>
                  <a:gd name="connsiteX1" fmla="*/ 1955800 w 2962912"/>
                  <a:gd name="connsiteY1" fmla="*/ 25400 h 3641156"/>
                  <a:gd name="connsiteX2" fmla="*/ 2165352 w 2962912"/>
                  <a:gd name="connsiteY2" fmla="*/ 69850 h 3641156"/>
                  <a:gd name="connsiteX3" fmla="*/ 2273304 w 2962912"/>
                  <a:gd name="connsiteY3" fmla="*/ 120650 h 3641156"/>
                  <a:gd name="connsiteX4" fmla="*/ 2343152 w 2962912"/>
                  <a:gd name="connsiteY4" fmla="*/ 127000 h 3641156"/>
                  <a:gd name="connsiteX5" fmla="*/ 2457452 w 2962912"/>
                  <a:gd name="connsiteY5" fmla="*/ 177800 h 3641156"/>
                  <a:gd name="connsiteX6" fmla="*/ 2571752 w 2962912"/>
                  <a:gd name="connsiteY6" fmla="*/ 304800 h 3641156"/>
                  <a:gd name="connsiteX7" fmla="*/ 2641600 w 2962912"/>
                  <a:gd name="connsiteY7" fmla="*/ 361950 h 3641156"/>
                  <a:gd name="connsiteX8" fmla="*/ 2667000 w 2962912"/>
                  <a:gd name="connsiteY8" fmla="*/ 501650 h 3641156"/>
                  <a:gd name="connsiteX9" fmla="*/ 2819400 w 2962912"/>
                  <a:gd name="connsiteY9" fmla="*/ 501650 h 3641156"/>
                  <a:gd name="connsiteX10" fmla="*/ 2819400 w 2962912"/>
                  <a:gd name="connsiteY10" fmla="*/ 539750 h 3641156"/>
                  <a:gd name="connsiteX11" fmla="*/ 2787652 w 2962912"/>
                  <a:gd name="connsiteY11" fmla="*/ 596900 h 3641156"/>
                  <a:gd name="connsiteX12" fmla="*/ 2800352 w 2962912"/>
                  <a:gd name="connsiteY12" fmla="*/ 654050 h 3641156"/>
                  <a:gd name="connsiteX13" fmla="*/ 2813052 w 2962912"/>
                  <a:gd name="connsiteY13" fmla="*/ 749300 h 3641156"/>
                  <a:gd name="connsiteX14" fmla="*/ 2800352 w 2962912"/>
                  <a:gd name="connsiteY14" fmla="*/ 793750 h 3641156"/>
                  <a:gd name="connsiteX15" fmla="*/ 2844800 w 2962912"/>
                  <a:gd name="connsiteY15" fmla="*/ 850900 h 3641156"/>
                  <a:gd name="connsiteX16" fmla="*/ 2843092 w 2962912"/>
                  <a:gd name="connsiteY16" fmla="*/ 848704 h 3641156"/>
                  <a:gd name="connsiteX17" fmla="*/ 2818132 w 2962912"/>
                  <a:gd name="connsiteY17" fmla="*/ 882650 h 3641156"/>
                  <a:gd name="connsiteX18" fmla="*/ 2833372 w 2962912"/>
                  <a:gd name="connsiteY18" fmla="*/ 1141730 h 3641156"/>
                  <a:gd name="connsiteX19" fmla="*/ 2886712 w 2962912"/>
                  <a:gd name="connsiteY19" fmla="*/ 1248410 h 3641156"/>
                  <a:gd name="connsiteX20" fmla="*/ 2879092 w 2962912"/>
                  <a:gd name="connsiteY20" fmla="*/ 1393190 h 3641156"/>
                  <a:gd name="connsiteX21" fmla="*/ 2856232 w 2962912"/>
                  <a:gd name="connsiteY21" fmla="*/ 1423670 h 3641156"/>
                  <a:gd name="connsiteX22" fmla="*/ 2848612 w 2962912"/>
                  <a:gd name="connsiteY22" fmla="*/ 1507490 h 3641156"/>
                  <a:gd name="connsiteX23" fmla="*/ 2962912 w 2962912"/>
                  <a:gd name="connsiteY23" fmla="*/ 1697990 h 3641156"/>
                  <a:gd name="connsiteX24" fmla="*/ 2772412 w 2962912"/>
                  <a:gd name="connsiteY24" fmla="*/ 1720850 h 3641156"/>
                  <a:gd name="connsiteX25" fmla="*/ 2734312 w 2962912"/>
                  <a:gd name="connsiteY25" fmla="*/ 1781810 h 3641156"/>
                  <a:gd name="connsiteX26" fmla="*/ 2772412 w 2962912"/>
                  <a:gd name="connsiteY26" fmla="*/ 1888490 h 3641156"/>
                  <a:gd name="connsiteX27" fmla="*/ 2802892 w 2962912"/>
                  <a:gd name="connsiteY27" fmla="*/ 2071370 h 3641156"/>
                  <a:gd name="connsiteX28" fmla="*/ 2787652 w 2962912"/>
                  <a:gd name="connsiteY28" fmla="*/ 2338070 h 3641156"/>
                  <a:gd name="connsiteX29" fmla="*/ 2825752 w 2962912"/>
                  <a:gd name="connsiteY29" fmla="*/ 2429510 h 3641156"/>
                  <a:gd name="connsiteX30" fmla="*/ 2680972 w 2962912"/>
                  <a:gd name="connsiteY30" fmla="*/ 2635250 h 3641156"/>
                  <a:gd name="connsiteX31" fmla="*/ 2673352 w 2962912"/>
                  <a:gd name="connsiteY31" fmla="*/ 2787650 h 3641156"/>
                  <a:gd name="connsiteX32" fmla="*/ 2627632 w 2962912"/>
                  <a:gd name="connsiteY32" fmla="*/ 2863850 h 3641156"/>
                  <a:gd name="connsiteX33" fmla="*/ 2536192 w 2962912"/>
                  <a:gd name="connsiteY33" fmla="*/ 2879090 h 3641156"/>
                  <a:gd name="connsiteX34" fmla="*/ 2475232 w 2962912"/>
                  <a:gd name="connsiteY34" fmla="*/ 2818130 h 3641156"/>
                  <a:gd name="connsiteX35" fmla="*/ 2429512 w 2962912"/>
                  <a:gd name="connsiteY35" fmla="*/ 2818130 h 3641156"/>
                  <a:gd name="connsiteX36" fmla="*/ 2406652 w 2962912"/>
                  <a:gd name="connsiteY36" fmla="*/ 2871470 h 3641156"/>
                  <a:gd name="connsiteX37" fmla="*/ 2261872 w 2962912"/>
                  <a:gd name="connsiteY37" fmla="*/ 2856230 h 3641156"/>
                  <a:gd name="connsiteX38" fmla="*/ 2261872 w 2962912"/>
                  <a:gd name="connsiteY38" fmla="*/ 2917190 h 3641156"/>
                  <a:gd name="connsiteX39" fmla="*/ 2200912 w 2962912"/>
                  <a:gd name="connsiteY39" fmla="*/ 2962910 h 3641156"/>
                  <a:gd name="connsiteX40" fmla="*/ 1995172 w 2962912"/>
                  <a:gd name="connsiteY40" fmla="*/ 3001010 h 3641156"/>
                  <a:gd name="connsiteX41" fmla="*/ 1949452 w 2962912"/>
                  <a:gd name="connsiteY41" fmla="*/ 2970530 h 3641156"/>
                  <a:gd name="connsiteX42" fmla="*/ 1949452 w 2962912"/>
                  <a:gd name="connsiteY42" fmla="*/ 3039110 h 3641156"/>
                  <a:gd name="connsiteX43" fmla="*/ 1781812 w 2962912"/>
                  <a:gd name="connsiteY43" fmla="*/ 3107690 h 3641156"/>
                  <a:gd name="connsiteX44" fmla="*/ 1781812 w 2962912"/>
                  <a:gd name="connsiteY44" fmla="*/ 3237230 h 3641156"/>
                  <a:gd name="connsiteX45" fmla="*/ 1736092 w 2962912"/>
                  <a:gd name="connsiteY45" fmla="*/ 3237230 h 3641156"/>
                  <a:gd name="connsiteX46" fmla="*/ 1667512 w 2962912"/>
                  <a:gd name="connsiteY46" fmla="*/ 3183890 h 3641156"/>
                  <a:gd name="connsiteX47" fmla="*/ 1568452 w 2962912"/>
                  <a:gd name="connsiteY47" fmla="*/ 3237230 h 3641156"/>
                  <a:gd name="connsiteX48" fmla="*/ 1522732 w 2962912"/>
                  <a:gd name="connsiteY48" fmla="*/ 3465830 h 3641156"/>
                  <a:gd name="connsiteX49" fmla="*/ 1248412 w 2962912"/>
                  <a:gd name="connsiteY49" fmla="*/ 3610610 h 3641156"/>
                  <a:gd name="connsiteX50" fmla="*/ 1164592 w 2962912"/>
                  <a:gd name="connsiteY50" fmla="*/ 3610610 h 3641156"/>
                  <a:gd name="connsiteX51" fmla="*/ 1097392 w 2962912"/>
                  <a:gd name="connsiteY51" fmla="*/ 3641156 h 3641156"/>
                  <a:gd name="connsiteX52" fmla="*/ 1009652 w 2962912"/>
                  <a:gd name="connsiteY52" fmla="*/ 3587750 h 3641156"/>
                  <a:gd name="connsiteX53" fmla="*/ 1003304 w 2962912"/>
                  <a:gd name="connsiteY53" fmla="*/ 3543300 h 3641156"/>
                  <a:gd name="connsiteX54" fmla="*/ 933452 w 2962912"/>
                  <a:gd name="connsiteY54" fmla="*/ 3429000 h 3641156"/>
                  <a:gd name="connsiteX55" fmla="*/ 939800 w 2962912"/>
                  <a:gd name="connsiteY55" fmla="*/ 3352800 h 3641156"/>
                  <a:gd name="connsiteX56" fmla="*/ 869952 w 2962912"/>
                  <a:gd name="connsiteY56" fmla="*/ 3359150 h 3641156"/>
                  <a:gd name="connsiteX57" fmla="*/ 857252 w 2962912"/>
                  <a:gd name="connsiteY57" fmla="*/ 3371850 h 3641156"/>
                  <a:gd name="connsiteX58" fmla="*/ 717552 w 2962912"/>
                  <a:gd name="connsiteY58" fmla="*/ 3365500 h 3641156"/>
                  <a:gd name="connsiteX59" fmla="*/ 692152 w 2962912"/>
                  <a:gd name="connsiteY59" fmla="*/ 3340100 h 3641156"/>
                  <a:gd name="connsiteX60" fmla="*/ 615952 w 2962912"/>
                  <a:gd name="connsiteY60" fmla="*/ 3327400 h 3641156"/>
                  <a:gd name="connsiteX61" fmla="*/ 533400 w 2962912"/>
                  <a:gd name="connsiteY61" fmla="*/ 3359150 h 3641156"/>
                  <a:gd name="connsiteX62" fmla="*/ 419104 w 2962912"/>
                  <a:gd name="connsiteY62" fmla="*/ 3359150 h 3641156"/>
                  <a:gd name="connsiteX63" fmla="*/ 260352 w 2962912"/>
                  <a:gd name="connsiteY63" fmla="*/ 3187700 h 3641156"/>
                  <a:gd name="connsiteX64" fmla="*/ 279400 w 2962912"/>
                  <a:gd name="connsiteY64" fmla="*/ 3143250 h 3641156"/>
                  <a:gd name="connsiteX65" fmla="*/ 266704 w 2962912"/>
                  <a:gd name="connsiteY65" fmla="*/ 3111500 h 3641156"/>
                  <a:gd name="connsiteX66" fmla="*/ 203200 w 2962912"/>
                  <a:gd name="connsiteY66" fmla="*/ 3098800 h 3641156"/>
                  <a:gd name="connsiteX67" fmla="*/ 107952 w 2962912"/>
                  <a:gd name="connsiteY67" fmla="*/ 2997200 h 3641156"/>
                  <a:gd name="connsiteX68" fmla="*/ 120652 w 2962912"/>
                  <a:gd name="connsiteY68" fmla="*/ 2876550 h 3641156"/>
                  <a:gd name="connsiteX69" fmla="*/ 241304 w 2962912"/>
                  <a:gd name="connsiteY69" fmla="*/ 2692400 h 3641156"/>
                  <a:gd name="connsiteX70" fmla="*/ 247652 w 2962912"/>
                  <a:gd name="connsiteY70" fmla="*/ 2654300 h 3641156"/>
                  <a:gd name="connsiteX71" fmla="*/ 317504 w 2962912"/>
                  <a:gd name="connsiteY71" fmla="*/ 2635250 h 3641156"/>
                  <a:gd name="connsiteX72" fmla="*/ 330200 w 2962912"/>
                  <a:gd name="connsiteY72" fmla="*/ 2584450 h 3641156"/>
                  <a:gd name="connsiteX73" fmla="*/ 266704 w 2962912"/>
                  <a:gd name="connsiteY73" fmla="*/ 2501900 h 3641156"/>
                  <a:gd name="connsiteX74" fmla="*/ 330200 w 2962912"/>
                  <a:gd name="connsiteY74" fmla="*/ 2400300 h 3641156"/>
                  <a:gd name="connsiteX75" fmla="*/ 336552 w 2962912"/>
                  <a:gd name="connsiteY75" fmla="*/ 2298700 h 3641156"/>
                  <a:gd name="connsiteX76" fmla="*/ 419104 w 2962912"/>
                  <a:gd name="connsiteY76" fmla="*/ 2298700 h 3641156"/>
                  <a:gd name="connsiteX77" fmla="*/ 476252 w 2962912"/>
                  <a:gd name="connsiteY77" fmla="*/ 2197100 h 3641156"/>
                  <a:gd name="connsiteX78" fmla="*/ 425452 w 2962912"/>
                  <a:gd name="connsiteY78" fmla="*/ 2095500 h 3641156"/>
                  <a:gd name="connsiteX79" fmla="*/ 361952 w 2962912"/>
                  <a:gd name="connsiteY79" fmla="*/ 2076450 h 3641156"/>
                  <a:gd name="connsiteX80" fmla="*/ 298452 w 2962912"/>
                  <a:gd name="connsiteY80" fmla="*/ 2120900 h 3641156"/>
                  <a:gd name="connsiteX81" fmla="*/ 266704 w 2962912"/>
                  <a:gd name="connsiteY81" fmla="*/ 2095500 h 3641156"/>
                  <a:gd name="connsiteX82" fmla="*/ 215904 w 2962912"/>
                  <a:gd name="connsiteY82" fmla="*/ 2095500 h 3641156"/>
                  <a:gd name="connsiteX83" fmla="*/ 177800 w 2962912"/>
                  <a:gd name="connsiteY83" fmla="*/ 2076450 h 3641156"/>
                  <a:gd name="connsiteX84" fmla="*/ 95252 w 2962912"/>
                  <a:gd name="connsiteY84" fmla="*/ 2070100 h 3641156"/>
                  <a:gd name="connsiteX85" fmla="*/ 25400 w 2962912"/>
                  <a:gd name="connsiteY85" fmla="*/ 2006600 h 3641156"/>
                  <a:gd name="connsiteX86" fmla="*/ 0 w 2962912"/>
                  <a:gd name="connsiteY86" fmla="*/ 1905000 h 3641156"/>
                  <a:gd name="connsiteX87" fmla="*/ 38104 w 2962912"/>
                  <a:gd name="connsiteY87" fmla="*/ 1828800 h 3641156"/>
                  <a:gd name="connsiteX88" fmla="*/ 12704 w 2962912"/>
                  <a:gd name="connsiteY88" fmla="*/ 1778000 h 3641156"/>
                  <a:gd name="connsiteX89" fmla="*/ 95252 w 2962912"/>
                  <a:gd name="connsiteY89" fmla="*/ 1663700 h 3641156"/>
                  <a:gd name="connsiteX90" fmla="*/ 133352 w 2962912"/>
                  <a:gd name="connsiteY90" fmla="*/ 1581150 h 3641156"/>
                  <a:gd name="connsiteX91" fmla="*/ 69852 w 2962912"/>
                  <a:gd name="connsiteY91" fmla="*/ 1504950 h 3641156"/>
                  <a:gd name="connsiteX92" fmla="*/ 69852 w 2962912"/>
                  <a:gd name="connsiteY92" fmla="*/ 1466850 h 3641156"/>
                  <a:gd name="connsiteX93" fmla="*/ 146052 w 2962912"/>
                  <a:gd name="connsiteY93" fmla="*/ 1397000 h 3641156"/>
                  <a:gd name="connsiteX94" fmla="*/ 234952 w 2962912"/>
                  <a:gd name="connsiteY94" fmla="*/ 1276350 h 3641156"/>
                  <a:gd name="connsiteX95" fmla="*/ 190504 w 2962912"/>
                  <a:gd name="connsiteY95" fmla="*/ 1225550 h 3641156"/>
                  <a:gd name="connsiteX96" fmla="*/ 146052 w 2962912"/>
                  <a:gd name="connsiteY96" fmla="*/ 1219200 h 3641156"/>
                  <a:gd name="connsiteX97" fmla="*/ 76200 w 2962912"/>
                  <a:gd name="connsiteY97" fmla="*/ 1155700 h 3641156"/>
                  <a:gd name="connsiteX98" fmla="*/ 88904 w 2962912"/>
                  <a:gd name="connsiteY98" fmla="*/ 1041400 h 3641156"/>
                  <a:gd name="connsiteX99" fmla="*/ 120652 w 2962912"/>
                  <a:gd name="connsiteY99" fmla="*/ 1035050 h 3641156"/>
                  <a:gd name="connsiteX100" fmla="*/ 133352 w 2962912"/>
                  <a:gd name="connsiteY100" fmla="*/ 990600 h 3641156"/>
                  <a:gd name="connsiteX101" fmla="*/ 177800 w 2962912"/>
                  <a:gd name="connsiteY101" fmla="*/ 971550 h 3641156"/>
                  <a:gd name="connsiteX102" fmla="*/ 177800 w 2962912"/>
                  <a:gd name="connsiteY102" fmla="*/ 920752 h 3641156"/>
                  <a:gd name="connsiteX103" fmla="*/ 190504 w 2962912"/>
                  <a:gd name="connsiteY103" fmla="*/ 914400 h 3641156"/>
                  <a:gd name="connsiteX104" fmla="*/ 254000 w 2962912"/>
                  <a:gd name="connsiteY104" fmla="*/ 889000 h 3641156"/>
                  <a:gd name="connsiteX105" fmla="*/ 266704 w 2962912"/>
                  <a:gd name="connsiteY105" fmla="*/ 844550 h 3641156"/>
                  <a:gd name="connsiteX106" fmla="*/ 400052 w 2962912"/>
                  <a:gd name="connsiteY106" fmla="*/ 781050 h 3641156"/>
                  <a:gd name="connsiteX107" fmla="*/ 438152 w 2962912"/>
                  <a:gd name="connsiteY107" fmla="*/ 704850 h 3641156"/>
                  <a:gd name="connsiteX108" fmla="*/ 508000 w 2962912"/>
                  <a:gd name="connsiteY108" fmla="*/ 717550 h 3641156"/>
                  <a:gd name="connsiteX109" fmla="*/ 692152 w 2962912"/>
                  <a:gd name="connsiteY109" fmla="*/ 635000 h 3641156"/>
                  <a:gd name="connsiteX110" fmla="*/ 749304 w 2962912"/>
                  <a:gd name="connsiteY110" fmla="*/ 584200 h 3641156"/>
                  <a:gd name="connsiteX111" fmla="*/ 793752 w 2962912"/>
                  <a:gd name="connsiteY111" fmla="*/ 533400 h 3641156"/>
                  <a:gd name="connsiteX112" fmla="*/ 901704 w 2962912"/>
                  <a:gd name="connsiteY112" fmla="*/ 514350 h 3641156"/>
                  <a:gd name="connsiteX113" fmla="*/ 908052 w 2962912"/>
                  <a:gd name="connsiteY113" fmla="*/ 450850 h 3641156"/>
                  <a:gd name="connsiteX114" fmla="*/ 1035052 w 2962912"/>
                  <a:gd name="connsiteY114" fmla="*/ 438150 h 3641156"/>
                  <a:gd name="connsiteX115" fmla="*/ 1073152 w 2962912"/>
                  <a:gd name="connsiteY115" fmla="*/ 374650 h 3641156"/>
                  <a:gd name="connsiteX116" fmla="*/ 1174752 w 2962912"/>
                  <a:gd name="connsiteY116" fmla="*/ 317500 h 3641156"/>
                  <a:gd name="connsiteX117" fmla="*/ 1270000 w 2962912"/>
                  <a:gd name="connsiteY117" fmla="*/ 323850 h 3641156"/>
                  <a:gd name="connsiteX118" fmla="*/ 1365252 w 2962912"/>
                  <a:gd name="connsiteY118" fmla="*/ 254000 h 3641156"/>
                  <a:gd name="connsiteX119" fmla="*/ 1517652 w 2962912"/>
                  <a:gd name="connsiteY119" fmla="*/ 254000 h 3641156"/>
                  <a:gd name="connsiteX120" fmla="*/ 1517652 w 2962912"/>
                  <a:gd name="connsiteY120" fmla="*/ 209550 h 3641156"/>
                  <a:gd name="connsiteX121" fmla="*/ 1498600 w 2962912"/>
                  <a:gd name="connsiteY121" fmla="*/ 127000 h 3641156"/>
                  <a:gd name="connsiteX122" fmla="*/ 1543052 w 2962912"/>
                  <a:gd name="connsiteY122" fmla="*/ 69850 h 3641156"/>
                  <a:gd name="connsiteX123" fmla="*/ 1739904 w 2962912"/>
                  <a:gd name="connsiteY123" fmla="*/ 12700 h 364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962912" h="3641156">
                    <a:moveTo>
                      <a:pt x="1873252" y="0"/>
                    </a:moveTo>
                    <a:lnTo>
                      <a:pt x="1955800" y="25400"/>
                    </a:lnTo>
                    <a:lnTo>
                      <a:pt x="2165352" y="69850"/>
                    </a:lnTo>
                    <a:lnTo>
                      <a:pt x="2273304" y="120650"/>
                    </a:lnTo>
                    <a:lnTo>
                      <a:pt x="2343152" y="127000"/>
                    </a:lnTo>
                    <a:lnTo>
                      <a:pt x="2457452" y="177800"/>
                    </a:lnTo>
                    <a:lnTo>
                      <a:pt x="2571752" y="304800"/>
                    </a:lnTo>
                    <a:lnTo>
                      <a:pt x="2641600" y="361950"/>
                    </a:lnTo>
                    <a:lnTo>
                      <a:pt x="2667000" y="501650"/>
                    </a:lnTo>
                    <a:lnTo>
                      <a:pt x="2819400" y="501650"/>
                    </a:lnTo>
                    <a:lnTo>
                      <a:pt x="2819400" y="539750"/>
                    </a:lnTo>
                    <a:lnTo>
                      <a:pt x="2787652" y="596900"/>
                    </a:lnTo>
                    <a:lnTo>
                      <a:pt x="2800352" y="654050"/>
                    </a:lnTo>
                    <a:lnTo>
                      <a:pt x="2813052" y="749300"/>
                    </a:lnTo>
                    <a:lnTo>
                      <a:pt x="2800352" y="793750"/>
                    </a:lnTo>
                    <a:lnTo>
                      <a:pt x="2844800" y="850900"/>
                    </a:lnTo>
                    <a:lnTo>
                      <a:pt x="2843092" y="848704"/>
                    </a:lnTo>
                    <a:lnTo>
                      <a:pt x="2818132" y="882650"/>
                    </a:lnTo>
                    <a:lnTo>
                      <a:pt x="2833372" y="1141730"/>
                    </a:lnTo>
                    <a:lnTo>
                      <a:pt x="2886712" y="1248410"/>
                    </a:lnTo>
                    <a:lnTo>
                      <a:pt x="2879092" y="1393190"/>
                    </a:lnTo>
                    <a:lnTo>
                      <a:pt x="2856232" y="1423670"/>
                    </a:lnTo>
                    <a:lnTo>
                      <a:pt x="2848612" y="1507490"/>
                    </a:lnTo>
                    <a:lnTo>
                      <a:pt x="2962912" y="1697990"/>
                    </a:lnTo>
                    <a:lnTo>
                      <a:pt x="2772412" y="1720850"/>
                    </a:lnTo>
                    <a:lnTo>
                      <a:pt x="2734312" y="1781810"/>
                    </a:lnTo>
                    <a:lnTo>
                      <a:pt x="2772412" y="1888490"/>
                    </a:lnTo>
                    <a:lnTo>
                      <a:pt x="2802892" y="2071370"/>
                    </a:lnTo>
                    <a:lnTo>
                      <a:pt x="2787652" y="2338070"/>
                    </a:lnTo>
                    <a:lnTo>
                      <a:pt x="2825752" y="2429510"/>
                    </a:lnTo>
                    <a:lnTo>
                      <a:pt x="2680972" y="2635250"/>
                    </a:lnTo>
                    <a:lnTo>
                      <a:pt x="2673352" y="2787650"/>
                    </a:lnTo>
                    <a:lnTo>
                      <a:pt x="2627632" y="2863850"/>
                    </a:lnTo>
                    <a:lnTo>
                      <a:pt x="2536192" y="2879090"/>
                    </a:lnTo>
                    <a:lnTo>
                      <a:pt x="2475232" y="2818130"/>
                    </a:lnTo>
                    <a:lnTo>
                      <a:pt x="2429512" y="2818130"/>
                    </a:lnTo>
                    <a:lnTo>
                      <a:pt x="2406652" y="2871470"/>
                    </a:lnTo>
                    <a:lnTo>
                      <a:pt x="2261872" y="2856230"/>
                    </a:lnTo>
                    <a:lnTo>
                      <a:pt x="2261872" y="2917190"/>
                    </a:lnTo>
                    <a:lnTo>
                      <a:pt x="2200912" y="2962910"/>
                    </a:lnTo>
                    <a:lnTo>
                      <a:pt x="1995172" y="3001010"/>
                    </a:lnTo>
                    <a:lnTo>
                      <a:pt x="1949452" y="2970530"/>
                    </a:lnTo>
                    <a:lnTo>
                      <a:pt x="1949452" y="3039110"/>
                    </a:lnTo>
                    <a:lnTo>
                      <a:pt x="1781812" y="3107690"/>
                    </a:lnTo>
                    <a:lnTo>
                      <a:pt x="1781812" y="3237230"/>
                    </a:lnTo>
                    <a:lnTo>
                      <a:pt x="1736092" y="3237230"/>
                    </a:lnTo>
                    <a:lnTo>
                      <a:pt x="1667512" y="3183890"/>
                    </a:lnTo>
                    <a:lnTo>
                      <a:pt x="1568452" y="3237230"/>
                    </a:lnTo>
                    <a:lnTo>
                      <a:pt x="1522732" y="3465830"/>
                    </a:lnTo>
                    <a:lnTo>
                      <a:pt x="1248412" y="3610610"/>
                    </a:lnTo>
                    <a:lnTo>
                      <a:pt x="1164592" y="3610610"/>
                    </a:lnTo>
                    <a:lnTo>
                      <a:pt x="1097392" y="3641156"/>
                    </a:lnTo>
                    <a:lnTo>
                      <a:pt x="1009652" y="3587750"/>
                    </a:lnTo>
                    <a:lnTo>
                      <a:pt x="1003304" y="3543300"/>
                    </a:lnTo>
                    <a:lnTo>
                      <a:pt x="933452" y="3429000"/>
                    </a:lnTo>
                    <a:lnTo>
                      <a:pt x="939800" y="3352800"/>
                    </a:lnTo>
                    <a:lnTo>
                      <a:pt x="869952" y="3359150"/>
                    </a:lnTo>
                    <a:lnTo>
                      <a:pt x="857252" y="3371850"/>
                    </a:lnTo>
                    <a:lnTo>
                      <a:pt x="717552" y="3365500"/>
                    </a:lnTo>
                    <a:lnTo>
                      <a:pt x="692152" y="3340100"/>
                    </a:lnTo>
                    <a:lnTo>
                      <a:pt x="615952" y="3327400"/>
                    </a:lnTo>
                    <a:lnTo>
                      <a:pt x="533400" y="3359150"/>
                    </a:lnTo>
                    <a:lnTo>
                      <a:pt x="419104" y="3359150"/>
                    </a:lnTo>
                    <a:lnTo>
                      <a:pt x="260352" y="3187700"/>
                    </a:lnTo>
                    <a:lnTo>
                      <a:pt x="279400" y="3143250"/>
                    </a:lnTo>
                    <a:lnTo>
                      <a:pt x="266704" y="3111500"/>
                    </a:lnTo>
                    <a:lnTo>
                      <a:pt x="203200" y="3098800"/>
                    </a:lnTo>
                    <a:lnTo>
                      <a:pt x="107952" y="2997200"/>
                    </a:lnTo>
                    <a:lnTo>
                      <a:pt x="120652" y="2876550"/>
                    </a:lnTo>
                    <a:lnTo>
                      <a:pt x="241304" y="2692400"/>
                    </a:lnTo>
                    <a:lnTo>
                      <a:pt x="247652" y="2654300"/>
                    </a:lnTo>
                    <a:lnTo>
                      <a:pt x="317504" y="2635250"/>
                    </a:lnTo>
                    <a:lnTo>
                      <a:pt x="330200" y="2584450"/>
                    </a:lnTo>
                    <a:lnTo>
                      <a:pt x="266704" y="2501900"/>
                    </a:lnTo>
                    <a:lnTo>
                      <a:pt x="330200" y="2400300"/>
                    </a:lnTo>
                    <a:lnTo>
                      <a:pt x="336552" y="2298700"/>
                    </a:lnTo>
                    <a:lnTo>
                      <a:pt x="419104" y="2298700"/>
                    </a:lnTo>
                    <a:lnTo>
                      <a:pt x="476252" y="2197100"/>
                    </a:lnTo>
                    <a:lnTo>
                      <a:pt x="425452" y="2095500"/>
                    </a:lnTo>
                    <a:lnTo>
                      <a:pt x="361952" y="2076450"/>
                    </a:lnTo>
                    <a:lnTo>
                      <a:pt x="298452" y="2120900"/>
                    </a:lnTo>
                    <a:lnTo>
                      <a:pt x="266704" y="2095500"/>
                    </a:lnTo>
                    <a:lnTo>
                      <a:pt x="215904" y="2095500"/>
                    </a:lnTo>
                    <a:lnTo>
                      <a:pt x="177800" y="2076450"/>
                    </a:lnTo>
                    <a:lnTo>
                      <a:pt x="95252" y="2070100"/>
                    </a:lnTo>
                    <a:lnTo>
                      <a:pt x="25400" y="2006600"/>
                    </a:lnTo>
                    <a:lnTo>
                      <a:pt x="0" y="1905000"/>
                    </a:lnTo>
                    <a:lnTo>
                      <a:pt x="38104" y="1828800"/>
                    </a:lnTo>
                    <a:lnTo>
                      <a:pt x="12704" y="1778000"/>
                    </a:lnTo>
                    <a:lnTo>
                      <a:pt x="95252" y="1663700"/>
                    </a:lnTo>
                    <a:lnTo>
                      <a:pt x="133352" y="1581150"/>
                    </a:lnTo>
                    <a:lnTo>
                      <a:pt x="69852" y="1504950"/>
                    </a:lnTo>
                    <a:lnTo>
                      <a:pt x="69852" y="1466850"/>
                    </a:lnTo>
                    <a:lnTo>
                      <a:pt x="146052" y="1397000"/>
                    </a:lnTo>
                    <a:lnTo>
                      <a:pt x="234952" y="1276350"/>
                    </a:lnTo>
                    <a:lnTo>
                      <a:pt x="190504" y="1225550"/>
                    </a:lnTo>
                    <a:lnTo>
                      <a:pt x="146052" y="1219200"/>
                    </a:lnTo>
                    <a:lnTo>
                      <a:pt x="76200" y="1155700"/>
                    </a:lnTo>
                    <a:lnTo>
                      <a:pt x="88904" y="1041400"/>
                    </a:lnTo>
                    <a:lnTo>
                      <a:pt x="120652" y="1035050"/>
                    </a:lnTo>
                    <a:lnTo>
                      <a:pt x="133352" y="990600"/>
                    </a:lnTo>
                    <a:lnTo>
                      <a:pt x="177800" y="971550"/>
                    </a:lnTo>
                    <a:lnTo>
                      <a:pt x="177800" y="920752"/>
                    </a:lnTo>
                    <a:lnTo>
                      <a:pt x="190504" y="914400"/>
                    </a:lnTo>
                    <a:lnTo>
                      <a:pt x="254000" y="889000"/>
                    </a:lnTo>
                    <a:lnTo>
                      <a:pt x="266704" y="844550"/>
                    </a:lnTo>
                    <a:lnTo>
                      <a:pt x="400052" y="781050"/>
                    </a:lnTo>
                    <a:lnTo>
                      <a:pt x="438152" y="704850"/>
                    </a:lnTo>
                    <a:lnTo>
                      <a:pt x="508000" y="717550"/>
                    </a:lnTo>
                    <a:lnTo>
                      <a:pt x="692152" y="635000"/>
                    </a:lnTo>
                    <a:lnTo>
                      <a:pt x="749304" y="584200"/>
                    </a:lnTo>
                    <a:lnTo>
                      <a:pt x="793752" y="533400"/>
                    </a:lnTo>
                    <a:lnTo>
                      <a:pt x="901704" y="514350"/>
                    </a:lnTo>
                    <a:lnTo>
                      <a:pt x="908052" y="450850"/>
                    </a:lnTo>
                    <a:lnTo>
                      <a:pt x="1035052" y="438150"/>
                    </a:lnTo>
                    <a:lnTo>
                      <a:pt x="1073152" y="374650"/>
                    </a:lnTo>
                    <a:lnTo>
                      <a:pt x="1174752" y="317500"/>
                    </a:lnTo>
                    <a:lnTo>
                      <a:pt x="1270000" y="323850"/>
                    </a:lnTo>
                    <a:lnTo>
                      <a:pt x="1365252" y="254000"/>
                    </a:lnTo>
                    <a:lnTo>
                      <a:pt x="1517652" y="254000"/>
                    </a:lnTo>
                    <a:lnTo>
                      <a:pt x="1517652" y="209550"/>
                    </a:lnTo>
                    <a:lnTo>
                      <a:pt x="1498600" y="127000"/>
                    </a:lnTo>
                    <a:lnTo>
                      <a:pt x="1543052" y="69850"/>
                    </a:lnTo>
                    <a:lnTo>
                      <a:pt x="1739904" y="1270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270DFE67-B435-38C1-29CE-0A09CFAFCF5A}"/>
                  </a:ext>
                </a:extLst>
              </p:cNvPr>
              <p:cNvSpPr/>
              <p:nvPr/>
            </p:nvSpPr>
            <p:spPr>
              <a:xfrm>
                <a:off x="2398897" y="2356271"/>
                <a:ext cx="542068" cy="717514"/>
              </a:xfrm>
              <a:custGeom>
                <a:avLst/>
                <a:gdLst>
                  <a:gd name="connsiteX0" fmla="*/ 556008 w 3516632"/>
                  <a:gd name="connsiteY0" fmla="*/ 2706116 h 4518660"/>
                  <a:gd name="connsiteX1" fmla="*/ 556920 w 3516632"/>
                  <a:gd name="connsiteY1" fmla="*/ 2709304 h 4518660"/>
                  <a:gd name="connsiteX2" fmla="*/ 537212 w 3516632"/>
                  <a:gd name="connsiteY2" fmla="*/ 2735580 h 4518660"/>
                  <a:gd name="connsiteX3" fmla="*/ 438152 w 3516632"/>
                  <a:gd name="connsiteY3" fmla="*/ 2735580 h 4518660"/>
                  <a:gd name="connsiteX4" fmla="*/ 213360 w 3516632"/>
                  <a:gd name="connsiteY4" fmla="*/ 0 h 4518660"/>
                  <a:gd name="connsiteX5" fmla="*/ 281940 w 3516632"/>
                  <a:gd name="connsiteY5" fmla="*/ 152400 h 4518660"/>
                  <a:gd name="connsiteX6" fmla="*/ 358140 w 3516632"/>
                  <a:gd name="connsiteY6" fmla="*/ 243840 h 4518660"/>
                  <a:gd name="connsiteX7" fmla="*/ 449580 w 3516632"/>
                  <a:gd name="connsiteY7" fmla="*/ 304800 h 4518660"/>
                  <a:gd name="connsiteX8" fmla="*/ 510540 w 3516632"/>
                  <a:gd name="connsiteY8" fmla="*/ 472440 h 4518660"/>
                  <a:gd name="connsiteX9" fmla="*/ 624840 w 3516632"/>
                  <a:gd name="connsiteY9" fmla="*/ 502920 h 4518660"/>
                  <a:gd name="connsiteX10" fmla="*/ 632460 w 3516632"/>
                  <a:gd name="connsiteY10" fmla="*/ 609600 h 4518660"/>
                  <a:gd name="connsiteX11" fmla="*/ 830580 w 3516632"/>
                  <a:gd name="connsiteY11" fmla="*/ 746760 h 4518660"/>
                  <a:gd name="connsiteX12" fmla="*/ 883920 w 3516632"/>
                  <a:gd name="connsiteY12" fmla="*/ 723900 h 4518660"/>
                  <a:gd name="connsiteX13" fmla="*/ 1059180 w 3516632"/>
                  <a:gd name="connsiteY13" fmla="*/ 822960 h 4518660"/>
                  <a:gd name="connsiteX14" fmla="*/ 1135380 w 3516632"/>
                  <a:gd name="connsiteY14" fmla="*/ 822960 h 4518660"/>
                  <a:gd name="connsiteX15" fmla="*/ 1219200 w 3516632"/>
                  <a:gd name="connsiteY15" fmla="*/ 845820 h 4518660"/>
                  <a:gd name="connsiteX16" fmla="*/ 1295400 w 3516632"/>
                  <a:gd name="connsiteY16" fmla="*/ 975360 h 4518660"/>
                  <a:gd name="connsiteX17" fmla="*/ 1440180 w 3516632"/>
                  <a:gd name="connsiteY17" fmla="*/ 906780 h 4518660"/>
                  <a:gd name="connsiteX18" fmla="*/ 1501140 w 3516632"/>
                  <a:gd name="connsiteY18" fmla="*/ 914400 h 4518660"/>
                  <a:gd name="connsiteX19" fmla="*/ 1584960 w 3516632"/>
                  <a:gd name="connsiteY19" fmla="*/ 914400 h 4518660"/>
                  <a:gd name="connsiteX20" fmla="*/ 1653540 w 3516632"/>
                  <a:gd name="connsiteY20" fmla="*/ 861060 h 4518660"/>
                  <a:gd name="connsiteX21" fmla="*/ 1706880 w 3516632"/>
                  <a:gd name="connsiteY21" fmla="*/ 861060 h 4518660"/>
                  <a:gd name="connsiteX22" fmla="*/ 1760220 w 3516632"/>
                  <a:gd name="connsiteY22" fmla="*/ 883920 h 4518660"/>
                  <a:gd name="connsiteX23" fmla="*/ 1866900 w 3516632"/>
                  <a:gd name="connsiteY23" fmla="*/ 883920 h 4518660"/>
                  <a:gd name="connsiteX24" fmla="*/ 1920240 w 3516632"/>
                  <a:gd name="connsiteY24" fmla="*/ 762000 h 4518660"/>
                  <a:gd name="connsiteX25" fmla="*/ 2065020 w 3516632"/>
                  <a:gd name="connsiteY25" fmla="*/ 731520 h 4518660"/>
                  <a:gd name="connsiteX26" fmla="*/ 2164080 w 3516632"/>
                  <a:gd name="connsiteY26" fmla="*/ 731520 h 4518660"/>
                  <a:gd name="connsiteX27" fmla="*/ 2232660 w 3516632"/>
                  <a:gd name="connsiteY27" fmla="*/ 662940 h 4518660"/>
                  <a:gd name="connsiteX28" fmla="*/ 2331720 w 3516632"/>
                  <a:gd name="connsiteY28" fmla="*/ 739140 h 4518660"/>
                  <a:gd name="connsiteX29" fmla="*/ 2331720 w 3516632"/>
                  <a:gd name="connsiteY29" fmla="*/ 647700 h 4518660"/>
                  <a:gd name="connsiteX30" fmla="*/ 2385060 w 3516632"/>
                  <a:gd name="connsiteY30" fmla="*/ 548640 h 4518660"/>
                  <a:gd name="connsiteX31" fmla="*/ 2659380 w 3516632"/>
                  <a:gd name="connsiteY31" fmla="*/ 723900 h 4518660"/>
                  <a:gd name="connsiteX32" fmla="*/ 2773680 w 3516632"/>
                  <a:gd name="connsiteY32" fmla="*/ 914400 h 4518660"/>
                  <a:gd name="connsiteX33" fmla="*/ 2872740 w 3516632"/>
                  <a:gd name="connsiteY33" fmla="*/ 937260 h 4518660"/>
                  <a:gd name="connsiteX34" fmla="*/ 2987040 w 3516632"/>
                  <a:gd name="connsiteY34" fmla="*/ 982980 h 4518660"/>
                  <a:gd name="connsiteX35" fmla="*/ 3025140 w 3516632"/>
                  <a:gd name="connsiteY35" fmla="*/ 1066800 h 4518660"/>
                  <a:gd name="connsiteX36" fmla="*/ 3040380 w 3516632"/>
                  <a:gd name="connsiteY36" fmla="*/ 1135380 h 4518660"/>
                  <a:gd name="connsiteX37" fmla="*/ 3284220 w 3516632"/>
                  <a:gd name="connsiteY37" fmla="*/ 1333500 h 4518660"/>
                  <a:gd name="connsiteX38" fmla="*/ 3352800 w 3516632"/>
                  <a:gd name="connsiteY38" fmla="*/ 1348740 h 4518660"/>
                  <a:gd name="connsiteX39" fmla="*/ 3459480 w 3516632"/>
                  <a:gd name="connsiteY39" fmla="*/ 1348740 h 4518660"/>
                  <a:gd name="connsiteX40" fmla="*/ 3433572 w 3516632"/>
                  <a:gd name="connsiteY40" fmla="*/ 1333194 h 4518660"/>
                  <a:gd name="connsiteX41" fmla="*/ 3463292 w 3516632"/>
                  <a:gd name="connsiteY41" fmla="*/ 1341120 h 4518660"/>
                  <a:gd name="connsiteX42" fmla="*/ 3516632 w 3516632"/>
                  <a:gd name="connsiteY42" fmla="*/ 1371600 h 4518660"/>
                  <a:gd name="connsiteX43" fmla="*/ 3493772 w 3516632"/>
                  <a:gd name="connsiteY43" fmla="*/ 1478280 h 4518660"/>
                  <a:gd name="connsiteX44" fmla="*/ 3463292 w 3516632"/>
                  <a:gd name="connsiteY44" fmla="*/ 1516380 h 4518660"/>
                  <a:gd name="connsiteX45" fmla="*/ 3425192 w 3516632"/>
                  <a:gd name="connsiteY45" fmla="*/ 1516380 h 4518660"/>
                  <a:gd name="connsiteX46" fmla="*/ 3387092 w 3516632"/>
                  <a:gd name="connsiteY46" fmla="*/ 1455420 h 4518660"/>
                  <a:gd name="connsiteX47" fmla="*/ 3333752 w 3516632"/>
                  <a:gd name="connsiteY47" fmla="*/ 1455420 h 4518660"/>
                  <a:gd name="connsiteX48" fmla="*/ 3265172 w 3516632"/>
                  <a:gd name="connsiteY48" fmla="*/ 1470660 h 4518660"/>
                  <a:gd name="connsiteX49" fmla="*/ 3188972 w 3516632"/>
                  <a:gd name="connsiteY49" fmla="*/ 1524000 h 4518660"/>
                  <a:gd name="connsiteX50" fmla="*/ 3082292 w 3516632"/>
                  <a:gd name="connsiteY50" fmla="*/ 1546860 h 4518660"/>
                  <a:gd name="connsiteX51" fmla="*/ 3059432 w 3516632"/>
                  <a:gd name="connsiteY51" fmla="*/ 1524000 h 4518660"/>
                  <a:gd name="connsiteX52" fmla="*/ 2952752 w 3516632"/>
                  <a:gd name="connsiteY52" fmla="*/ 1516380 h 4518660"/>
                  <a:gd name="connsiteX53" fmla="*/ 2777492 w 3516632"/>
                  <a:gd name="connsiteY53" fmla="*/ 1577340 h 4518660"/>
                  <a:gd name="connsiteX54" fmla="*/ 2602232 w 3516632"/>
                  <a:gd name="connsiteY54" fmla="*/ 1722120 h 4518660"/>
                  <a:gd name="connsiteX55" fmla="*/ 2289812 w 3516632"/>
                  <a:gd name="connsiteY55" fmla="*/ 2065020 h 4518660"/>
                  <a:gd name="connsiteX56" fmla="*/ 2145032 w 3516632"/>
                  <a:gd name="connsiteY56" fmla="*/ 2263140 h 4518660"/>
                  <a:gd name="connsiteX57" fmla="*/ 2045972 w 3516632"/>
                  <a:gd name="connsiteY57" fmla="*/ 2613660 h 4518660"/>
                  <a:gd name="connsiteX58" fmla="*/ 2045972 w 3516632"/>
                  <a:gd name="connsiteY58" fmla="*/ 2880360 h 4518660"/>
                  <a:gd name="connsiteX59" fmla="*/ 2122172 w 3516632"/>
                  <a:gd name="connsiteY59" fmla="*/ 2994660 h 4518660"/>
                  <a:gd name="connsiteX60" fmla="*/ 2076452 w 3516632"/>
                  <a:gd name="connsiteY60" fmla="*/ 3063240 h 4518660"/>
                  <a:gd name="connsiteX61" fmla="*/ 2053592 w 3516632"/>
                  <a:gd name="connsiteY61" fmla="*/ 3307080 h 4518660"/>
                  <a:gd name="connsiteX62" fmla="*/ 2007872 w 3516632"/>
                  <a:gd name="connsiteY62" fmla="*/ 3444240 h 4518660"/>
                  <a:gd name="connsiteX63" fmla="*/ 1901192 w 3516632"/>
                  <a:gd name="connsiteY63" fmla="*/ 3451860 h 4518660"/>
                  <a:gd name="connsiteX64" fmla="*/ 1863092 w 3516632"/>
                  <a:gd name="connsiteY64" fmla="*/ 3535680 h 4518660"/>
                  <a:gd name="connsiteX65" fmla="*/ 1741172 w 3516632"/>
                  <a:gd name="connsiteY65" fmla="*/ 3573780 h 4518660"/>
                  <a:gd name="connsiteX66" fmla="*/ 1703072 w 3516632"/>
                  <a:gd name="connsiteY66" fmla="*/ 3627120 h 4518660"/>
                  <a:gd name="connsiteX67" fmla="*/ 1619252 w 3516632"/>
                  <a:gd name="connsiteY67" fmla="*/ 3634740 h 4518660"/>
                  <a:gd name="connsiteX68" fmla="*/ 1588772 w 3516632"/>
                  <a:gd name="connsiteY68" fmla="*/ 3688080 h 4518660"/>
                  <a:gd name="connsiteX69" fmla="*/ 1474472 w 3516632"/>
                  <a:gd name="connsiteY69" fmla="*/ 3710940 h 4518660"/>
                  <a:gd name="connsiteX70" fmla="*/ 1443992 w 3516632"/>
                  <a:gd name="connsiteY70" fmla="*/ 3680460 h 4518660"/>
                  <a:gd name="connsiteX71" fmla="*/ 1329692 w 3516632"/>
                  <a:gd name="connsiteY71" fmla="*/ 3665220 h 4518660"/>
                  <a:gd name="connsiteX72" fmla="*/ 1169672 w 3516632"/>
                  <a:gd name="connsiteY72" fmla="*/ 3710940 h 4518660"/>
                  <a:gd name="connsiteX73" fmla="*/ 1169672 w 3516632"/>
                  <a:gd name="connsiteY73" fmla="*/ 3802380 h 4518660"/>
                  <a:gd name="connsiteX74" fmla="*/ 1062992 w 3516632"/>
                  <a:gd name="connsiteY74" fmla="*/ 3909060 h 4518660"/>
                  <a:gd name="connsiteX75" fmla="*/ 918212 w 3516632"/>
                  <a:gd name="connsiteY75" fmla="*/ 3954780 h 4518660"/>
                  <a:gd name="connsiteX76" fmla="*/ 765812 w 3516632"/>
                  <a:gd name="connsiteY76" fmla="*/ 4130040 h 4518660"/>
                  <a:gd name="connsiteX77" fmla="*/ 727712 w 3516632"/>
                  <a:gd name="connsiteY77" fmla="*/ 4366260 h 4518660"/>
                  <a:gd name="connsiteX78" fmla="*/ 628652 w 3516632"/>
                  <a:gd name="connsiteY78" fmla="*/ 4503420 h 4518660"/>
                  <a:gd name="connsiteX79" fmla="*/ 506732 w 3516632"/>
                  <a:gd name="connsiteY79" fmla="*/ 4518660 h 4518660"/>
                  <a:gd name="connsiteX80" fmla="*/ 300992 w 3516632"/>
                  <a:gd name="connsiteY80" fmla="*/ 4465320 h 4518660"/>
                  <a:gd name="connsiteX81" fmla="*/ 300992 w 3516632"/>
                  <a:gd name="connsiteY81" fmla="*/ 4358640 h 4518660"/>
                  <a:gd name="connsiteX82" fmla="*/ 163832 w 3516632"/>
                  <a:gd name="connsiteY82" fmla="*/ 4312920 h 4518660"/>
                  <a:gd name="connsiteX83" fmla="*/ 102872 w 3516632"/>
                  <a:gd name="connsiteY83" fmla="*/ 4267200 h 4518660"/>
                  <a:gd name="connsiteX84" fmla="*/ 102872 w 3516632"/>
                  <a:gd name="connsiteY84" fmla="*/ 4221480 h 4518660"/>
                  <a:gd name="connsiteX85" fmla="*/ 201932 w 3516632"/>
                  <a:gd name="connsiteY85" fmla="*/ 4229100 h 4518660"/>
                  <a:gd name="connsiteX86" fmla="*/ 278132 w 3516632"/>
                  <a:gd name="connsiteY86" fmla="*/ 4206240 h 4518660"/>
                  <a:gd name="connsiteX87" fmla="*/ 308612 w 3516632"/>
                  <a:gd name="connsiteY87" fmla="*/ 4175760 h 4518660"/>
                  <a:gd name="connsiteX88" fmla="*/ 400052 w 3516632"/>
                  <a:gd name="connsiteY88" fmla="*/ 4175760 h 4518660"/>
                  <a:gd name="connsiteX89" fmla="*/ 400052 w 3516632"/>
                  <a:gd name="connsiteY89" fmla="*/ 4099560 h 4518660"/>
                  <a:gd name="connsiteX90" fmla="*/ 308612 w 3516632"/>
                  <a:gd name="connsiteY90" fmla="*/ 4000500 h 4518660"/>
                  <a:gd name="connsiteX91" fmla="*/ 300992 w 3516632"/>
                  <a:gd name="connsiteY91" fmla="*/ 3886200 h 4518660"/>
                  <a:gd name="connsiteX92" fmla="*/ 339092 w 3516632"/>
                  <a:gd name="connsiteY92" fmla="*/ 3802380 h 4518660"/>
                  <a:gd name="connsiteX93" fmla="*/ 300992 w 3516632"/>
                  <a:gd name="connsiteY93" fmla="*/ 3733800 h 4518660"/>
                  <a:gd name="connsiteX94" fmla="*/ 316232 w 3516632"/>
                  <a:gd name="connsiteY94" fmla="*/ 3657600 h 4518660"/>
                  <a:gd name="connsiteX95" fmla="*/ 308612 w 3516632"/>
                  <a:gd name="connsiteY95" fmla="*/ 3611880 h 4518660"/>
                  <a:gd name="connsiteX96" fmla="*/ 285752 w 3516632"/>
                  <a:gd name="connsiteY96" fmla="*/ 3489960 h 4518660"/>
                  <a:gd name="connsiteX97" fmla="*/ 308612 w 3516632"/>
                  <a:gd name="connsiteY97" fmla="*/ 3368040 h 4518660"/>
                  <a:gd name="connsiteX98" fmla="*/ 438152 w 3516632"/>
                  <a:gd name="connsiteY98" fmla="*/ 3307080 h 4518660"/>
                  <a:gd name="connsiteX99" fmla="*/ 430532 w 3516632"/>
                  <a:gd name="connsiteY99" fmla="*/ 3200400 h 4518660"/>
                  <a:gd name="connsiteX100" fmla="*/ 377192 w 3516632"/>
                  <a:gd name="connsiteY100" fmla="*/ 3108960 h 4518660"/>
                  <a:gd name="connsiteX101" fmla="*/ 377192 w 3516632"/>
                  <a:gd name="connsiteY101" fmla="*/ 3055620 h 4518660"/>
                  <a:gd name="connsiteX102" fmla="*/ 262892 w 3516632"/>
                  <a:gd name="connsiteY102" fmla="*/ 2979420 h 4518660"/>
                  <a:gd name="connsiteX103" fmla="*/ 300992 w 3516632"/>
                  <a:gd name="connsiteY103" fmla="*/ 2903220 h 4518660"/>
                  <a:gd name="connsiteX104" fmla="*/ 316232 w 3516632"/>
                  <a:gd name="connsiteY104" fmla="*/ 2849880 h 4518660"/>
                  <a:gd name="connsiteX105" fmla="*/ 407672 w 3516632"/>
                  <a:gd name="connsiteY105" fmla="*/ 2735580 h 4518660"/>
                  <a:gd name="connsiteX106" fmla="*/ 438152 w 3516632"/>
                  <a:gd name="connsiteY106" fmla="*/ 2735580 h 4518660"/>
                  <a:gd name="connsiteX107" fmla="*/ 544832 w 3516632"/>
                  <a:gd name="connsiteY107" fmla="*/ 2743200 h 4518660"/>
                  <a:gd name="connsiteX108" fmla="*/ 560072 w 3516632"/>
                  <a:gd name="connsiteY108" fmla="*/ 2720340 h 4518660"/>
                  <a:gd name="connsiteX109" fmla="*/ 556920 w 3516632"/>
                  <a:gd name="connsiteY109" fmla="*/ 2709304 h 4518660"/>
                  <a:gd name="connsiteX110" fmla="*/ 560072 w 3516632"/>
                  <a:gd name="connsiteY110" fmla="*/ 2705100 h 4518660"/>
                  <a:gd name="connsiteX111" fmla="*/ 556008 w 3516632"/>
                  <a:gd name="connsiteY111" fmla="*/ 2706116 h 4518660"/>
                  <a:gd name="connsiteX112" fmla="*/ 544832 w 3516632"/>
                  <a:gd name="connsiteY112" fmla="*/ 2667000 h 4518660"/>
                  <a:gd name="connsiteX113" fmla="*/ 537212 w 3516632"/>
                  <a:gd name="connsiteY113" fmla="*/ 2567940 h 4518660"/>
                  <a:gd name="connsiteX114" fmla="*/ 575312 w 3516632"/>
                  <a:gd name="connsiteY114" fmla="*/ 2499360 h 4518660"/>
                  <a:gd name="connsiteX115" fmla="*/ 735332 w 3516632"/>
                  <a:gd name="connsiteY115" fmla="*/ 2476500 h 4518660"/>
                  <a:gd name="connsiteX116" fmla="*/ 781052 w 3516632"/>
                  <a:gd name="connsiteY116" fmla="*/ 2400300 h 4518660"/>
                  <a:gd name="connsiteX117" fmla="*/ 826772 w 3516632"/>
                  <a:gd name="connsiteY117" fmla="*/ 2400300 h 4518660"/>
                  <a:gd name="connsiteX118" fmla="*/ 941072 w 3516632"/>
                  <a:gd name="connsiteY118" fmla="*/ 2316480 h 4518660"/>
                  <a:gd name="connsiteX119" fmla="*/ 956312 w 3516632"/>
                  <a:gd name="connsiteY119" fmla="*/ 2240280 h 4518660"/>
                  <a:gd name="connsiteX120" fmla="*/ 994412 w 3516632"/>
                  <a:gd name="connsiteY120" fmla="*/ 2179320 h 4518660"/>
                  <a:gd name="connsiteX121" fmla="*/ 1032512 w 3516632"/>
                  <a:gd name="connsiteY121" fmla="*/ 2087880 h 4518660"/>
                  <a:gd name="connsiteX122" fmla="*/ 1116332 w 3516632"/>
                  <a:gd name="connsiteY122" fmla="*/ 2087880 h 4518660"/>
                  <a:gd name="connsiteX123" fmla="*/ 1123952 w 3516632"/>
                  <a:gd name="connsiteY123" fmla="*/ 2019300 h 4518660"/>
                  <a:gd name="connsiteX124" fmla="*/ 1177292 w 3516632"/>
                  <a:gd name="connsiteY124" fmla="*/ 2019300 h 4518660"/>
                  <a:gd name="connsiteX125" fmla="*/ 1177292 w 3516632"/>
                  <a:gd name="connsiteY125" fmla="*/ 1935480 h 4518660"/>
                  <a:gd name="connsiteX126" fmla="*/ 1047752 w 3516632"/>
                  <a:gd name="connsiteY126" fmla="*/ 1844040 h 4518660"/>
                  <a:gd name="connsiteX127" fmla="*/ 895352 w 3516632"/>
                  <a:gd name="connsiteY127" fmla="*/ 1691640 h 4518660"/>
                  <a:gd name="connsiteX128" fmla="*/ 796292 w 3516632"/>
                  <a:gd name="connsiteY128" fmla="*/ 1668780 h 4518660"/>
                  <a:gd name="connsiteX129" fmla="*/ 765812 w 3516632"/>
                  <a:gd name="connsiteY129" fmla="*/ 1600200 h 4518660"/>
                  <a:gd name="connsiteX130" fmla="*/ 636272 w 3516632"/>
                  <a:gd name="connsiteY130" fmla="*/ 1607820 h 4518660"/>
                  <a:gd name="connsiteX131" fmla="*/ 605792 w 3516632"/>
                  <a:gd name="connsiteY131" fmla="*/ 1668780 h 4518660"/>
                  <a:gd name="connsiteX132" fmla="*/ 666752 w 3516632"/>
                  <a:gd name="connsiteY132" fmla="*/ 1744980 h 4518660"/>
                  <a:gd name="connsiteX133" fmla="*/ 567692 w 3516632"/>
                  <a:gd name="connsiteY133" fmla="*/ 1775460 h 4518660"/>
                  <a:gd name="connsiteX134" fmla="*/ 537212 w 3516632"/>
                  <a:gd name="connsiteY134" fmla="*/ 1767840 h 4518660"/>
                  <a:gd name="connsiteX135" fmla="*/ 499112 w 3516632"/>
                  <a:gd name="connsiteY135" fmla="*/ 1813560 h 4518660"/>
                  <a:gd name="connsiteX136" fmla="*/ 438152 w 3516632"/>
                  <a:gd name="connsiteY136" fmla="*/ 1775460 h 4518660"/>
                  <a:gd name="connsiteX137" fmla="*/ 491492 w 3516632"/>
                  <a:gd name="connsiteY137" fmla="*/ 1684020 h 4518660"/>
                  <a:gd name="connsiteX138" fmla="*/ 491492 w 3516632"/>
                  <a:gd name="connsiteY138" fmla="*/ 1600200 h 4518660"/>
                  <a:gd name="connsiteX139" fmla="*/ 598172 w 3516632"/>
                  <a:gd name="connsiteY139" fmla="*/ 1524000 h 4518660"/>
                  <a:gd name="connsiteX140" fmla="*/ 544832 w 3516632"/>
                  <a:gd name="connsiteY140" fmla="*/ 1440180 h 4518660"/>
                  <a:gd name="connsiteX141" fmla="*/ 529592 w 3516632"/>
                  <a:gd name="connsiteY141" fmla="*/ 1333500 h 4518660"/>
                  <a:gd name="connsiteX142" fmla="*/ 483872 w 3516632"/>
                  <a:gd name="connsiteY142" fmla="*/ 1303020 h 4518660"/>
                  <a:gd name="connsiteX143" fmla="*/ 506732 w 3516632"/>
                  <a:gd name="connsiteY143" fmla="*/ 1211580 h 4518660"/>
                  <a:gd name="connsiteX144" fmla="*/ 494480 w 3516632"/>
                  <a:gd name="connsiteY144" fmla="*/ 1197102 h 4518660"/>
                  <a:gd name="connsiteX145" fmla="*/ 521972 w 3516632"/>
                  <a:gd name="connsiteY145" fmla="*/ 830580 h 4518660"/>
                  <a:gd name="connsiteX146" fmla="*/ 431484 w 3516632"/>
                  <a:gd name="connsiteY146" fmla="*/ 663892 h 4518660"/>
                  <a:gd name="connsiteX147" fmla="*/ 360044 w 3516632"/>
                  <a:gd name="connsiteY147" fmla="*/ 606744 h 4518660"/>
                  <a:gd name="connsiteX148" fmla="*/ 274320 w 3516632"/>
                  <a:gd name="connsiteY148" fmla="*/ 421004 h 4518660"/>
                  <a:gd name="connsiteX149" fmla="*/ 279084 w 3516632"/>
                  <a:gd name="connsiteY149" fmla="*/ 240030 h 4518660"/>
                  <a:gd name="connsiteX150" fmla="*/ 207644 w 3516632"/>
                  <a:gd name="connsiteY150" fmla="*/ 201930 h 4518660"/>
                  <a:gd name="connsiteX151" fmla="*/ 146212 w 3516632"/>
                  <a:gd name="connsiteY151" fmla="*/ 74344 h 4518660"/>
                  <a:gd name="connsiteX152" fmla="*/ 0 w 3516632"/>
                  <a:gd name="connsiteY152" fmla="*/ 30480 h 4518660"/>
                  <a:gd name="connsiteX153" fmla="*/ 152400 w 3516632"/>
                  <a:gd name="connsiteY153" fmla="*/ 76200 h 4518660"/>
                  <a:gd name="connsiteX154" fmla="*/ 152400 w 3516632"/>
                  <a:gd name="connsiteY154" fmla="*/ 1524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453136 w 3413760"/>
                  <a:gd name="connsiteY112" fmla="*/ 2706116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50006 w 3413760"/>
                  <a:gd name="connsiteY111" fmla="*/ 2621756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143573 w 3413760"/>
                  <a:gd name="connsiteY111" fmla="*/ 2565622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88854 w 3413760"/>
                  <a:gd name="connsiteY111" fmla="*/ 2691828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88854 w 3413760"/>
                  <a:gd name="connsiteY110" fmla="*/ 2691828 h 4518660"/>
                  <a:gd name="connsiteX111" fmla="*/ 441960 w 3413760"/>
                  <a:gd name="connsiteY111" fmla="*/ 2667000 h 4518660"/>
                  <a:gd name="connsiteX112" fmla="*/ 434340 w 3413760"/>
                  <a:gd name="connsiteY112" fmla="*/ 2567940 h 4518660"/>
                  <a:gd name="connsiteX113" fmla="*/ 472440 w 3413760"/>
                  <a:gd name="connsiteY113" fmla="*/ 2499360 h 4518660"/>
                  <a:gd name="connsiteX114" fmla="*/ 632460 w 3413760"/>
                  <a:gd name="connsiteY114" fmla="*/ 2476500 h 4518660"/>
                  <a:gd name="connsiteX115" fmla="*/ 678180 w 3413760"/>
                  <a:gd name="connsiteY115" fmla="*/ 2400300 h 4518660"/>
                  <a:gd name="connsiteX116" fmla="*/ 723900 w 3413760"/>
                  <a:gd name="connsiteY116" fmla="*/ 2400300 h 4518660"/>
                  <a:gd name="connsiteX117" fmla="*/ 838200 w 3413760"/>
                  <a:gd name="connsiteY117" fmla="*/ 2316480 h 4518660"/>
                  <a:gd name="connsiteX118" fmla="*/ 853440 w 3413760"/>
                  <a:gd name="connsiteY118" fmla="*/ 2240280 h 4518660"/>
                  <a:gd name="connsiteX119" fmla="*/ 891540 w 3413760"/>
                  <a:gd name="connsiteY119" fmla="*/ 2179320 h 4518660"/>
                  <a:gd name="connsiteX120" fmla="*/ 929640 w 3413760"/>
                  <a:gd name="connsiteY120" fmla="*/ 2087880 h 4518660"/>
                  <a:gd name="connsiteX121" fmla="*/ 1013460 w 3413760"/>
                  <a:gd name="connsiteY121" fmla="*/ 2087880 h 4518660"/>
                  <a:gd name="connsiteX122" fmla="*/ 1021080 w 3413760"/>
                  <a:gd name="connsiteY122" fmla="*/ 2019300 h 4518660"/>
                  <a:gd name="connsiteX123" fmla="*/ 1074420 w 3413760"/>
                  <a:gd name="connsiteY123" fmla="*/ 2019300 h 4518660"/>
                  <a:gd name="connsiteX124" fmla="*/ 1074420 w 3413760"/>
                  <a:gd name="connsiteY124" fmla="*/ 1935480 h 4518660"/>
                  <a:gd name="connsiteX125" fmla="*/ 944880 w 3413760"/>
                  <a:gd name="connsiteY125" fmla="*/ 1844040 h 4518660"/>
                  <a:gd name="connsiteX126" fmla="*/ 792480 w 3413760"/>
                  <a:gd name="connsiteY126" fmla="*/ 1691640 h 4518660"/>
                  <a:gd name="connsiteX127" fmla="*/ 693420 w 3413760"/>
                  <a:gd name="connsiteY127" fmla="*/ 1668780 h 4518660"/>
                  <a:gd name="connsiteX128" fmla="*/ 662940 w 3413760"/>
                  <a:gd name="connsiteY128" fmla="*/ 1600200 h 4518660"/>
                  <a:gd name="connsiteX129" fmla="*/ 533400 w 3413760"/>
                  <a:gd name="connsiteY129" fmla="*/ 1607820 h 4518660"/>
                  <a:gd name="connsiteX130" fmla="*/ 502920 w 3413760"/>
                  <a:gd name="connsiteY130" fmla="*/ 1668780 h 4518660"/>
                  <a:gd name="connsiteX131" fmla="*/ 563880 w 3413760"/>
                  <a:gd name="connsiteY131" fmla="*/ 1744980 h 4518660"/>
                  <a:gd name="connsiteX132" fmla="*/ 464820 w 3413760"/>
                  <a:gd name="connsiteY132" fmla="*/ 1775460 h 4518660"/>
                  <a:gd name="connsiteX133" fmla="*/ 434340 w 3413760"/>
                  <a:gd name="connsiteY133" fmla="*/ 1767840 h 4518660"/>
                  <a:gd name="connsiteX134" fmla="*/ 396240 w 3413760"/>
                  <a:gd name="connsiteY134" fmla="*/ 1813560 h 4518660"/>
                  <a:gd name="connsiteX135" fmla="*/ 335280 w 3413760"/>
                  <a:gd name="connsiteY135" fmla="*/ 1775460 h 4518660"/>
                  <a:gd name="connsiteX136" fmla="*/ 388620 w 3413760"/>
                  <a:gd name="connsiteY136" fmla="*/ 1684020 h 4518660"/>
                  <a:gd name="connsiteX137" fmla="*/ 388620 w 3413760"/>
                  <a:gd name="connsiteY137" fmla="*/ 1600200 h 4518660"/>
                  <a:gd name="connsiteX138" fmla="*/ 495300 w 3413760"/>
                  <a:gd name="connsiteY138" fmla="*/ 1524000 h 4518660"/>
                  <a:gd name="connsiteX139" fmla="*/ 441960 w 3413760"/>
                  <a:gd name="connsiteY139" fmla="*/ 1440180 h 4518660"/>
                  <a:gd name="connsiteX140" fmla="*/ 426720 w 3413760"/>
                  <a:gd name="connsiteY140" fmla="*/ 1333500 h 4518660"/>
                  <a:gd name="connsiteX141" fmla="*/ 381000 w 3413760"/>
                  <a:gd name="connsiteY141" fmla="*/ 1303020 h 4518660"/>
                  <a:gd name="connsiteX142" fmla="*/ 403860 w 3413760"/>
                  <a:gd name="connsiteY142" fmla="*/ 1211580 h 4518660"/>
                  <a:gd name="connsiteX143" fmla="*/ 391608 w 3413760"/>
                  <a:gd name="connsiteY143" fmla="*/ 1197102 h 4518660"/>
                  <a:gd name="connsiteX144" fmla="*/ 419100 w 3413760"/>
                  <a:gd name="connsiteY144" fmla="*/ 830580 h 4518660"/>
                  <a:gd name="connsiteX145" fmla="*/ 328612 w 3413760"/>
                  <a:gd name="connsiteY145" fmla="*/ 663892 h 4518660"/>
                  <a:gd name="connsiteX146" fmla="*/ 257172 w 3413760"/>
                  <a:gd name="connsiteY146" fmla="*/ 606744 h 4518660"/>
                  <a:gd name="connsiteX147" fmla="*/ 171448 w 3413760"/>
                  <a:gd name="connsiteY147" fmla="*/ 421004 h 4518660"/>
                  <a:gd name="connsiteX148" fmla="*/ 176212 w 3413760"/>
                  <a:gd name="connsiteY148" fmla="*/ 240030 h 4518660"/>
                  <a:gd name="connsiteX149" fmla="*/ 104772 w 3413760"/>
                  <a:gd name="connsiteY149" fmla="*/ 201930 h 4518660"/>
                  <a:gd name="connsiteX150" fmla="*/ 43340 w 3413760"/>
                  <a:gd name="connsiteY150" fmla="*/ 74344 h 4518660"/>
                  <a:gd name="connsiteX151" fmla="*/ 49528 w 3413760"/>
                  <a:gd name="connsiteY151" fmla="*/ 76200 h 4518660"/>
                  <a:gd name="connsiteX152" fmla="*/ 49528 w 3413760"/>
                  <a:gd name="connsiteY152" fmla="*/ 15240 h 4518660"/>
                  <a:gd name="connsiteX153" fmla="*/ 110488 w 3413760"/>
                  <a:gd name="connsiteY153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88854 w 3413760"/>
                  <a:gd name="connsiteY109" fmla="*/ 2691828 h 4518660"/>
                  <a:gd name="connsiteX110" fmla="*/ 441960 w 3413760"/>
                  <a:gd name="connsiteY110" fmla="*/ 2667000 h 4518660"/>
                  <a:gd name="connsiteX111" fmla="*/ 434340 w 3413760"/>
                  <a:gd name="connsiteY111" fmla="*/ 2567940 h 4518660"/>
                  <a:gd name="connsiteX112" fmla="*/ 472440 w 3413760"/>
                  <a:gd name="connsiteY112" fmla="*/ 2499360 h 4518660"/>
                  <a:gd name="connsiteX113" fmla="*/ 632460 w 3413760"/>
                  <a:gd name="connsiteY113" fmla="*/ 2476500 h 4518660"/>
                  <a:gd name="connsiteX114" fmla="*/ 678180 w 3413760"/>
                  <a:gd name="connsiteY114" fmla="*/ 2400300 h 4518660"/>
                  <a:gd name="connsiteX115" fmla="*/ 723900 w 3413760"/>
                  <a:gd name="connsiteY115" fmla="*/ 2400300 h 4518660"/>
                  <a:gd name="connsiteX116" fmla="*/ 838200 w 3413760"/>
                  <a:gd name="connsiteY116" fmla="*/ 2316480 h 4518660"/>
                  <a:gd name="connsiteX117" fmla="*/ 853440 w 3413760"/>
                  <a:gd name="connsiteY117" fmla="*/ 2240280 h 4518660"/>
                  <a:gd name="connsiteX118" fmla="*/ 891540 w 3413760"/>
                  <a:gd name="connsiteY118" fmla="*/ 2179320 h 4518660"/>
                  <a:gd name="connsiteX119" fmla="*/ 929640 w 3413760"/>
                  <a:gd name="connsiteY119" fmla="*/ 2087880 h 4518660"/>
                  <a:gd name="connsiteX120" fmla="*/ 1013460 w 3413760"/>
                  <a:gd name="connsiteY120" fmla="*/ 2087880 h 4518660"/>
                  <a:gd name="connsiteX121" fmla="*/ 1021080 w 3413760"/>
                  <a:gd name="connsiteY121" fmla="*/ 2019300 h 4518660"/>
                  <a:gd name="connsiteX122" fmla="*/ 1074420 w 3413760"/>
                  <a:gd name="connsiteY122" fmla="*/ 2019300 h 4518660"/>
                  <a:gd name="connsiteX123" fmla="*/ 1074420 w 3413760"/>
                  <a:gd name="connsiteY123" fmla="*/ 1935480 h 4518660"/>
                  <a:gd name="connsiteX124" fmla="*/ 944880 w 3413760"/>
                  <a:gd name="connsiteY124" fmla="*/ 1844040 h 4518660"/>
                  <a:gd name="connsiteX125" fmla="*/ 792480 w 3413760"/>
                  <a:gd name="connsiteY125" fmla="*/ 1691640 h 4518660"/>
                  <a:gd name="connsiteX126" fmla="*/ 693420 w 3413760"/>
                  <a:gd name="connsiteY126" fmla="*/ 1668780 h 4518660"/>
                  <a:gd name="connsiteX127" fmla="*/ 662940 w 3413760"/>
                  <a:gd name="connsiteY127" fmla="*/ 1600200 h 4518660"/>
                  <a:gd name="connsiteX128" fmla="*/ 533400 w 3413760"/>
                  <a:gd name="connsiteY128" fmla="*/ 1607820 h 4518660"/>
                  <a:gd name="connsiteX129" fmla="*/ 502920 w 3413760"/>
                  <a:gd name="connsiteY129" fmla="*/ 1668780 h 4518660"/>
                  <a:gd name="connsiteX130" fmla="*/ 563880 w 3413760"/>
                  <a:gd name="connsiteY130" fmla="*/ 1744980 h 4518660"/>
                  <a:gd name="connsiteX131" fmla="*/ 464820 w 3413760"/>
                  <a:gd name="connsiteY131" fmla="*/ 1775460 h 4518660"/>
                  <a:gd name="connsiteX132" fmla="*/ 434340 w 3413760"/>
                  <a:gd name="connsiteY132" fmla="*/ 1767840 h 4518660"/>
                  <a:gd name="connsiteX133" fmla="*/ 396240 w 3413760"/>
                  <a:gd name="connsiteY133" fmla="*/ 1813560 h 4518660"/>
                  <a:gd name="connsiteX134" fmla="*/ 335280 w 3413760"/>
                  <a:gd name="connsiteY134" fmla="*/ 1775460 h 4518660"/>
                  <a:gd name="connsiteX135" fmla="*/ 388620 w 3413760"/>
                  <a:gd name="connsiteY135" fmla="*/ 1684020 h 4518660"/>
                  <a:gd name="connsiteX136" fmla="*/ 388620 w 3413760"/>
                  <a:gd name="connsiteY136" fmla="*/ 1600200 h 4518660"/>
                  <a:gd name="connsiteX137" fmla="*/ 495300 w 3413760"/>
                  <a:gd name="connsiteY137" fmla="*/ 1524000 h 4518660"/>
                  <a:gd name="connsiteX138" fmla="*/ 441960 w 3413760"/>
                  <a:gd name="connsiteY138" fmla="*/ 1440180 h 4518660"/>
                  <a:gd name="connsiteX139" fmla="*/ 426720 w 3413760"/>
                  <a:gd name="connsiteY139" fmla="*/ 1333500 h 4518660"/>
                  <a:gd name="connsiteX140" fmla="*/ 381000 w 3413760"/>
                  <a:gd name="connsiteY140" fmla="*/ 1303020 h 4518660"/>
                  <a:gd name="connsiteX141" fmla="*/ 403860 w 3413760"/>
                  <a:gd name="connsiteY141" fmla="*/ 1211580 h 4518660"/>
                  <a:gd name="connsiteX142" fmla="*/ 391608 w 3413760"/>
                  <a:gd name="connsiteY142" fmla="*/ 1197102 h 4518660"/>
                  <a:gd name="connsiteX143" fmla="*/ 419100 w 3413760"/>
                  <a:gd name="connsiteY143" fmla="*/ 830580 h 4518660"/>
                  <a:gd name="connsiteX144" fmla="*/ 328612 w 3413760"/>
                  <a:gd name="connsiteY144" fmla="*/ 663892 h 4518660"/>
                  <a:gd name="connsiteX145" fmla="*/ 257172 w 3413760"/>
                  <a:gd name="connsiteY145" fmla="*/ 606744 h 4518660"/>
                  <a:gd name="connsiteX146" fmla="*/ 171448 w 3413760"/>
                  <a:gd name="connsiteY146" fmla="*/ 421004 h 4518660"/>
                  <a:gd name="connsiteX147" fmla="*/ 176212 w 3413760"/>
                  <a:gd name="connsiteY147" fmla="*/ 240030 h 4518660"/>
                  <a:gd name="connsiteX148" fmla="*/ 104772 w 3413760"/>
                  <a:gd name="connsiteY148" fmla="*/ 201930 h 4518660"/>
                  <a:gd name="connsiteX149" fmla="*/ 43340 w 3413760"/>
                  <a:gd name="connsiteY149" fmla="*/ 74344 h 4518660"/>
                  <a:gd name="connsiteX150" fmla="*/ 49528 w 3413760"/>
                  <a:gd name="connsiteY150" fmla="*/ 76200 h 4518660"/>
                  <a:gd name="connsiteX151" fmla="*/ 49528 w 3413760"/>
                  <a:gd name="connsiteY151" fmla="*/ 15240 h 4518660"/>
                  <a:gd name="connsiteX152" fmla="*/ 110488 w 3413760"/>
                  <a:gd name="connsiteY152" fmla="*/ 0 h 4518660"/>
                  <a:gd name="connsiteX0" fmla="*/ 335280 w 3413760"/>
                  <a:gd name="connsiteY0" fmla="*/ 2735580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110488 w 3413760"/>
                  <a:gd name="connsiteY4" fmla="*/ 0 h 4518660"/>
                  <a:gd name="connsiteX5" fmla="*/ 179068 w 3413760"/>
                  <a:gd name="connsiteY5" fmla="*/ 152400 h 4518660"/>
                  <a:gd name="connsiteX6" fmla="*/ 255268 w 3413760"/>
                  <a:gd name="connsiteY6" fmla="*/ 243840 h 4518660"/>
                  <a:gd name="connsiteX7" fmla="*/ 346708 w 3413760"/>
                  <a:gd name="connsiteY7" fmla="*/ 304800 h 4518660"/>
                  <a:gd name="connsiteX8" fmla="*/ 407668 w 3413760"/>
                  <a:gd name="connsiteY8" fmla="*/ 472440 h 4518660"/>
                  <a:gd name="connsiteX9" fmla="*/ 521968 w 3413760"/>
                  <a:gd name="connsiteY9" fmla="*/ 502920 h 4518660"/>
                  <a:gd name="connsiteX10" fmla="*/ 529588 w 3413760"/>
                  <a:gd name="connsiteY10" fmla="*/ 609600 h 4518660"/>
                  <a:gd name="connsiteX11" fmla="*/ 727708 w 3413760"/>
                  <a:gd name="connsiteY11" fmla="*/ 746760 h 4518660"/>
                  <a:gd name="connsiteX12" fmla="*/ 781048 w 3413760"/>
                  <a:gd name="connsiteY12" fmla="*/ 723900 h 4518660"/>
                  <a:gd name="connsiteX13" fmla="*/ 956308 w 3413760"/>
                  <a:gd name="connsiteY13" fmla="*/ 822960 h 4518660"/>
                  <a:gd name="connsiteX14" fmla="*/ 1032508 w 3413760"/>
                  <a:gd name="connsiteY14" fmla="*/ 822960 h 4518660"/>
                  <a:gd name="connsiteX15" fmla="*/ 1116328 w 3413760"/>
                  <a:gd name="connsiteY15" fmla="*/ 845820 h 4518660"/>
                  <a:gd name="connsiteX16" fmla="*/ 1192528 w 3413760"/>
                  <a:gd name="connsiteY16" fmla="*/ 975360 h 4518660"/>
                  <a:gd name="connsiteX17" fmla="*/ 1337308 w 3413760"/>
                  <a:gd name="connsiteY17" fmla="*/ 906780 h 4518660"/>
                  <a:gd name="connsiteX18" fmla="*/ 1398268 w 3413760"/>
                  <a:gd name="connsiteY18" fmla="*/ 914400 h 4518660"/>
                  <a:gd name="connsiteX19" fmla="*/ 1482088 w 3413760"/>
                  <a:gd name="connsiteY19" fmla="*/ 914400 h 4518660"/>
                  <a:gd name="connsiteX20" fmla="*/ 1550668 w 3413760"/>
                  <a:gd name="connsiteY20" fmla="*/ 861060 h 4518660"/>
                  <a:gd name="connsiteX21" fmla="*/ 1604008 w 3413760"/>
                  <a:gd name="connsiteY21" fmla="*/ 861060 h 4518660"/>
                  <a:gd name="connsiteX22" fmla="*/ 1657348 w 3413760"/>
                  <a:gd name="connsiteY22" fmla="*/ 883920 h 4518660"/>
                  <a:gd name="connsiteX23" fmla="*/ 1764028 w 3413760"/>
                  <a:gd name="connsiteY23" fmla="*/ 883920 h 4518660"/>
                  <a:gd name="connsiteX24" fmla="*/ 1817368 w 3413760"/>
                  <a:gd name="connsiteY24" fmla="*/ 762000 h 4518660"/>
                  <a:gd name="connsiteX25" fmla="*/ 1962148 w 3413760"/>
                  <a:gd name="connsiteY25" fmla="*/ 731520 h 4518660"/>
                  <a:gd name="connsiteX26" fmla="*/ 2061208 w 3413760"/>
                  <a:gd name="connsiteY26" fmla="*/ 731520 h 4518660"/>
                  <a:gd name="connsiteX27" fmla="*/ 2129788 w 3413760"/>
                  <a:gd name="connsiteY27" fmla="*/ 662940 h 4518660"/>
                  <a:gd name="connsiteX28" fmla="*/ 2228848 w 3413760"/>
                  <a:gd name="connsiteY28" fmla="*/ 739140 h 4518660"/>
                  <a:gd name="connsiteX29" fmla="*/ 2228848 w 3413760"/>
                  <a:gd name="connsiteY29" fmla="*/ 647700 h 4518660"/>
                  <a:gd name="connsiteX30" fmla="*/ 2282188 w 3413760"/>
                  <a:gd name="connsiteY30" fmla="*/ 548640 h 4518660"/>
                  <a:gd name="connsiteX31" fmla="*/ 2556508 w 3413760"/>
                  <a:gd name="connsiteY31" fmla="*/ 723900 h 4518660"/>
                  <a:gd name="connsiteX32" fmla="*/ 2670808 w 3413760"/>
                  <a:gd name="connsiteY32" fmla="*/ 914400 h 4518660"/>
                  <a:gd name="connsiteX33" fmla="*/ 2769868 w 3413760"/>
                  <a:gd name="connsiteY33" fmla="*/ 937260 h 4518660"/>
                  <a:gd name="connsiteX34" fmla="*/ 2884168 w 3413760"/>
                  <a:gd name="connsiteY34" fmla="*/ 982980 h 4518660"/>
                  <a:gd name="connsiteX35" fmla="*/ 2922268 w 3413760"/>
                  <a:gd name="connsiteY35" fmla="*/ 1066800 h 4518660"/>
                  <a:gd name="connsiteX36" fmla="*/ 2937508 w 3413760"/>
                  <a:gd name="connsiteY36" fmla="*/ 1135380 h 4518660"/>
                  <a:gd name="connsiteX37" fmla="*/ 3181348 w 3413760"/>
                  <a:gd name="connsiteY37" fmla="*/ 1333500 h 4518660"/>
                  <a:gd name="connsiteX38" fmla="*/ 3249928 w 3413760"/>
                  <a:gd name="connsiteY38" fmla="*/ 1348740 h 4518660"/>
                  <a:gd name="connsiteX39" fmla="*/ 3356608 w 3413760"/>
                  <a:gd name="connsiteY39" fmla="*/ 1348740 h 4518660"/>
                  <a:gd name="connsiteX40" fmla="*/ 3330700 w 3413760"/>
                  <a:gd name="connsiteY40" fmla="*/ 1333194 h 4518660"/>
                  <a:gd name="connsiteX41" fmla="*/ 3360420 w 3413760"/>
                  <a:gd name="connsiteY41" fmla="*/ 1341120 h 4518660"/>
                  <a:gd name="connsiteX42" fmla="*/ 3413760 w 3413760"/>
                  <a:gd name="connsiteY42" fmla="*/ 1371600 h 4518660"/>
                  <a:gd name="connsiteX43" fmla="*/ 3390900 w 3413760"/>
                  <a:gd name="connsiteY43" fmla="*/ 1478280 h 4518660"/>
                  <a:gd name="connsiteX44" fmla="*/ 3360420 w 3413760"/>
                  <a:gd name="connsiteY44" fmla="*/ 1516380 h 4518660"/>
                  <a:gd name="connsiteX45" fmla="*/ 3322320 w 3413760"/>
                  <a:gd name="connsiteY45" fmla="*/ 1516380 h 4518660"/>
                  <a:gd name="connsiteX46" fmla="*/ 3284220 w 3413760"/>
                  <a:gd name="connsiteY46" fmla="*/ 1455420 h 4518660"/>
                  <a:gd name="connsiteX47" fmla="*/ 3230880 w 3413760"/>
                  <a:gd name="connsiteY47" fmla="*/ 1455420 h 4518660"/>
                  <a:gd name="connsiteX48" fmla="*/ 3162300 w 3413760"/>
                  <a:gd name="connsiteY48" fmla="*/ 1470660 h 4518660"/>
                  <a:gd name="connsiteX49" fmla="*/ 3086100 w 3413760"/>
                  <a:gd name="connsiteY49" fmla="*/ 1524000 h 4518660"/>
                  <a:gd name="connsiteX50" fmla="*/ 2979420 w 3413760"/>
                  <a:gd name="connsiteY50" fmla="*/ 1546860 h 4518660"/>
                  <a:gd name="connsiteX51" fmla="*/ 2956560 w 3413760"/>
                  <a:gd name="connsiteY51" fmla="*/ 1524000 h 4518660"/>
                  <a:gd name="connsiteX52" fmla="*/ 2849880 w 3413760"/>
                  <a:gd name="connsiteY52" fmla="*/ 1516380 h 4518660"/>
                  <a:gd name="connsiteX53" fmla="*/ 2674620 w 3413760"/>
                  <a:gd name="connsiteY53" fmla="*/ 1577340 h 4518660"/>
                  <a:gd name="connsiteX54" fmla="*/ 2499360 w 3413760"/>
                  <a:gd name="connsiteY54" fmla="*/ 1722120 h 4518660"/>
                  <a:gd name="connsiteX55" fmla="*/ 2186940 w 3413760"/>
                  <a:gd name="connsiteY55" fmla="*/ 2065020 h 4518660"/>
                  <a:gd name="connsiteX56" fmla="*/ 2042160 w 3413760"/>
                  <a:gd name="connsiteY56" fmla="*/ 2263140 h 4518660"/>
                  <a:gd name="connsiteX57" fmla="*/ 1943100 w 3413760"/>
                  <a:gd name="connsiteY57" fmla="*/ 2613660 h 4518660"/>
                  <a:gd name="connsiteX58" fmla="*/ 1943100 w 3413760"/>
                  <a:gd name="connsiteY58" fmla="*/ 2880360 h 4518660"/>
                  <a:gd name="connsiteX59" fmla="*/ 2019300 w 3413760"/>
                  <a:gd name="connsiteY59" fmla="*/ 2994660 h 4518660"/>
                  <a:gd name="connsiteX60" fmla="*/ 1973580 w 3413760"/>
                  <a:gd name="connsiteY60" fmla="*/ 3063240 h 4518660"/>
                  <a:gd name="connsiteX61" fmla="*/ 1950720 w 3413760"/>
                  <a:gd name="connsiteY61" fmla="*/ 3307080 h 4518660"/>
                  <a:gd name="connsiteX62" fmla="*/ 1905000 w 3413760"/>
                  <a:gd name="connsiteY62" fmla="*/ 3444240 h 4518660"/>
                  <a:gd name="connsiteX63" fmla="*/ 1798320 w 3413760"/>
                  <a:gd name="connsiteY63" fmla="*/ 3451860 h 4518660"/>
                  <a:gd name="connsiteX64" fmla="*/ 1760220 w 3413760"/>
                  <a:gd name="connsiteY64" fmla="*/ 3535680 h 4518660"/>
                  <a:gd name="connsiteX65" fmla="*/ 1638300 w 3413760"/>
                  <a:gd name="connsiteY65" fmla="*/ 3573780 h 4518660"/>
                  <a:gd name="connsiteX66" fmla="*/ 1600200 w 3413760"/>
                  <a:gd name="connsiteY66" fmla="*/ 3627120 h 4518660"/>
                  <a:gd name="connsiteX67" fmla="*/ 1516380 w 3413760"/>
                  <a:gd name="connsiteY67" fmla="*/ 3634740 h 4518660"/>
                  <a:gd name="connsiteX68" fmla="*/ 1485900 w 3413760"/>
                  <a:gd name="connsiteY68" fmla="*/ 3688080 h 4518660"/>
                  <a:gd name="connsiteX69" fmla="*/ 1371600 w 3413760"/>
                  <a:gd name="connsiteY69" fmla="*/ 3710940 h 4518660"/>
                  <a:gd name="connsiteX70" fmla="*/ 1341120 w 3413760"/>
                  <a:gd name="connsiteY70" fmla="*/ 3680460 h 4518660"/>
                  <a:gd name="connsiteX71" fmla="*/ 1226820 w 3413760"/>
                  <a:gd name="connsiteY71" fmla="*/ 3665220 h 4518660"/>
                  <a:gd name="connsiteX72" fmla="*/ 1066800 w 3413760"/>
                  <a:gd name="connsiteY72" fmla="*/ 3710940 h 4518660"/>
                  <a:gd name="connsiteX73" fmla="*/ 1066800 w 3413760"/>
                  <a:gd name="connsiteY73" fmla="*/ 3802380 h 4518660"/>
                  <a:gd name="connsiteX74" fmla="*/ 960120 w 3413760"/>
                  <a:gd name="connsiteY74" fmla="*/ 3909060 h 4518660"/>
                  <a:gd name="connsiteX75" fmla="*/ 815340 w 3413760"/>
                  <a:gd name="connsiteY75" fmla="*/ 3954780 h 4518660"/>
                  <a:gd name="connsiteX76" fmla="*/ 662940 w 3413760"/>
                  <a:gd name="connsiteY76" fmla="*/ 4130040 h 4518660"/>
                  <a:gd name="connsiteX77" fmla="*/ 624840 w 3413760"/>
                  <a:gd name="connsiteY77" fmla="*/ 4366260 h 4518660"/>
                  <a:gd name="connsiteX78" fmla="*/ 525780 w 3413760"/>
                  <a:gd name="connsiteY78" fmla="*/ 4503420 h 4518660"/>
                  <a:gd name="connsiteX79" fmla="*/ 403860 w 3413760"/>
                  <a:gd name="connsiteY79" fmla="*/ 4518660 h 4518660"/>
                  <a:gd name="connsiteX80" fmla="*/ 198120 w 3413760"/>
                  <a:gd name="connsiteY80" fmla="*/ 4465320 h 4518660"/>
                  <a:gd name="connsiteX81" fmla="*/ 198120 w 3413760"/>
                  <a:gd name="connsiteY81" fmla="*/ 4358640 h 4518660"/>
                  <a:gd name="connsiteX82" fmla="*/ 60960 w 3413760"/>
                  <a:gd name="connsiteY82" fmla="*/ 4312920 h 4518660"/>
                  <a:gd name="connsiteX83" fmla="*/ 0 w 3413760"/>
                  <a:gd name="connsiteY83" fmla="*/ 4267200 h 4518660"/>
                  <a:gd name="connsiteX84" fmla="*/ 0 w 3413760"/>
                  <a:gd name="connsiteY84" fmla="*/ 4221480 h 4518660"/>
                  <a:gd name="connsiteX85" fmla="*/ 99060 w 3413760"/>
                  <a:gd name="connsiteY85" fmla="*/ 4229100 h 4518660"/>
                  <a:gd name="connsiteX86" fmla="*/ 175260 w 3413760"/>
                  <a:gd name="connsiteY86" fmla="*/ 4206240 h 4518660"/>
                  <a:gd name="connsiteX87" fmla="*/ 205740 w 3413760"/>
                  <a:gd name="connsiteY87" fmla="*/ 4175760 h 4518660"/>
                  <a:gd name="connsiteX88" fmla="*/ 297180 w 3413760"/>
                  <a:gd name="connsiteY88" fmla="*/ 4175760 h 4518660"/>
                  <a:gd name="connsiteX89" fmla="*/ 297180 w 3413760"/>
                  <a:gd name="connsiteY89" fmla="*/ 4099560 h 4518660"/>
                  <a:gd name="connsiteX90" fmla="*/ 205740 w 3413760"/>
                  <a:gd name="connsiteY90" fmla="*/ 4000500 h 4518660"/>
                  <a:gd name="connsiteX91" fmla="*/ 198120 w 3413760"/>
                  <a:gd name="connsiteY91" fmla="*/ 3886200 h 4518660"/>
                  <a:gd name="connsiteX92" fmla="*/ 236220 w 3413760"/>
                  <a:gd name="connsiteY92" fmla="*/ 3802380 h 4518660"/>
                  <a:gd name="connsiteX93" fmla="*/ 198120 w 3413760"/>
                  <a:gd name="connsiteY93" fmla="*/ 3733800 h 4518660"/>
                  <a:gd name="connsiteX94" fmla="*/ 213360 w 3413760"/>
                  <a:gd name="connsiteY94" fmla="*/ 3657600 h 4518660"/>
                  <a:gd name="connsiteX95" fmla="*/ 205740 w 3413760"/>
                  <a:gd name="connsiteY95" fmla="*/ 3611880 h 4518660"/>
                  <a:gd name="connsiteX96" fmla="*/ 182880 w 3413760"/>
                  <a:gd name="connsiteY96" fmla="*/ 3489960 h 4518660"/>
                  <a:gd name="connsiteX97" fmla="*/ 205740 w 3413760"/>
                  <a:gd name="connsiteY97" fmla="*/ 3368040 h 4518660"/>
                  <a:gd name="connsiteX98" fmla="*/ 335280 w 3413760"/>
                  <a:gd name="connsiteY98" fmla="*/ 3307080 h 4518660"/>
                  <a:gd name="connsiteX99" fmla="*/ 327660 w 3413760"/>
                  <a:gd name="connsiteY99" fmla="*/ 3200400 h 4518660"/>
                  <a:gd name="connsiteX100" fmla="*/ 274320 w 3413760"/>
                  <a:gd name="connsiteY100" fmla="*/ 3108960 h 4518660"/>
                  <a:gd name="connsiteX101" fmla="*/ 274320 w 3413760"/>
                  <a:gd name="connsiteY101" fmla="*/ 3055620 h 4518660"/>
                  <a:gd name="connsiteX102" fmla="*/ 160020 w 3413760"/>
                  <a:gd name="connsiteY102" fmla="*/ 2979420 h 4518660"/>
                  <a:gd name="connsiteX103" fmla="*/ 198120 w 3413760"/>
                  <a:gd name="connsiteY103" fmla="*/ 2903220 h 4518660"/>
                  <a:gd name="connsiteX104" fmla="*/ 213360 w 3413760"/>
                  <a:gd name="connsiteY104" fmla="*/ 2849880 h 4518660"/>
                  <a:gd name="connsiteX105" fmla="*/ 304800 w 3413760"/>
                  <a:gd name="connsiteY105" fmla="*/ 2735580 h 4518660"/>
                  <a:gd name="connsiteX106" fmla="*/ 335280 w 3413760"/>
                  <a:gd name="connsiteY106" fmla="*/ 2735580 h 4518660"/>
                  <a:gd name="connsiteX107" fmla="*/ 441960 w 3413760"/>
                  <a:gd name="connsiteY107" fmla="*/ 2743200 h 4518660"/>
                  <a:gd name="connsiteX108" fmla="*/ 488854 w 3413760"/>
                  <a:gd name="connsiteY108" fmla="*/ 2691828 h 4518660"/>
                  <a:gd name="connsiteX109" fmla="*/ 441960 w 3413760"/>
                  <a:gd name="connsiteY109" fmla="*/ 2667000 h 4518660"/>
                  <a:gd name="connsiteX110" fmla="*/ 434340 w 3413760"/>
                  <a:gd name="connsiteY110" fmla="*/ 2567940 h 4518660"/>
                  <a:gd name="connsiteX111" fmla="*/ 472440 w 3413760"/>
                  <a:gd name="connsiteY111" fmla="*/ 2499360 h 4518660"/>
                  <a:gd name="connsiteX112" fmla="*/ 632460 w 3413760"/>
                  <a:gd name="connsiteY112" fmla="*/ 2476500 h 4518660"/>
                  <a:gd name="connsiteX113" fmla="*/ 678180 w 3413760"/>
                  <a:gd name="connsiteY113" fmla="*/ 2400300 h 4518660"/>
                  <a:gd name="connsiteX114" fmla="*/ 723900 w 3413760"/>
                  <a:gd name="connsiteY114" fmla="*/ 2400300 h 4518660"/>
                  <a:gd name="connsiteX115" fmla="*/ 838200 w 3413760"/>
                  <a:gd name="connsiteY115" fmla="*/ 2316480 h 4518660"/>
                  <a:gd name="connsiteX116" fmla="*/ 853440 w 3413760"/>
                  <a:gd name="connsiteY116" fmla="*/ 2240280 h 4518660"/>
                  <a:gd name="connsiteX117" fmla="*/ 891540 w 3413760"/>
                  <a:gd name="connsiteY117" fmla="*/ 2179320 h 4518660"/>
                  <a:gd name="connsiteX118" fmla="*/ 929640 w 3413760"/>
                  <a:gd name="connsiteY118" fmla="*/ 2087880 h 4518660"/>
                  <a:gd name="connsiteX119" fmla="*/ 1013460 w 3413760"/>
                  <a:gd name="connsiteY119" fmla="*/ 2087880 h 4518660"/>
                  <a:gd name="connsiteX120" fmla="*/ 1021080 w 3413760"/>
                  <a:gd name="connsiteY120" fmla="*/ 2019300 h 4518660"/>
                  <a:gd name="connsiteX121" fmla="*/ 1074420 w 3413760"/>
                  <a:gd name="connsiteY121" fmla="*/ 2019300 h 4518660"/>
                  <a:gd name="connsiteX122" fmla="*/ 1074420 w 3413760"/>
                  <a:gd name="connsiteY122" fmla="*/ 1935480 h 4518660"/>
                  <a:gd name="connsiteX123" fmla="*/ 944880 w 3413760"/>
                  <a:gd name="connsiteY123" fmla="*/ 1844040 h 4518660"/>
                  <a:gd name="connsiteX124" fmla="*/ 792480 w 3413760"/>
                  <a:gd name="connsiteY124" fmla="*/ 1691640 h 4518660"/>
                  <a:gd name="connsiteX125" fmla="*/ 693420 w 3413760"/>
                  <a:gd name="connsiteY125" fmla="*/ 1668780 h 4518660"/>
                  <a:gd name="connsiteX126" fmla="*/ 662940 w 3413760"/>
                  <a:gd name="connsiteY126" fmla="*/ 1600200 h 4518660"/>
                  <a:gd name="connsiteX127" fmla="*/ 533400 w 3413760"/>
                  <a:gd name="connsiteY127" fmla="*/ 1607820 h 4518660"/>
                  <a:gd name="connsiteX128" fmla="*/ 502920 w 3413760"/>
                  <a:gd name="connsiteY128" fmla="*/ 1668780 h 4518660"/>
                  <a:gd name="connsiteX129" fmla="*/ 563880 w 3413760"/>
                  <a:gd name="connsiteY129" fmla="*/ 1744980 h 4518660"/>
                  <a:gd name="connsiteX130" fmla="*/ 464820 w 3413760"/>
                  <a:gd name="connsiteY130" fmla="*/ 1775460 h 4518660"/>
                  <a:gd name="connsiteX131" fmla="*/ 434340 w 3413760"/>
                  <a:gd name="connsiteY131" fmla="*/ 1767840 h 4518660"/>
                  <a:gd name="connsiteX132" fmla="*/ 396240 w 3413760"/>
                  <a:gd name="connsiteY132" fmla="*/ 1813560 h 4518660"/>
                  <a:gd name="connsiteX133" fmla="*/ 335280 w 3413760"/>
                  <a:gd name="connsiteY133" fmla="*/ 1775460 h 4518660"/>
                  <a:gd name="connsiteX134" fmla="*/ 388620 w 3413760"/>
                  <a:gd name="connsiteY134" fmla="*/ 1684020 h 4518660"/>
                  <a:gd name="connsiteX135" fmla="*/ 388620 w 3413760"/>
                  <a:gd name="connsiteY135" fmla="*/ 1600200 h 4518660"/>
                  <a:gd name="connsiteX136" fmla="*/ 495300 w 3413760"/>
                  <a:gd name="connsiteY136" fmla="*/ 1524000 h 4518660"/>
                  <a:gd name="connsiteX137" fmla="*/ 441960 w 3413760"/>
                  <a:gd name="connsiteY137" fmla="*/ 1440180 h 4518660"/>
                  <a:gd name="connsiteX138" fmla="*/ 426720 w 3413760"/>
                  <a:gd name="connsiteY138" fmla="*/ 1333500 h 4518660"/>
                  <a:gd name="connsiteX139" fmla="*/ 381000 w 3413760"/>
                  <a:gd name="connsiteY139" fmla="*/ 1303020 h 4518660"/>
                  <a:gd name="connsiteX140" fmla="*/ 403860 w 3413760"/>
                  <a:gd name="connsiteY140" fmla="*/ 1211580 h 4518660"/>
                  <a:gd name="connsiteX141" fmla="*/ 391608 w 3413760"/>
                  <a:gd name="connsiteY141" fmla="*/ 1197102 h 4518660"/>
                  <a:gd name="connsiteX142" fmla="*/ 419100 w 3413760"/>
                  <a:gd name="connsiteY142" fmla="*/ 830580 h 4518660"/>
                  <a:gd name="connsiteX143" fmla="*/ 328612 w 3413760"/>
                  <a:gd name="connsiteY143" fmla="*/ 663892 h 4518660"/>
                  <a:gd name="connsiteX144" fmla="*/ 257172 w 3413760"/>
                  <a:gd name="connsiteY144" fmla="*/ 606744 h 4518660"/>
                  <a:gd name="connsiteX145" fmla="*/ 171448 w 3413760"/>
                  <a:gd name="connsiteY145" fmla="*/ 421004 h 4518660"/>
                  <a:gd name="connsiteX146" fmla="*/ 176212 w 3413760"/>
                  <a:gd name="connsiteY146" fmla="*/ 240030 h 4518660"/>
                  <a:gd name="connsiteX147" fmla="*/ 104772 w 3413760"/>
                  <a:gd name="connsiteY147" fmla="*/ 201930 h 4518660"/>
                  <a:gd name="connsiteX148" fmla="*/ 43340 w 3413760"/>
                  <a:gd name="connsiteY148" fmla="*/ 74344 h 4518660"/>
                  <a:gd name="connsiteX149" fmla="*/ 49528 w 3413760"/>
                  <a:gd name="connsiteY149" fmla="*/ 76200 h 4518660"/>
                  <a:gd name="connsiteX150" fmla="*/ 49528 w 3413760"/>
                  <a:gd name="connsiteY150" fmla="*/ 15240 h 4518660"/>
                  <a:gd name="connsiteX151" fmla="*/ 110488 w 3413760"/>
                  <a:gd name="connsiteY151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335280 w 3413760"/>
                  <a:gd name="connsiteY105" fmla="*/ 2735580 h 4518660"/>
                  <a:gd name="connsiteX106" fmla="*/ 441960 w 3413760"/>
                  <a:gd name="connsiteY106" fmla="*/ 2743200 h 4518660"/>
                  <a:gd name="connsiteX107" fmla="*/ 488854 w 3413760"/>
                  <a:gd name="connsiteY107" fmla="*/ 2691828 h 4518660"/>
                  <a:gd name="connsiteX108" fmla="*/ 441960 w 3413760"/>
                  <a:gd name="connsiteY108" fmla="*/ 2667000 h 4518660"/>
                  <a:gd name="connsiteX109" fmla="*/ 434340 w 3413760"/>
                  <a:gd name="connsiteY109" fmla="*/ 2567940 h 4518660"/>
                  <a:gd name="connsiteX110" fmla="*/ 472440 w 3413760"/>
                  <a:gd name="connsiteY110" fmla="*/ 2499360 h 4518660"/>
                  <a:gd name="connsiteX111" fmla="*/ 632460 w 3413760"/>
                  <a:gd name="connsiteY111" fmla="*/ 2476500 h 4518660"/>
                  <a:gd name="connsiteX112" fmla="*/ 678180 w 3413760"/>
                  <a:gd name="connsiteY112" fmla="*/ 2400300 h 4518660"/>
                  <a:gd name="connsiteX113" fmla="*/ 723900 w 3413760"/>
                  <a:gd name="connsiteY113" fmla="*/ 2400300 h 4518660"/>
                  <a:gd name="connsiteX114" fmla="*/ 838200 w 3413760"/>
                  <a:gd name="connsiteY114" fmla="*/ 2316480 h 4518660"/>
                  <a:gd name="connsiteX115" fmla="*/ 853440 w 3413760"/>
                  <a:gd name="connsiteY115" fmla="*/ 2240280 h 4518660"/>
                  <a:gd name="connsiteX116" fmla="*/ 891540 w 3413760"/>
                  <a:gd name="connsiteY116" fmla="*/ 2179320 h 4518660"/>
                  <a:gd name="connsiteX117" fmla="*/ 929640 w 3413760"/>
                  <a:gd name="connsiteY117" fmla="*/ 2087880 h 4518660"/>
                  <a:gd name="connsiteX118" fmla="*/ 1013460 w 3413760"/>
                  <a:gd name="connsiteY118" fmla="*/ 2087880 h 4518660"/>
                  <a:gd name="connsiteX119" fmla="*/ 1021080 w 3413760"/>
                  <a:gd name="connsiteY119" fmla="*/ 2019300 h 4518660"/>
                  <a:gd name="connsiteX120" fmla="*/ 1074420 w 3413760"/>
                  <a:gd name="connsiteY120" fmla="*/ 2019300 h 4518660"/>
                  <a:gd name="connsiteX121" fmla="*/ 1074420 w 3413760"/>
                  <a:gd name="connsiteY121" fmla="*/ 1935480 h 4518660"/>
                  <a:gd name="connsiteX122" fmla="*/ 944880 w 3413760"/>
                  <a:gd name="connsiteY122" fmla="*/ 1844040 h 4518660"/>
                  <a:gd name="connsiteX123" fmla="*/ 792480 w 3413760"/>
                  <a:gd name="connsiteY123" fmla="*/ 1691640 h 4518660"/>
                  <a:gd name="connsiteX124" fmla="*/ 693420 w 3413760"/>
                  <a:gd name="connsiteY124" fmla="*/ 1668780 h 4518660"/>
                  <a:gd name="connsiteX125" fmla="*/ 662940 w 3413760"/>
                  <a:gd name="connsiteY125" fmla="*/ 1600200 h 4518660"/>
                  <a:gd name="connsiteX126" fmla="*/ 533400 w 3413760"/>
                  <a:gd name="connsiteY126" fmla="*/ 1607820 h 4518660"/>
                  <a:gd name="connsiteX127" fmla="*/ 502920 w 3413760"/>
                  <a:gd name="connsiteY127" fmla="*/ 1668780 h 4518660"/>
                  <a:gd name="connsiteX128" fmla="*/ 563880 w 3413760"/>
                  <a:gd name="connsiteY128" fmla="*/ 1744980 h 4518660"/>
                  <a:gd name="connsiteX129" fmla="*/ 464820 w 3413760"/>
                  <a:gd name="connsiteY129" fmla="*/ 1775460 h 4518660"/>
                  <a:gd name="connsiteX130" fmla="*/ 434340 w 3413760"/>
                  <a:gd name="connsiteY130" fmla="*/ 1767840 h 4518660"/>
                  <a:gd name="connsiteX131" fmla="*/ 396240 w 3413760"/>
                  <a:gd name="connsiteY131" fmla="*/ 1813560 h 4518660"/>
                  <a:gd name="connsiteX132" fmla="*/ 335280 w 3413760"/>
                  <a:gd name="connsiteY132" fmla="*/ 1775460 h 4518660"/>
                  <a:gd name="connsiteX133" fmla="*/ 388620 w 3413760"/>
                  <a:gd name="connsiteY133" fmla="*/ 1684020 h 4518660"/>
                  <a:gd name="connsiteX134" fmla="*/ 388620 w 3413760"/>
                  <a:gd name="connsiteY134" fmla="*/ 1600200 h 4518660"/>
                  <a:gd name="connsiteX135" fmla="*/ 495300 w 3413760"/>
                  <a:gd name="connsiteY135" fmla="*/ 1524000 h 4518660"/>
                  <a:gd name="connsiteX136" fmla="*/ 441960 w 3413760"/>
                  <a:gd name="connsiteY136" fmla="*/ 1440180 h 4518660"/>
                  <a:gd name="connsiteX137" fmla="*/ 426720 w 3413760"/>
                  <a:gd name="connsiteY137" fmla="*/ 1333500 h 4518660"/>
                  <a:gd name="connsiteX138" fmla="*/ 381000 w 3413760"/>
                  <a:gd name="connsiteY138" fmla="*/ 1303020 h 4518660"/>
                  <a:gd name="connsiteX139" fmla="*/ 403860 w 3413760"/>
                  <a:gd name="connsiteY139" fmla="*/ 1211580 h 4518660"/>
                  <a:gd name="connsiteX140" fmla="*/ 391608 w 3413760"/>
                  <a:gd name="connsiteY140" fmla="*/ 1197102 h 4518660"/>
                  <a:gd name="connsiteX141" fmla="*/ 419100 w 3413760"/>
                  <a:gd name="connsiteY141" fmla="*/ 830580 h 4518660"/>
                  <a:gd name="connsiteX142" fmla="*/ 328612 w 3413760"/>
                  <a:gd name="connsiteY142" fmla="*/ 663892 h 4518660"/>
                  <a:gd name="connsiteX143" fmla="*/ 257172 w 3413760"/>
                  <a:gd name="connsiteY143" fmla="*/ 606744 h 4518660"/>
                  <a:gd name="connsiteX144" fmla="*/ 171448 w 3413760"/>
                  <a:gd name="connsiteY144" fmla="*/ 421004 h 4518660"/>
                  <a:gd name="connsiteX145" fmla="*/ 176212 w 3413760"/>
                  <a:gd name="connsiteY145" fmla="*/ 240030 h 4518660"/>
                  <a:gd name="connsiteX146" fmla="*/ 104772 w 3413760"/>
                  <a:gd name="connsiteY146" fmla="*/ 201930 h 4518660"/>
                  <a:gd name="connsiteX147" fmla="*/ 43340 w 3413760"/>
                  <a:gd name="connsiteY147" fmla="*/ 74344 h 4518660"/>
                  <a:gd name="connsiteX148" fmla="*/ 49528 w 3413760"/>
                  <a:gd name="connsiteY148" fmla="*/ 76200 h 4518660"/>
                  <a:gd name="connsiteX149" fmla="*/ 49528 w 3413760"/>
                  <a:gd name="connsiteY149" fmla="*/ 15240 h 4518660"/>
                  <a:gd name="connsiteX150" fmla="*/ 110488 w 3413760"/>
                  <a:gd name="connsiteY150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441960 w 3413760"/>
                  <a:gd name="connsiteY105" fmla="*/ 2743200 h 4518660"/>
                  <a:gd name="connsiteX106" fmla="*/ 488854 w 3413760"/>
                  <a:gd name="connsiteY106" fmla="*/ 2691828 h 4518660"/>
                  <a:gd name="connsiteX107" fmla="*/ 441960 w 3413760"/>
                  <a:gd name="connsiteY107" fmla="*/ 2667000 h 4518660"/>
                  <a:gd name="connsiteX108" fmla="*/ 434340 w 3413760"/>
                  <a:gd name="connsiteY108" fmla="*/ 2567940 h 4518660"/>
                  <a:gd name="connsiteX109" fmla="*/ 472440 w 3413760"/>
                  <a:gd name="connsiteY109" fmla="*/ 2499360 h 4518660"/>
                  <a:gd name="connsiteX110" fmla="*/ 632460 w 3413760"/>
                  <a:gd name="connsiteY110" fmla="*/ 2476500 h 4518660"/>
                  <a:gd name="connsiteX111" fmla="*/ 678180 w 3413760"/>
                  <a:gd name="connsiteY111" fmla="*/ 2400300 h 4518660"/>
                  <a:gd name="connsiteX112" fmla="*/ 723900 w 3413760"/>
                  <a:gd name="connsiteY112" fmla="*/ 2400300 h 4518660"/>
                  <a:gd name="connsiteX113" fmla="*/ 838200 w 3413760"/>
                  <a:gd name="connsiteY113" fmla="*/ 2316480 h 4518660"/>
                  <a:gd name="connsiteX114" fmla="*/ 853440 w 3413760"/>
                  <a:gd name="connsiteY114" fmla="*/ 2240280 h 4518660"/>
                  <a:gd name="connsiteX115" fmla="*/ 891540 w 3413760"/>
                  <a:gd name="connsiteY115" fmla="*/ 2179320 h 4518660"/>
                  <a:gd name="connsiteX116" fmla="*/ 929640 w 3413760"/>
                  <a:gd name="connsiteY116" fmla="*/ 2087880 h 4518660"/>
                  <a:gd name="connsiteX117" fmla="*/ 1013460 w 3413760"/>
                  <a:gd name="connsiteY117" fmla="*/ 2087880 h 4518660"/>
                  <a:gd name="connsiteX118" fmla="*/ 1021080 w 3413760"/>
                  <a:gd name="connsiteY118" fmla="*/ 2019300 h 4518660"/>
                  <a:gd name="connsiteX119" fmla="*/ 1074420 w 3413760"/>
                  <a:gd name="connsiteY119" fmla="*/ 2019300 h 4518660"/>
                  <a:gd name="connsiteX120" fmla="*/ 1074420 w 3413760"/>
                  <a:gd name="connsiteY120" fmla="*/ 1935480 h 4518660"/>
                  <a:gd name="connsiteX121" fmla="*/ 944880 w 3413760"/>
                  <a:gd name="connsiteY121" fmla="*/ 1844040 h 4518660"/>
                  <a:gd name="connsiteX122" fmla="*/ 792480 w 3413760"/>
                  <a:gd name="connsiteY122" fmla="*/ 1691640 h 4518660"/>
                  <a:gd name="connsiteX123" fmla="*/ 693420 w 3413760"/>
                  <a:gd name="connsiteY123" fmla="*/ 1668780 h 4518660"/>
                  <a:gd name="connsiteX124" fmla="*/ 662940 w 3413760"/>
                  <a:gd name="connsiteY124" fmla="*/ 1600200 h 4518660"/>
                  <a:gd name="connsiteX125" fmla="*/ 533400 w 3413760"/>
                  <a:gd name="connsiteY125" fmla="*/ 1607820 h 4518660"/>
                  <a:gd name="connsiteX126" fmla="*/ 502920 w 3413760"/>
                  <a:gd name="connsiteY126" fmla="*/ 1668780 h 4518660"/>
                  <a:gd name="connsiteX127" fmla="*/ 563880 w 3413760"/>
                  <a:gd name="connsiteY127" fmla="*/ 1744980 h 4518660"/>
                  <a:gd name="connsiteX128" fmla="*/ 464820 w 3413760"/>
                  <a:gd name="connsiteY128" fmla="*/ 1775460 h 4518660"/>
                  <a:gd name="connsiteX129" fmla="*/ 434340 w 3413760"/>
                  <a:gd name="connsiteY129" fmla="*/ 1767840 h 4518660"/>
                  <a:gd name="connsiteX130" fmla="*/ 396240 w 3413760"/>
                  <a:gd name="connsiteY130" fmla="*/ 1813560 h 4518660"/>
                  <a:gd name="connsiteX131" fmla="*/ 335280 w 3413760"/>
                  <a:gd name="connsiteY131" fmla="*/ 1775460 h 4518660"/>
                  <a:gd name="connsiteX132" fmla="*/ 388620 w 3413760"/>
                  <a:gd name="connsiteY132" fmla="*/ 1684020 h 4518660"/>
                  <a:gd name="connsiteX133" fmla="*/ 388620 w 3413760"/>
                  <a:gd name="connsiteY133" fmla="*/ 1600200 h 4518660"/>
                  <a:gd name="connsiteX134" fmla="*/ 495300 w 3413760"/>
                  <a:gd name="connsiteY134" fmla="*/ 1524000 h 4518660"/>
                  <a:gd name="connsiteX135" fmla="*/ 441960 w 3413760"/>
                  <a:gd name="connsiteY135" fmla="*/ 1440180 h 4518660"/>
                  <a:gd name="connsiteX136" fmla="*/ 426720 w 3413760"/>
                  <a:gd name="connsiteY136" fmla="*/ 1333500 h 4518660"/>
                  <a:gd name="connsiteX137" fmla="*/ 381000 w 3413760"/>
                  <a:gd name="connsiteY137" fmla="*/ 1303020 h 4518660"/>
                  <a:gd name="connsiteX138" fmla="*/ 403860 w 3413760"/>
                  <a:gd name="connsiteY138" fmla="*/ 1211580 h 4518660"/>
                  <a:gd name="connsiteX139" fmla="*/ 391608 w 3413760"/>
                  <a:gd name="connsiteY139" fmla="*/ 1197102 h 4518660"/>
                  <a:gd name="connsiteX140" fmla="*/ 419100 w 3413760"/>
                  <a:gd name="connsiteY140" fmla="*/ 830580 h 4518660"/>
                  <a:gd name="connsiteX141" fmla="*/ 328612 w 3413760"/>
                  <a:gd name="connsiteY141" fmla="*/ 663892 h 4518660"/>
                  <a:gd name="connsiteX142" fmla="*/ 257172 w 3413760"/>
                  <a:gd name="connsiteY142" fmla="*/ 606744 h 4518660"/>
                  <a:gd name="connsiteX143" fmla="*/ 171448 w 3413760"/>
                  <a:gd name="connsiteY143" fmla="*/ 421004 h 4518660"/>
                  <a:gd name="connsiteX144" fmla="*/ 176212 w 3413760"/>
                  <a:gd name="connsiteY144" fmla="*/ 240030 h 4518660"/>
                  <a:gd name="connsiteX145" fmla="*/ 104772 w 3413760"/>
                  <a:gd name="connsiteY145" fmla="*/ 201930 h 4518660"/>
                  <a:gd name="connsiteX146" fmla="*/ 43340 w 3413760"/>
                  <a:gd name="connsiteY146" fmla="*/ 74344 h 4518660"/>
                  <a:gd name="connsiteX147" fmla="*/ 49528 w 3413760"/>
                  <a:gd name="connsiteY147" fmla="*/ 76200 h 4518660"/>
                  <a:gd name="connsiteX148" fmla="*/ 49528 w 3413760"/>
                  <a:gd name="connsiteY148" fmla="*/ 15240 h 4518660"/>
                  <a:gd name="connsiteX149" fmla="*/ 110488 w 3413760"/>
                  <a:gd name="connsiteY149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41960 w 3413760"/>
                  <a:gd name="connsiteY102" fmla="*/ 2743200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30053 w 3413760"/>
                  <a:gd name="connsiteY102" fmla="*/ 2738437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60420 w 3413760"/>
                  <a:gd name="connsiteY36" fmla="*/ 1341120 h 4518660"/>
                  <a:gd name="connsiteX37" fmla="*/ 3413760 w 3413760"/>
                  <a:gd name="connsiteY37" fmla="*/ 1371600 h 4518660"/>
                  <a:gd name="connsiteX38" fmla="*/ 3390900 w 3413760"/>
                  <a:gd name="connsiteY38" fmla="*/ 1478280 h 4518660"/>
                  <a:gd name="connsiteX39" fmla="*/ 3360420 w 3413760"/>
                  <a:gd name="connsiteY39" fmla="*/ 1516380 h 4518660"/>
                  <a:gd name="connsiteX40" fmla="*/ 3322320 w 3413760"/>
                  <a:gd name="connsiteY40" fmla="*/ 1516380 h 4518660"/>
                  <a:gd name="connsiteX41" fmla="*/ 3284220 w 3413760"/>
                  <a:gd name="connsiteY41" fmla="*/ 1455420 h 4518660"/>
                  <a:gd name="connsiteX42" fmla="*/ 3230880 w 3413760"/>
                  <a:gd name="connsiteY42" fmla="*/ 1455420 h 4518660"/>
                  <a:gd name="connsiteX43" fmla="*/ 3162300 w 3413760"/>
                  <a:gd name="connsiteY43" fmla="*/ 1470660 h 4518660"/>
                  <a:gd name="connsiteX44" fmla="*/ 3086100 w 3413760"/>
                  <a:gd name="connsiteY44" fmla="*/ 1524000 h 4518660"/>
                  <a:gd name="connsiteX45" fmla="*/ 2979420 w 3413760"/>
                  <a:gd name="connsiteY45" fmla="*/ 1546860 h 4518660"/>
                  <a:gd name="connsiteX46" fmla="*/ 2956560 w 3413760"/>
                  <a:gd name="connsiteY46" fmla="*/ 1524000 h 4518660"/>
                  <a:gd name="connsiteX47" fmla="*/ 2849880 w 3413760"/>
                  <a:gd name="connsiteY47" fmla="*/ 1516380 h 4518660"/>
                  <a:gd name="connsiteX48" fmla="*/ 2674620 w 3413760"/>
                  <a:gd name="connsiteY48" fmla="*/ 1577340 h 4518660"/>
                  <a:gd name="connsiteX49" fmla="*/ 2499360 w 3413760"/>
                  <a:gd name="connsiteY49" fmla="*/ 1722120 h 4518660"/>
                  <a:gd name="connsiteX50" fmla="*/ 2186940 w 3413760"/>
                  <a:gd name="connsiteY50" fmla="*/ 2065020 h 4518660"/>
                  <a:gd name="connsiteX51" fmla="*/ 2042160 w 3413760"/>
                  <a:gd name="connsiteY51" fmla="*/ 2263140 h 4518660"/>
                  <a:gd name="connsiteX52" fmla="*/ 1943100 w 3413760"/>
                  <a:gd name="connsiteY52" fmla="*/ 2613660 h 4518660"/>
                  <a:gd name="connsiteX53" fmla="*/ 1943100 w 3413760"/>
                  <a:gd name="connsiteY53" fmla="*/ 2880360 h 4518660"/>
                  <a:gd name="connsiteX54" fmla="*/ 2019300 w 3413760"/>
                  <a:gd name="connsiteY54" fmla="*/ 2994660 h 4518660"/>
                  <a:gd name="connsiteX55" fmla="*/ 1973580 w 3413760"/>
                  <a:gd name="connsiteY55" fmla="*/ 3063240 h 4518660"/>
                  <a:gd name="connsiteX56" fmla="*/ 1950720 w 3413760"/>
                  <a:gd name="connsiteY56" fmla="*/ 3307080 h 4518660"/>
                  <a:gd name="connsiteX57" fmla="*/ 1905000 w 3413760"/>
                  <a:gd name="connsiteY57" fmla="*/ 3444240 h 4518660"/>
                  <a:gd name="connsiteX58" fmla="*/ 1798320 w 3413760"/>
                  <a:gd name="connsiteY58" fmla="*/ 3451860 h 4518660"/>
                  <a:gd name="connsiteX59" fmla="*/ 1760220 w 3413760"/>
                  <a:gd name="connsiteY59" fmla="*/ 3535680 h 4518660"/>
                  <a:gd name="connsiteX60" fmla="*/ 1638300 w 3413760"/>
                  <a:gd name="connsiteY60" fmla="*/ 3573780 h 4518660"/>
                  <a:gd name="connsiteX61" fmla="*/ 1600200 w 3413760"/>
                  <a:gd name="connsiteY61" fmla="*/ 3627120 h 4518660"/>
                  <a:gd name="connsiteX62" fmla="*/ 1516380 w 3413760"/>
                  <a:gd name="connsiteY62" fmla="*/ 3634740 h 4518660"/>
                  <a:gd name="connsiteX63" fmla="*/ 1485900 w 3413760"/>
                  <a:gd name="connsiteY63" fmla="*/ 3688080 h 4518660"/>
                  <a:gd name="connsiteX64" fmla="*/ 1371600 w 3413760"/>
                  <a:gd name="connsiteY64" fmla="*/ 3710940 h 4518660"/>
                  <a:gd name="connsiteX65" fmla="*/ 1341120 w 3413760"/>
                  <a:gd name="connsiteY65" fmla="*/ 3680460 h 4518660"/>
                  <a:gd name="connsiteX66" fmla="*/ 1226820 w 3413760"/>
                  <a:gd name="connsiteY66" fmla="*/ 3665220 h 4518660"/>
                  <a:gd name="connsiteX67" fmla="*/ 1066800 w 3413760"/>
                  <a:gd name="connsiteY67" fmla="*/ 3710940 h 4518660"/>
                  <a:gd name="connsiteX68" fmla="*/ 1066800 w 3413760"/>
                  <a:gd name="connsiteY68" fmla="*/ 3802380 h 4518660"/>
                  <a:gd name="connsiteX69" fmla="*/ 960120 w 3413760"/>
                  <a:gd name="connsiteY69" fmla="*/ 3909060 h 4518660"/>
                  <a:gd name="connsiteX70" fmla="*/ 815340 w 3413760"/>
                  <a:gd name="connsiteY70" fmla="*/ 3954780 h 4518660"/>
                  <a:gd name="connsiteX71" fmla="*/ 662940 w 3413760"/>
                  <a:gd name="connsiteY71" fmla="*/ 4130040 h 4518660"/>
                  <a:gd name="connsiteX72" fmla="*/ 624840 w 3413760"/>
                  <a:gd name="connsiteY72" fmla="*/ 4366260 h 4518660"/>
                  <a:gd name="connsiteX73" fmla="*/ 525780 w 3413760"/>
                  <a:gd name="connsiteY73" fmla="*/ 4503420 h 4518660"/>
                  <a:gd name="connsiteX74" fmla="*/ 403860 w 3413760"/>
                  <a:gd name="connsiteY74" fmla="*/ 4518660 h 4518660"/>
                  <a:gd name="connsiteX75" fmla="*/ 198120 w 3413760"/>
                  <a:gd name="connsiteY75" fmla="*/ 4465320 h 4518660"/>
                  <a:gd name="connsiteX76" fmla="*/ 198120 w 3413760"/>
                  <a:gd name="connsiteY76" fmla="*/ 4358640 h 4518660"/>
                  <a:gd name="connsiteX77" fmla="*/ 60960 w 3413760"/>
                  <a:gd name="connsiteY77" fmla="*/ 4312920 h 4518660"/>
                  <a:gd name="connsiteX78" fmla="*/ 0 w 3413760"/>
                  <a:gd name="connsiteY78" fmla="*/ 4267200 h 4518660"/>
                  <a:gd name="connsiteX79" fmla="*/ 0 w 3413760"/>
                  <a:gd name="connsiteY79" fmla="*/ 4221480 h 4518660"/>
                  <a:gd name="connsiteX80" fmla="*/ 99060 w 3413760"/>
                  <a:gd name="connsiteY80" fmla="*/ 4229100 h 4518660"/>
                  <a:gd name="connsiteX81" fmla="*/ 175260 w 3413760"/>
                  <a:gd name="connsiteY81" fmla="*/ 4206240 h 4518660"/>
                  <a:gd name="connsiteX82" fmla="*/ 205740 w 3413760"/>
                  <a:gd name="connsiteY82" fmla="*/ 4175760 h 4518660"/>
                  <a:gd name="connsiteX83" fmla="*/ 297180 w 3413760"/>
                  <a:gd name="connsiteY83" fmla="*/ 4175760 h 4518660"/>
                  <a:gd name="connsiteX84" fmla="*/ 297180 w 3413760"/>
                  <a:gd name="connsiteY84" fmla="*/ 4099560 h 4518660"/>
                  <a:gd name="connsiteX85" fmla="*/ 205740 w 3413760"/>
                  <a:gd name="connsiteY85" fmla="*/ 4000500 h 4518660"/>
                  <a:gd name="connsiteX86" fmla="*/ 198120 w 3413760"/>
                  <a:gd name="connsiteY86" fmla="*/ 3886200 h 4518660"/>
                  <a:gd name="connsiteX87" fmla="*/ 236220 w 3413760"/>
                  <a:gd name="connsiteY87" fmla="*/ 3802380 h 4518660"/>
                  <a:gd name="connsiteX88" fmla="*/ 198120 w 3413760"/>
                  <a:gd name="connsiteY88" fmla="*/ 3733800 h 4518660"/>
                  <a:gd name="connsiteX89" fmla="*/ 213360 w 3413760"/>
                  <a:gd name="connsiteY89" fmla="*/ 3657600 h 4518660"/>
                  <a:gd name="connsiteX90" fmla="*/ 205740 w 3413760"/>
                  <a:gd name="connsiteY90" fmla="*/ 3611880 h 4518660"/>
                  <a:gd name="connsiteX91" fmla="*/ 182880 w 3413760"/>
                  <a:gd name="connsiteY91" fmla="*/ 3489960 h 4518660"/>
                  <a:gd name="connsiteX92" fmla="*/ 205740 w 3413760"/>
                  <a:gd name="connsiteY92" fmla="*/ 3368040 h 4518660"/>
                  <a:gd name="connsiteX93" fmla="*/ 335280 w 3413760"/>
                  <a:gd name="connsiteY93" fmla="*/ 3307080 h 4518660"/>
                  <a:gd name="connsiteX94" fmla="*/ 327660 w 3413760"/>
                  <a:gd name="connsiteY94" fmla="*/ 3200400 h 4518660"/>
                  <a:gd name="connsiteX95" fmla="*/ 274320 w 3413760"/>
                  <a:gd name="connsiteY95" fmla="*/ 3108960 h 4518660"/>
                  <a:gd name="connsiteX96" fmla="*/ 274320 w 3413760"/>
                  <a:gd name="connsiteY96" fmla="*/ 3055620 h 4518660"/>
                  <a:gd name="connsiteX97" fmla="*/ 160020 w 3413760"/>
                  <a:gd name="connsiteY97" fmla="*/ 2979420 h 4518660"/>
                  <a:gd name="connsiteX98" fmla="*/ 198120 w 3413760"/>
                  <a:gd name="connsiteY98" fmla="*/ 2903220 h 4518660"/>
                  <a:gd name="connsiteX99" fmla="*/ 213360 w 3413760"/>
                  <a:gd name="connsiteY99" fmla="*/ 2849880 h 4518660"/>
                  <a:gd name="connsiteX100" fmla="*/ 304800 w 3413760"/>
                  <a:gd name="connsiteY100" fmla="*/ 2735580 h 4518660"/>
                  <a:gd name="connsiteX101" fmla="*/ 430053 w 3413760"/>
                  <a:gd name="connsiteY101" fmla="*/ 2738437 h 4518660"/>
                  <a:gd name="connsiteX102" fmla="*/ 488854 w 3413760"/>
                  <a:gd name="connsiteY102" fmla="*/ 2691828 h 4518660"/>
                  <a:gd name="connsiteX103" fmla="*/ 441960 w 3413760"/>
                  <a:gd name="connsiteY103" fmla="*/ 2667000 h 4518660"/>
                  <a:gd name="connsiteX104" fmla="*/ 434340 w 3413760"/>
                  <a:gd name="connsiteY104" fmla="*/ 2567940 h 4518660"/>
                  <a:gd name="connsiteX105" fmla="*/ 472440 w 3413760"/>
                  <a:gd name="connsiteY105" fmla="*/ 2499360 h 4518660"/>
                  <a:gd name="connsiteX106" fmla="*/ 632460 w 3413760"/>
                  <a:gd name="connsiteY106" fmla="*/ 2476500 h 4518660"/>
                  <a:gd name="connsiteX107" fmla="*/ 678180 w 3413760"/>
                  <a:gd name="connsiteY107" fmla="*/ 2400300 h 4518660"/>
                  <a:gd name="connsiteX108" fmla="*/ 723900 w 3413760"/>
                  <a:gd name="connsiteY108" fmla="*/ 2400300 h 4518660"/>
                  <a:gd name="connsiteX109" fmla="*/ 838200 w 3413760"/>
                  <a:gd name="connsiteY109" fmla="*/ 2316480 h 4518660"/>
                  <a:gd name="connsiteX110" fmla="*/ 853440 w 3413760"/>
                  <a:gd name="connsiteY110" fmla="*/ 2240280 h 4518660"/>
                  <a:gd name="connsiteX111" fmla="*/ 891540 w 3413760"/>
                  <a:gd name="connsiteY111" fmla="*/ 2179320 h 4518660"/>
                  <a:gd name="connsiteX112" fmla="*/ 929640 w 3413760"/>
                  <a:gd name="connsiteY112" fmla="*/ 2087880 h 4518660"/>
                  <a:gd name="connsiteX113" fmla="*/ 1013460 w 3413760"/>
                  <a:gd name="connsiteY113" fmla="*/ 2087880 h 4518660"/>
                  <a:gd name="connsiteX114" fmla="*/ 1021080 w 3413760"/>
                  <a:gd name="connsiteY114" fmla="*/ 2019300 h 4518660"/>
                  <a:gd name="connsiteX115" fmla="*/ 1074420 w 3413760"/>
                  <a:gd name="connsiteY115" fmla="*/ 2019300 h 4518660"/>
                  <a:gd name="connsiteX116" fmla="*/ 1074420 w 3413760"/>
                  <a:gd name="connsiteY116" fmla="*/ 1935480 h 4518660"/>
                  <a:gd name="connsiteX117" fmla="*/ 944880 w 3413760"/>
                  <a:gd name="connsiteY117" fmla="*/ 1844040 h 4518660"/>
                  <a:gd name="connsiteX118" fmla="*/ 792480 w 3413760"/>
                  <a:gd name="connsiteY118" fmla="*/ 1691640 h 4518660"/>
                  <a:gd name="connsiteX119" fmla="*/ 693420 w 3413760"/>
                  <a:gd name="connsiteY119" fmla="*/ 1668780 h 4518660"/>
                  <a:gd name="connsiteX120" fmla="*/ 662940 w 3413760"/>
                  <a:gd name="connsiteY120" fmla="*/ 1600200 h 4518660"/>
                  <a:gd name="connsiteX121" fmla="*/ 533400 w 3413760"/>
                  <a:gd name="connsiteY121" fmla="*/ 1607820 h 4518660"/>
                  <a:gd name="connsiteX122" fmla="*/ 502920 w 3413760"/>
                  <a:gd name="connsiteY122" fmla="*/ 1668780 h 4518660"/>
                  <a:gd name="connsiteX123" fmla="*/ 563880 w 3413760"/>
                  <a:gd name="connsiteY123" fmla="*/ 1744980 h 4518660"/>
                  <a:gd name="connsiteX124" fmla="*/ 464820 w 3413760"/>
                  <a:gd name="connsiteY124" fmla="*/ 1775460 h 4518660"/>
                  <a:gd name="connsiteX125" fmla="*/ 434340 w 3413760"/>
                  <a:gd name="connsiteY125" fmla="*/ 1767840 h 4518660"/>
                  <a:gd name="connsiteX126" fmla="*/ 396240 w 3413760"/>
                  <a:gd name="connsiteY126" fmla="*/ 1813560 h 4518660"/>
                  <a:gd name="connsiteX127" fmla="*/ 335280 w 3413760"/>
                  <a:gd name="connsiteY127" fmla="*/ 1775460 h 4518660"/>
                  <a:gd name="connsiteX128" fmla="*/ 388620 w 3413760"/>
                  <a:gd name="connsiteY128" fmla="*/ 1684020 h 4518660"/>
                  <a:gd name="connsiteX129" fmla="*/ 388620 w 3413760"/>
                  <a:gd name="connsiteY129" fmla="*/ 1600200 h 4518660"/>
                  <a:gd name="connsiteX130" fmla="*/ 495300 w 3413760"/>
                  <a:gd name="connsiteY130" fmla="*/ 1524000 h 4518660"/>
                  <a:gd name="connsiteX131" fmla="*/ 441960 w 3413760"/>
                  <a:gd name="connsiteY131" fmla="*/ 1440180 h 4518660"/>
                  <a:gd name="connsiteX132" fmla="*/ 426720 w 3413760"/>
                  <a:gd name="connsiteY132" fmla="*/ 1333500 h 4518660"/>
                  <a:gd name="connsiteX133" fmla="*/ 381000 w 3413760"/>
                  <a:gd name="connsiteY133" fmla="*/ 1303020 h 4518660"/>
                  <a:gd name="connsiteX134" fmla="*/ 403860 w 3413760"/>
                  <a:gd name="connsiteY134" fmla="*/ 1211580 h 4518660"/>
                  <a:gd name="connsiteX135" fmla="*/ 391608 w 3413760"/>
                  <a:gd name="connsiteY135" fmla="*/ 1197102 h 4518660"/>
                  <a:gd name="connsiteX136" fmla="*/ 419100 w 3413760"/>
                  <a:gd name="connsiteY136" fmla="*/ 830580 h 4518660"/>
                  <a:gd name="connsiteX137" fmla="*/ 328612 w 3413760"/>
                  <a:gd name="connsiteY137" fmla="*/ 663892 h 4518660"/>
                  <a:gd name="connsiteX138" fmla="*/ 257172 w 3413760"/>
                  <a:gd name="connsiteY138" fmla="*/ 606744 h 4518660"/>
                  <a:gd name="connsiteX139" fmla="*/ 171448 w 3413760"/>
                  <a:gd name="connsiteY139" fmla="*/ 421004 h 4518660"/>
                  <a:gd name="connsiteX140" fmla="*/ 176212 w 3413760"/>
                  <a:gd name="connsiteY140" fmla="*/ 240030 h 4518660"/>
                  <a:gd name="connsiteX141" fmla="*/ 104772 w 3413760"/>
                  <a:gd name="connsiteY141" fmla="*/ 201930 h 4518660"/>
                  <a:gd name="connsiteX142" fmla="*/ 43340 w 3413760"/>
                  <a:gd name="connsiteY142" fmla="*/ 74344 h 4518660"/>
                  <a:gd name="connsiteX143" fmla="*/ 49528 w 3413760"/>
                  <a:gd name="connsiteY143" fmla="*/ 76200 h 4518660"/>
                  <a:gd name="connsiteX144" fmla="*/ 49528 w 3413760"/>
                  <a:gd name="connsiteY144" fmla="*/ 15240 h 4518660"/>
                  <a:gd name="connsiteX145" fmla="*/ 110488 w 3413760"/>
                  <a:gd name="connsiteY145" fmla="*/ 0 h 451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3413760" h="4518660">
                    <a:moveTo>
                      <a:pt x="110488" y="0"/>
                    </a:moveTo>
                    <a:lnTo>
                      <a:pt x="179068" y="152400"/>
                    </a:lnTo>
                    <a:lnTo>
                      <a:pt x="255268" y="243840"/>
                    </a:lnTo>
                    <a:lnTo>
                      <a:pt x="346708" y="304800"/>
                    </a:lnTo>
                    <a:lnTo>
                      <a:pt x="407668" y="472440"/>
                    </a:lnTo>
                    <a:lnTo>
                      <a:pt x="521968" y="502920"/>
                    </a:lnTo>
                    <a:lnTo>
                      <a:pt x="529588" y="609600"/>
                    </a:lnTo>
                    <a:lnTo>
                      <a:pt x="727708" y="746760"/>
                    </a:lnTo>
                    <a:lnTo>
                      <a:pt x="781048" y="723900"/>
                    </a:lnTo>
                    <a:lnTo>
                      <a:pt x="956308" y="822960"/>
                    </a:lnTo>
                    <a:lnTo>
                      <a:pt x="1032508" y="822960"/>
                    </a:lnTo>
                    <a:lnTo>
                      <a:pt x="1116328" y="845820"/>
                    </a:lnTo>
                    <a:lnTo>
                      <a:pt x="1192528" y="975360"/>
                    </a:lnTo>
                    <a:lnTo>
                      <a:pt x="1337308" y="906780"/>
                    </a:lnTo>
                    <a:lnTo>
                      <a:pt x="1398268" y="914400"/>
                    </a:lnTo>
                    <a:lnTo>
                      <a:pt x="1482088" y="914400"/>
                    </a:lnTo>
                    <a:lnTo>
                      <a:pt x="1550668" y="861060"/>
                    </a:lnTo>
                    <a:lnTo>
                      <a:pt x="1604008" y="861060"/>
                    </a:lnTo>
                    <a:lnTo>
                      <a:pt x="1657348" y="883920"/>
                    </a:lnTo>
                    <a:lnTo>
                      <a:pt x="1764028" y="883920"/>
                    </a:lnTo>
                    <a:lnTo>
                      <a:pt x="1817368" y="762000"/>
                    </a:lnTo>
                    <a:lnTo>
                      <a:pt x="1962148" y="731520"/>
                    </a:lnTo>
                    <a:lnTo>
                      <a:pt x="2061208" y="731520"/>
                    </a:lnTo>
                    <a:lnTo>
                      <a:pt x="2129788" y="662940"/>
                    </a:lnTo>
                    <a:lnTo>
                      <a:pt x="2228848" y="739140"/>
                    </a:lnTo>
                    <a:lnTo>
                      <a:pt x="2228848" y="647700"/>
                    </a:lnTo>
                    <a:lnTo>
                      <a:pt x="2282188" y="548640"/>
                    </a:lnTo>
                    <a:lnTo>
                      <a:pt x="2556508" y="723900"/>
                    </a:lnTo>
                    <a:lnTo>
                      <a:pt x="2670808" y="914400"/>
                    </a:lnTo>
                    <a:lnTo>
                      <a:pt x="2769868" y="937260"/>
                    </a:lnTo>
                    <a:lnTo>
                      <a:pt x="2884168" y="982980"/>
                    </a:lnTo>
                    <a:lnTo>
                      <a:pt x="2922268" y="1066800"/>
                    </a:lnTo>
                    <a:lnTo>
                      <a:pt x="2937508" y="1135380"/>
                    </a:lnTo>
                    <a:lnTo>
                      <a:pt x="3181348" y="1333500"/>
                    </a:lnTo>
                    <a:lnTo>
                      <a:pt x="3249928" y="1348740"/>
                    </a:lnTo>
                    <a:lnTo>
                      <a:pt x="3356608" y="1348740"/>
                    </a:lnTo>
                    <a:lnTo>
                      <a:pt x="3360420" y="1341120"/>
                    </a:lnTo>
                    <a:lnTo>
                      <a:pt x="3413760" y="1371600"/>
                    </a:lnTo>
                    <a:lnTo>
                      <a:pt x="3390900" y="1478280"/>
                    </a:lnTo>
                    <a:lnTo>
                      <a:pt x="3360420" y="1516380"/>
                    </a:lnTo>
                    <a:lnTo>
                      <a:pt x="3322320" y="1516380"/>
                    </a:lnTo>
                    <a:lnTo>
                      <a:pt x="3284220" y="1455420"/>
                    </a:lnTo>
                    <a:lnTo>
                      <a:pt x="3230880" y="1455420"/>
                    </a:lnTo>
                    <a:lnTo>
                      <a:pt x="3162300" y="1470660"/>
                    </a:lnTo>
                    <a:lnTo>
                      <a:pt x="3086100" y="1524000"/>
                    </a:lnTo>
                    <a:lnTo>
                      <a:pt x="2979420" y="1546860"/>
                    </a:lnTo>
                    <a:lnTo>
                      <a:pt x="2956560" y="1524000"/>
                    </a:lnTo>
                    <a:lnTo>
                      <a:pt x="2849880" y="1516380"/>
                    </a:lnTo>
                    <a:lnTo>
                      <a:pt x="2674620" y="1577340"/>
                    </a:lnTo>
                    <a:lnTo>
                      <a:pt x="2499360" y="1722120"/>
                    </a:lnTo>
                    <a:lnTo>
                      <a:pt x="2186940" y="2065020"/>
                    </a:lnTo>
                    <a:lnTo>
                      <a:pt x="2042160" y="2263140"/>
                    </a:lnTo>
                    <a:lnTo>
                      <a:pt x="1943100" y="2613660"/>
                    </a:lnTo>
                    <a:lnTo>
                      <a:pt x="1943100" y="2880360"/>
                    </a:lnTo>
                    <a:lnTo>
                      <a:pt x="2019300" y="2994660"/>
                    </a:lnTo>
                    <a:lnTo>
                      <a:pt x="1973580" y="3063240"/>
                    </a:lnTo>
                    <a:lnTo>
                      <a:pt x="1950720" y="3307080"/>
                    </a:lnTo>
                    <a:lnTo>
                      <a:pt x="1905000" y="3444240"/>
                    </a:lnTo>
                    <a:lnTo>
                      <a:pt x="1798320" y="3451860"/>
                    </a:lnTo>
                    <a:lnTo>
                      <a:pt x="1760220" y="3535680"/>
                    </a:lnTo>
                    <a:lnTo>
                      <a:pt x="1638300" y="3573780"/>
                    </a:lnTo>
                    <a:lnTo>
                      <a:pt x="1600200" y="3627120"/>
                    </a:lnTo>
                    <a:lnTo>
                      <a:pt x="1516380" y="3634740"/>
                    </a:lnTo>
                    <a:lnTo>
                      <a:pt x="1485900" y="3688080"/>
                    </a:lnTo>
                    <a:lnTo>
                      <a:pt x="1371600" y="3710940"/>
                    </a:lnTo>
                    <a:lnTo>
                      <a:pt x="1341120" y="3680460"/>
                    </a:lnTo>
                    <a:lnTo>
                      <a:pt x="1226820" y="3665220"/>
                    </a:lnTo>
                    <a:lnTo>
                      <a:pt x="1066800" y="3710940"/>
                    </a:lnTo>
                    <a:lnTo>
                      <a:pt x="1066800" y="3802380"/>
                    </a:lnTo>
                    <a:lnTo>
                      <a:pt x="960120" y="3909060"/>
                    </a:lnTo>
                    <a:lnTo>
                      <a:pt x="815340" y="3954780"/>
                    </a:lnTo>
                    <a:lnTo>
                      <a:pt x="662940" y="4130040"/>
                    </a:lnTo>
                    <a:lnTo>
                      <a:pt x="624840" y="4366260"/>
                    </a:lnTo>
                    <a:lnTo>
                      <a:pt x="525780" y="4503420"/>
                    </a:lnTo>
                    <a:lnTo>
                      <a:pt x="403860" y="4518660"/>
                    </a:lnTo>
                    <a:lnTo>
                      <a:pt x="198120" y="4465320"/>
                    </a:lnTo>
                    <a:lnTo>
                      <a:pt x="198120" y="4358640"/>
                    </a:lnTo>
                    <a:lnTo>
                      <a:pt x="60960" y="4312920"/>
                    </a:lnTo>
                    <a:lnTo>
                      <a:pt x="0" y="4267200"/>
                    </a:lnTo>
                    <a:lnTo>
                      <a:pt x="0" y="4221480"/>
                    </a:lnTo>
                    <a:lnTo>
                      <a:pt x="99060" y="4229100"/>
                    </a:lnTo>
                    <a:lnTo>
                      <a:pt x="175260" y="4206240"/>
                    </a:lnTo>
                    <a:lnTo>
                      <a:pt x="205740" y="4175760"/>
                    </a:lnTo>
                    <a:lnTo>
                      <a:pt x="297180" y="4175760"/>
                    </a:lnTo>
                    <a:lnTo>
                      <a:pt x="297180" y="4099560"/>
                    </a:lnTo>
                    <a:lnTo>
                      <a:pt x="205740" y="4000500"/>
                    </a:lnTo>
                    <a:lnTo>
                      <a:pt x="198120" y="3886200"/>
                    </a:lnTo>
                    <a:lnTo>
                      <a:pt x="236220" y="3802380"/>
                    </a:lnTo>
                    <a:lnTo>
                      <a:pt x="198120" y="3733800"/>
                    </a:lnTo>
                    <a:lnTo>
                      <a:pt x="213360" y="3657600"/>
                    </a:lnTo>
                    <a:lnTo>
                      <a:pt x="205740" y="3611880"/>
                    </a:lnTo>
                    <a:lnTo>
                      <a:pt x="182880" y="3489960"/>
                    </a:lnTo>
                    <a:lnTo>
                      <a:pt x="205740" y="3368040"/>
                    </a:lnTo>
                    <a:lnTo>
                      <a:pt x="335280" y="3307080"/>
                    </a:lnTo>
                    <a:lnTo>
                      <a:pt x="327660" y="3200400"/>
                    </a:lnTo>
                    <a:lnTo>
                      <a:pt x="274320" y="3108960"/>
                    </a:lnTo>
                    <a:lnTo>
                      <a:pt x="274320" y="3055620"/>
                    </a:lnTo>
                    <a:lnTo>
                      <a:pt x="160020" y="2979420"/>
                    </a:lnTo>
                    <a:lnTo>
                      <a:pt x="198120" y="2903220"/>
                    </a:lnTo>
                    <a:lnTo>
                      <a:pt x="213360" y="2849880"/>
                    </a:lnTo>
                    <a:lnTo>
                      <a:pt x="304800" y="2735580"/>
                    </a:lnTo>
                    <a:lnTo>
                      <a:pt x="430053" y="2738437"/>
                    </a:lnTo>
                    <a:lnTo>
                      <a:pt x="488854" y="2691828"/>
                    </a:lnTo>
                    <a:lnTo>
                      <a:pt x="441960" y="2667000"/>
                    </a:lnTo>
                    <a:lnTo>
                      <a:pt x="434340" y="2567940"/>
                    </a:lnTo>
                    <a:lnTo>
                      <a:pt x="472440" y="2499360"/>
                    </a:lnTo>
                    <a:lnTo>
                      <a:pt x="632460" y="2476500"/>
                    </a:lnTo>
                    <a:lnTo>
                      <a:pt x="678180" y="2400300"/>
                    </a:lnTo>
                    <a:lnTo>
                      <a:pt x="723900" y="2400300"/>
                    </a:lnTo>
                    <a:lnTo>
                      <a:pt x="838200" y="2316480"/>
                    </a:lnTo>
                    <a:lnTo>
                      <a:pt x="853440" y="2240280"/>
                    </a:lnTo>
                    <a:lnTo>
                      <a:pt x="891540" y="2179320"/>
                    </a:lnTo>
                    <a:lnTo>
                      <a:pt x="929640" y="2087880"/>
                    </a:lnTo>
                    <a:lnTo>
                      <a:pt x="1013460" y="2087880"/>
                    </a:lnTo>
                    <a:lnTo>
                      <a:pt x="1021080" y="2019300"/>
                    </a:lnTo>
                    <a:lnTo>
                      <a:pt x="1074420" y="2019300"/>
                    </a:lnTo>
                    <a:lnTo>
                      <a:pt x="1074420" y="1935480"/>
                    </a:lnTo>
                    <a:lnTo>
                      <a:pt x="944880" y="1844040"/>
                    </a:lnTo>
                    <a:lnTo>
                      <a:pt x="792480" y="1691640"/>
                    </a:lnTo>
                    <a:lnTo>
                      <a:pt x="693420" y="1668780"/>
                    </a:lnTo>
                    <a:lnTo>
                      <a:pt x="662940" y="1600200"/>
                    </a:lnTo>
                    <a:lnTo>
                      <a:pt x="533400" y="1607820"/>
                    </a:lnTo>
                    <a:lnTo>
                      <a:pt x="502920" y="1668780"/>
                    </a:lnTo>
                    <a:lnTo>
                      <a:pt x="563880" y="1744980"/>
                    </a:lnTo>
                    <a:lnTo>
                      <a:pt x="464820" y="1775460"/>
                    </a:lnTo>
                    <a:lnTo>
                      <a:pt x="434340" y="1767840"/>
                    </a:lnTo>
                    <a:lnTo>
                      <a:pt x="396240" y="1813560"/>
                    </a:lnTo>
                    <a:lnTo>
                      <a:pt x="335280" y="1775460"/>
                    </a:lnTo>
                    <a:lnTo>
                      <a:pt x="388620" y="1684020"/>
                    </a:lnTo>
                    <a:lnTo>
                      <a:pt x="388620" y="1600200"/>
                    </a:lnTo>
                    <a:lnTo>
                      <a:pt x="495300" y="1524000"/>
                    </a:lnTo>
                    <a:lnTo>
                      <a:pt x="441960" y="1440180"/>
                    </a:lnTo>
                    <a:lnTo>
                      <a:pt x="426720" y="1333500"/>
                    </a:lnTo>
                    <a:lnTo>
                      <a:pt x="381000" y="1303020"/>
                    </a:lnTo>
                    <a:lnTo>
                      <a:pt x="403860" y="1211580"/>
                    </a:lnTo>
                    <a:lnTo>
                      <a:pt x="391608" y="1197102"/>
                    </a:lnTo>
                    <a:lnTo>
                      <a:pt x="419100" y="830580"/>
                    </a:lnTo>
                    <a:lnTo>
                      <a:pt x="328612" y="663892"/>
                    </a:lnTo>
                    <a:lnTo>
                      <a:pt x="257172" y="606744"/>
                    </a:lnTo>
                    <a:lnTo>
                      <a:pt x="171448" y="421004"/>
                    </a:lnTo>
                    <a:lnTo>
                      <a:pt x="176212" y="240030"/>
                    </a:lnTo>
                    <a:lnTo>
                      <a:pt x="104772" y="201930"/>
                    </a:lnTo>
                    <a:lnTo>
                      <a:pt x="43340" y="74344"/>
                    </a:lnTo>
                    <a:lnTo>
                      <a:pt x="49528" y="76200"/>
                    </a:lnTo>
                    <a:lnTo>
                      <a:pt x="49528" y="15240"/>
                    </a:lnTo>
                    <a:lnTo>
                      <a:pt x="110488" y="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6691E227-700B-7BD3-D9AC-3EA609AFDFC8}"/>
                  </a:ext>
                </a:extLst>
              </p:cNvPr>
              <p:cNvSpPr/>
              <p:nvPr/>
            </p:nvSpPr>
            <p:spPr>
              <a:xfrm>
                <a:off x="2296049" y="840532"/>
                <a:ext cx="516659" cy="522352"/>
              </a:xfrm>
              <a:custGeom>
                <a:avLst/>
                <a:gdLst>
                  <a:gd name="connsiteX0" fmla="*/ 8389 w 586534"/>
                  <a:gd name="connsiteY0" fmla="*/ 0 h 592997"/>
                  <a:gd name="connsiteX1" fmla="*/ 562120 w 586534"/>
                  <a:gd name="connsiteY1" fmla="*/ 0 h 592997"/>
                  <a:gd name="connsiteX2" fmla="*/ 565929 w 586534"/>
                  <a:gd name="connsiteY2" fmla="*/ 13332 h 592997"/>
                  <a:gd name="connsiteX3" fmla="*/ 556314 w 586534"/>
                  <a:gd name="connsiteY3" fmla="*/ 33936 h 592997"/>
                  <a:gd name="connsiteX4" fmla="*/ 563182 w 586534"/>
                  <a:gd name="connsiteY4" fmla="*/ 44925 h 592997"/>
                  <a:gd name="connsiteX5" fmla="*/ 560435 w 586534"/>
                  <a:gd name="connsiteY5" fmla="*/ 57287 h 592997"/>
                  <a:gd name="connsiteX6" fmla="*/ 583786 w 586534"/>
                  <a:gd name="connsiteY6" fmla="*/ 73771 h 592997"/>
                  <a:gd name="connsiteX7" fmla="*/ 586534 w 586534"/>
                  <a:gd name="connsiteY7" fmla="*/ 87507 h 592997"/>
                  <a:gd name="connsiteX8" fmla="*/ 583786 w 586534"/>
                  <a:gd name="connsiteY8" fmla="*/ 99870 h 592997"/>
                  <a:gd name="connsiteX9" fmla="*/ 568677 w 586534"/>
                  <a:gd name="connsiteY9" fmla="*/ 102617 h 592997"/>
                  <a:gd name="connsiteX10" fmla="*/ 560435 w 586534"/>
                  <a:gd name="connsiteY10" fmla="*/ 141078 h 592997"/>
                  <a:gd name="connsiteX11" fmla="*/ 538457 w 586534"/>
                  <a:gd name="connsiteY11" fmla="*/ 165803 h 592997"/>
                  <a:gd name="connsiteX12" fmla="*/ 538457 w 586534"/>
                  <a:gd name="connsiteY12" fmla="*/ 189154 h 592997"/>
                  <a:gd name="connsiteX13" fmla="*/ 520600 w 586534"/>
                  <a:gd name="connsiteY13" fmla="*/ 202891 h 592997"/>
                  <a:gd name="connsiteX14" fmla="*/ 520600 w 586534"/>
                  <a:gd name="connsiteY14" fmla="*/ 220748 h 592997"/>
                  <a:gd name="connsiteX15" fmla="*/ 509611 w 586534"/>
                  <a:gd name="connsiteY15" fmla="*/ 223495 h 592997"/>
                  <a:gd name="connsiteX16" fmla="*/ 509611 w 586534"/>
                  <a:gd name="connsiteY16" fmla="*/ 289428 h 592997"/>
                  <a:gd name="connsiteX17" fmla="*/ 497249 w 586534"/>
                  <a:gd name="connsiteY17" fmla="*/ 301791 h 592997"/>
                  <a:gd name="connsiteX18" fmla="*/ 495875 w 586534"/>
                  <a:gd name="connsiteY18" fmla="*/ 314153 h 592997"/>
                  <a:gd name="connsiteX19" fmla="*/ 486260 w 586534"/>
                  <a:gd name="connsiteY19" fmla="*/ 321021 h 592997"/>
                  <a:gd name="connsiteX20" fmla="*/ 479392 w 586534"/>
                  <a:gd name="connsiteY20" fmla="*/ 341626 h 592997"/>
                  <a:gd name="connsiteX21" fmla="*/ 479392 w 586534"/>
                  <a:gd name="connsiteY21" fmla="*/ 355362 h 592997"/>
                  <a:gd name="connsiteX22" fmla="*/ 476644 w 586534"/>
                  <a:gd name="connsiteY22" fmla="*/ 359483 h 592997"/>
                  <a:gd name="connsiteX23" fmla="*/ 462908 w 586534"/>
                  <a:gd name="connsiteY23" fmla="*/ 363604 h 592997"/>
                  <a:gd name="connsiteX24" fmla="*/ 456040 w 586534"/>
                  <a:gd name="connsiteY24" fmla="*/ 367724 h 592997"/>
                  <a:gd name="connsiteX25" fmla="*/ 406590 w 586534"/>
                  <a:gd name="connsiteY25" fmla="*/ 367724 h 592997"/>
                  <a:gd name="connsiteX26" fmla="*/ 402469 w 586534"/>
                  <a:gd name="connsiteY26" fmla="*/ 388329 h 592997"/>
                  <a:gd name="connsiteX27" fmla="*/ 407964 w 586534"/>
                  <a:gd name="connsiteY27" fmla="*/ 408933 h 592997"/>
                  <a:gd name="connsiteX28" fmla="*/ 399722 w 586534"/>
                  <a:gd name="connsiteY28" fmla="*/ 426790 h 592997"/>
                  <a:gd name="connsiteX29" fmla="*/ 402469 w 586534"/>
                  <a:gd name="connsiteY29" fmla="*/ 457009 h 592997"/>
                  <a:gd name="connsiteX30" fmla="*/ 401096 w 586534"/>
                  <a:gd name="connsiteY30" fmla="*/ 467998 h 592997"/>
                  <a:gd name="connsiteX31" fmla="*/ 395601 w 586534"/>
                  <a:gd name="connsiteY31" fmla="*/ 513327 h 592997"/>
                  <a:gd name="connsiteX32" fmla="*/ 392854 w 586534"/>
                  <a:gd name="connsiteY32" fmla="*/ 524316 h 592997"/>
                  <a:gd name="connsiteX33" fmla="*/ 413458 w 586534"/>
                  <a:gd name="connsiteY33" fmla="*/ 543547 h 592997"/>
                  <a:gd name="connsiteX34" fmla="*/ 372250 w 586534"/>
                  <a:gd name="connsiteY34" fmla="*/ 586129 h 592997"/>
                  <a:gd name="connsiteX35" fmla="*/ 348898 w 586534"/>
                  <a:gd name="connsiteY35" fmla="*/ 579261 h 592997"/>
                  <a:gd name="connsiteX36" fmla="*/ 333788 w 586534"/>
                  <a:gd name="connsiteY36" fmla="*/ 579261 h 592997"/>
                  <a:gd name="connsiteX37" fmla="*/ 324173 w 586534"/>
                  <a:gd name="connsiteY37" fmla="*/ 591623 h 592997"/>
                  <a:gd name="connsiteX38" fmla="*/ 307690 w 586534"/>
                  <a:gd name="connsiteY38" fmla="*/ 592997 h 592997"/>
                  <a:gd name="connsiteX39" fmla="*/ 288459 w 586534"/>
                  <a:gd name="connsiteY39" fmla="*/ 579261 h 592997"/>
                  <a:gd name="connsiteX40" fmla="*/ 288459 w 586534"/>
                  <a:gd name="connsiteY40" fmla="*/ 575140 h 592997"/>
                  <a:gd name="connsiteX41" fmla="*/ 276097 w 586534"/>
                  <a:gd name="connsiteY41" fmla="*/ 565525 h 592997"/>
                  <a:gd name="connsiteX42" fmla="*/ 270602 w 586534"/>
                  <a:gd name="connsiteY42" fmla="*/ 573766 h 592997"/>
                  <a:gd name="connsiteX43" fmla="*/ 243130 w 586534"/>
                  <a:gd name="connsiteY43" fmla="*/ 575140 h 592997"/>
                  <a:gd name="connsiteX44" fmla="*/ 232141 w 586534"/>
                  <a:gd name="connsiteY44" fmla="*/ 560030 h 592997"/>
                  <a:gd name="connsiteX45" fmla="*/ 225273 w 586534"/>
                  <a:gd name="connsiteY45" fmla="*/ 539426 h 592997"/>
                  <a:gd name="connsiteX46" fmla="*/ 210163 w 586534"/>
                  <a:gd name="connsiteY46" fmla="*/ 527064 h 592997"/>
                  <a:gd name="connsiteX47" fmla="*/ 203295 w 586534"/>
                  <a:gd name="connsiteY47" fmla="*/ 538053 h 592997"/>
                  <a:gd name="connsiteX48" fmla="*/ 184064 w 586534"/>
                  <a:gd name="connsiteY48" fmla="*/ 540800 h 592997"/>
                  <a:gd name="connsiteX49" fmla="*/ 166207 w 586534"/>
                  <a:gd name="connsiteY49" fmla="*/ 533932 h 592997"/>
                  <a:gd name="connsiteX50" fmla="*/ 144230 w 586534"/>
                  <a:gd name="connsiteY50" fmla="*/ 544921 h 592997"/>
                  <a:gd name="connsiteX51" fmla="*/ 129120 w 586534"/>
                  <a:gd name="connsiteY51" fmla="*/ 527064 h 592997"/>
                  <a:gd name="connsiteX52" fmla="*/ 104395 w 586534"/>
                  <a:gd name="connsiteY52" fmla="*/ 531184 h 592997"/>
                  <a:gd name="connsiteX53" fmla="*/ 87911 w 586534"/>
                  <a:gd name="connsiteY53" fmla="*/ 511954 h 592997"/>
                  <a:gd name="connsiteX54" fmla="*/ 79670 w 586534"/>
                  <a:gd name="connsiteY54" fmla="*/ 513327 h 592997"/>
                  <a:gd name="connsiteX55" fmla="*/ 60439 w 586534"/>
                  <a:gd name="connsiteY55" fmla="*/ 500965 h 592997"/>
                  <a:gd name="connsiteX56" fmla="*/ 46703 w 586534"/>
                  <a:gd name="connsiteY56" fmla="*/ 480361 h 592997"/>
                  <a:gd name="connsiteX57" fmla="*/ 43956 w 586534"/>
                  <a:gd name="connsiteY57" fmla="*/ 466625 h 592997"/>
                  <a:gd name="connsiteX58" fmla="*/ 43956 w 586534"/>
                  <a:gd name="connsiteY58" fmla="*/ 457009 h 592997"/>
                  <a:gd name="connsiteX59" fmla="*/ 53571 w 586534"/>
                  <a:gd name="connsiteY59" fmla="*/ 435031 h 592997"/>
                  <a:gd name="connsiteX60" fmla="*/ 52197 w 586534"/>
                  <a:gd name="connsiteY60" fmla="*/ 426790 h 592997"/>
                  <a:gd name="connsiteX61" fmla="*/ 50824 w 586534"/>
                  <a:gd name="connsiteY61" fmla="*/ 415801 h 592997"/>
                  <a:gd name="connsiteX62" fmla="*/ 57692 w 586534"/>
                  <a:gd name="connsiteY62" fmla="*/ 407559 h 592997"/>
                  <a:gd name="connsiteX63" fmla="*/ 57692 w 586534"/>
                  <a:gd name="connsiteY63" fmla="*/ 381460 h 592997"/>
                  <a:gd name="connsiteX64" fmla="*/ 70054 w 586534"/>
                  <a:gd name="connsiteY64" fmla="*/ 380087 h 592997"/>
                  <a:gd name="connsiteX65" fmla="*/ 78296 w 586534"/>
                  <a:gd name="connsiteY65" fmla="*/ 366351 h 592997"/>
                  <a:gd name="connsiteX66" fmla="*/ 78296 w 586534"/>
                  <a:gd name="connsiteY66" fmla="*/ 353988 h 592997"/>
                  <a:gd name="connsiteX67" fmla="*/ 71428 w 586534"/>
                  <a:gd name="connsiteY67" fmla="*/ 341626 h 592997"/>
                  <a:gd name="connsiteX68" fmla="*/ 76923 w 586534"/>
                  <a:gd name="connsiteY68" fmla="*/ 330637 h 592997"/>
                  <a:gd name="connsiteX69" fmla="*/ 78296 w 586534"/>
                  <a:gd name="connsiteY69" fmla="*/ 300417 h 592997"/>
                  <a:gd name="connsiteX70" fmla="*/ 72802 w 586534"/>
                  <a:gd name="connsiteY70" fmla="*/ 288055 h 592997"/>
                  <a:gd name="connsiteX71" fmla="*/ 83791 w 586534"/>
                  <a:gd name="connsiteY71" fmla="*/ 274319 h 592997"/>
                  <a:gd name="connsiteX72" fmla="*/ 83791 w 586534"/>
                  <a:gd name="connsiteY72" fmla="*/ 268824 h 592997"/>
                  <a:gd name="connsiteX73" fmla="*/ 92032 w 586534"/>
                  <a:gd name="connsiteY73" fmla="*/ 267451 h 592997"/>
                  <a:gd name="connsiteX74" fmla="*/ 114010 w 586534"/>
                  <a:gd name="connsiteY74" fmla="*/ 271571 h 592997"/>
                  <a:gd name="connsiteX75" fmla="*/ 133241 w 586534"/>
                  <a:gd name="connsiteY75" fmla="*/ 274319 h 592997"/>
                  <a:gd name="connsiteX76" fmla="*/ 146977 w 586534"/>
                  <a:gd name="connsiteY76" fmla="*/ 261956 h 592997"/>
                  <a:gd name="connsiteX77" fmla="*/ 174449 w 586534"/>
                  <a:gd name="connsiteY77" fmla="*/ 246846 h 592997"/>
                  <a:gd name="connsiteX78" fmla="*/ 181317 w 586534"/>
                  <a:gd name="connsiteY78" fmla="*/ 226242 h 592997"/>
                  <a:gd name="connsiteX79" fmla="*/ 192306 w 586534"/>
                  <a:gd name="connsiteY79" fmla="*/ 216627 h 592997"/>
                  <a:gd name="connsiteX80" fmla="*/ 190933 w 586534"/>
                  <a:gd name="connsiteY80" fmla="*/ 201517 h 592997"/>
                  <a:gd name="connsiteX81" fmla="*/ 185438 w 586534"/>
                  <a:gd name="connsiteY81" fmla="*/ 196022 h 592997"/>
                  <a:gd name="connsiteX82" fmla="*/ 164834 w 586534"/>
                  <a:gd name="connsiteY82" fmla="*/ 172671 h 592997"/>
                  <a:gd name="connsiteX83" fmla="*/ 142856 w 586534"/>
                  <a:gd name="connsiteY83" fmla="*/ 160309 h 592997"/>
                  <a:gd name="connsiteX84" fmla="*/ 126373 w 586534"/>
                  <a:gd name="connsiteY84" fmla="*/ 164429 h 592997"/>
                  <a:gd name="connsiteX85" fmla="*/ 100274 w 586534"/>
                  <a:gd name="connsiteY85" fmla="*/ 149320 h 592997"/>
                  <a:gd name="connsiteX86" fmla="*/ 98900 w 586534"/>
                  <a:gd name="connsiteY86" fmla="*/ 132836 h 592997"/>
                  <a:gd name="connsiteX87" fmla="*/ 87911 w 586534"/>
                  <a:gd name="connsiteY87" fmla="*/ 136957 h 592997"/>
                  <a:gd name="connsiteX88" fmla="*/ 87911 w 586534"/>
                  <a:gd name="connsiteY88" fmla="*/ 123221 h 592997"/>
                  <a:gd name="connsiteX89" fmla="*/ 93406 w 586534"/>
                  <a:gd name="connsiteY89" fmla="*/ 116353 h 592997"/>
                  <a:gd name="connsiteX90" fmla="*/ 97527 w 586534"/>
                  <a:gd name="connsiteY90" fmla="*/ 86133 h 592997"/>
                  <a:gd name="connsiteX91" fmla="*/ 90659 w 586534"/>
                  <a:gd name="connsiteY91" fmla="*/ 73771 h 592997"/>
                  <a:gd name="connsiteX92" fmla="*/ 100274 w 586534"/>
                  <a:gd name="connsiteY92" fmla="*/ 62782 h 592997"/>
                  <a:gd name="connsiteX93" fmla="*/ 83791 w 586534"/>
                  <a:gd name="connsiteY93" fmla="*/ 54540 h 592997"/>
                  <a:gd name="connsiteX94" fmla="*/ 71428 w 586534"/>
                  <a:gd name="connsiteY94" fmla="*/ 54540 h 592997"/>
                  <a:gd name="connsiteX95" fmla="*/ 52197 w 586534"/>
                  <a:gd name="connsiteY95" fmla="*/ 50419 h 592997"/>
                  <a:gd name="connsiteX96" fmla="*/ 46703 w 586534"/>
                  <a:gd name="connsiteY96" fmla="*/ 39430 h 592997"/>
                  <a:gd name="connsiteX97" fmla="*/ 32967 w 586534"/>
                  <a:gd name="connsiteY97" fmla="*/ 44925 h 592997"/>
                  <a:gd name="connsiteX98" fmla="*/ 1374 w 586534"/>
                  <a:gd name="connsiteY98" fmla="*/ 28442 h 592997"/>
                  <a:gd name="connsiteX99" fmla="*/ 0 w 586534"/>
                  <a:gd name="connsiteY99" fmla="*/ 16079 h 592997"/>
                  <a:gd name="connsiteX0" fmla="*/ 8389 w 586534"/>
                  <a:gd name="connsiteY0" fmla="*/ 67527 h 660524"/>
                  <a:gd name="connsiteX1" fmla="*/ 341823 w 586534"/>
                  <a:gd name="connsiteY1" fmla="*/ 0 h 660524"/>
                  <a:gd name="connsiteX2" fmla="*/ 562120 w 586534"/>
                  <a:gd name="connsiteY2" fmla="*/ 67527 h 660524"/>
                  <a:gd name="connsiteX3" fmla="*/ 565929 w 586534"/>
                  <a:gd name="connsiteY3" fmla="*/ 80859 h 660524"/>
                  <a:gd name="connsiteX4" fmla="*/ 556314 w 586534"/>
                  <a:gd name="connsiteY4" fmla="*/ 101463 h 660524"/>
                  <a:gd name="connsiteX5" fmla="*/ 563182 w 586534"/>
                  <a:gd name="connsiteY5" fmla="*/ 112452 h 660524"/>
                  <a:gd name="connsiteX6" fmla="*/ 560435 w 586534"/>
                  <a:gd name="connsiteY6" fmla="*/ 124814 h 660524"/>
                  <a:gd name="connsiteX7" fmla="*/ 583786 w 586534"/>
                  <a:gd name="connsiteY7" fmla="*/ 141298 h 660524"/>
                  <a:gd name="connsiteX8" fmla="*/ 586534 w 586534"/>
                  <a:gd name="connsiteY8" fmla="*/ 155034 h 660524"/>
                  <a:gd name="connsiteX9" fmla="*/ 583786 w 586534"/>
                  <a:gd name="connsiteY9" fmla="*/ 167397 h 660524"/>
                  <a:gd name="connsiteX10" fmla="*/ 568677 w 586534"/>
                  <a:gd name="connsiteY10" fmla="*/ 170144 h 660524"/>
                  <a:gd name="connsiteX11" fmla="*/ 560435 w 586534"/>
                  <a:gd name="connsiteY11" fmla="*/ 208605 h 660524"/>
                  <a:gd name="connsiteX12" fmla="*/ 538457 w 586534"/>
                  <a:gd name="connsiteY12" fmla="*/ 233330 h 660524"/>
                  <a:gd name="connsiteX13" fmla="*/ 538457 w 586534"/>
                  <a:gd name="connsiteY13" fmla="*/ 256681 h 660524"/>
                  <a:gd name="connsiteX14" fmla="*/ 520600 w 586534"/>
                  <a:gd name="connsiteY14" fmla="*/ 270418 h 660524"/>
                  <a:gd name="connsiteX15" fmla="*/ 520600 w 586534"/>
                  <a:gd name="connsiteY15" fmla="*/ 288275 h 660524"/>
                  <a:gd name="connsiteX16" fmla="*/ 509611 w 586534"/>
                  <a:gd name="connsiteY16" fmla="*/ 291022 h 660524"/>
                  <a:gd name="connsiteX17" fmla="*/ 509611 w 586534"/>
                  <a:gd name="connsiteY17" fmla="*/ 356955 h 660524"/>
                  <a:gd name="connsiteX18" fmla="*/ 497249 w 586534"/>
                  <a:gd name="connsiteY18" fmla="*/ 369318 h 660524"/>
                  <a:gd name="connsiteX19" fmla="*/ 495875 w 586534"/>
                  <a:gd name="connsiteY19" fmla="*/ 381680 h 660524"/>
                  <a:gd name="connsiteX20" fmla="*/ 486260 w 586534"/>
                  <a:gd name="connsiteY20" fmla="*/ 388548 h 660524"/>
                  <a:gd name="connsiteX21" fmla="*/ 479392 w 586534"/>
                  <a:gd name="connsiteY21" fmla="*/ 409153 h 660524"/>
                  <a:gd name="connsiteX22" fmla="*/ 479392 w 586534"/>
                  <a:gd name="connsiteY22" fmla="*/ 422889 h 660524"/>
                  <a:gd name="connsiteX23" fmla="*/ 476644 w 586534"/>
                  <a:gd name="connsiteY23" fmla="*/ 427010 h 660524"/>
                  <a:gd name="connsiteX24" fmla="*/ 462908 w 586534"/>
                  <a:gd name="connsiteY24" fmla="*/ 431131 h 660524"/>
                  <a:gd name="connsiteX25" fmla="*/ 456040 w 586534"/>
                  <a:gd name="connsiteY25" fmla="*/ 435251 h 660524"/>
                  <a:gd name="connsiteX26" fmla="*/ 406590 w 586534"/>
                  <a:gd name="connsiteY26" fmla="*/ 435251 h 660524"/>
                  <a:gd name="connsiteX27" fmla="*/ 402469 w 586534"/>
                  <a:gd name="connsiteY27" fmla="*/ 455856 h 660524"/>
                  <a:gd name="connsiteX28" fmla="*/ 407964 w 586534"/>
                  <a:gd name="connsiteY28" fmla="*/ 476460 h 660524"/>
                  <a:gd name="connsiteX29" fmla="*/ 399722 w 586534"/>
                  <a:gd name="connsiteY29" fmla="*/ 494317 h 660524"/>
                  <a:gd name="connsiteX30" fmla="*/ 402469 w 586534"/>
                  <a:gd name="connsiteY30" fmla="*/ 524536 h 660524"/>
                  <a:gd name="connsiteX31" fmla="*/ 401096 w 586534"/>
                  <a:gd name="connsiteY31" fmla="*/ 535525 h 660524"/>
                  <a:gd name="connsiteX32" fmla="*/ 395601 w 586534"/>
                  <a:gd name="connsiteY32" fmla="*/ 580854 h 660524"/>
                  <a:gd name="connsiteX33" fmla="*/ 392854 w 586534"/>
                  <a:gd name="connsiteY33" fmla="*/ 591843 h 660524"/>
                  <a:gd name="connsiteX34" fmla="*/ 413458 w 586534"/>
                  <a:gd name="connsiteY34" fmla="*/ 611074 h 660524"/>
                  <a:gd name="connsiteX35" fmla="*/ 372250 w 586534"/>
                  <a:gd name="connsiteY35" fmla="*/ 653656 h 660524"/>
                  <a:gd name="connsiteX36" fmla="*/ 348898 w 586534"/>
                  <a:gd name="connsiteY36" fmla="*/ 646788 h 660524"/>
                  <a:gd name="connsiteX37" fmla="*/ 333788 w 586534"/>
                  <a:gd name="connsiteY37" fmla="*/ 646788 h 660524"/>
                  <a:gd name="connsiteX38" fmla="*/ 324173 w 586534"/>
                  <a:gd name="connsiteY38" fmla="*/ 659150 h 660524"/>
                  <a:gd name="connsiteX39" fmla="*/ 307690 w 586534"/>
                  <a:gd name="connsiteY39" fmla="*/ 660524 h 660524"/>
                  <a:gd name="connsiteX40" fmla="*/ 288459 w 586534"/>
                  <a:gd name="connsiteY40" fmla="*/ 646788 h 660524"/>
                  <a:gd name="connsiteX41" fmla="*/ 288459 w 586534"/>
                  <a:gd name="connsiteY41" fmla="*/ 642667 h 660524"/>
                  <a:gd name="connsiteX42" fmla="*/ 276097 w 586534"/>
                  <a:gd name="connsiteY42" fmla="*/ 633052 h 660524"/>
                  <a:gd name="connsiteX43" fmla="*/ 270602 w 586534"/>
                  <a:gd name="connsiteY43" fmla="*/ 641293 h 660524"/>
                  <a:gd name="connsiteX44" fmla="*/ 243130 w 586534"/>
                  <a:gd name="connsiteY44" fmla="*/ 642667 h 660524"/>
                  <a:gd name="connsiteX45" fmla="*/ 232141 w 586534"/>
                  <a:gd name="connsiteY45" fmla="*/ 627557 h 660524"/>
                  <a:gd name="connsiteX46" fmla="*/ 225273 w 586534"/>
                  <a:gd name="connsiteY46" fmla="*/ 606953 h 660524"/>
                  <a:gd name="connsiteX47" fmla="*/ 210163 w 586534"/>
                  <a:gd name="connsiteY47" fmla="*/ 594591 h 660524"/>
                  <a:gd name="connsiteX48" fmla="*/ 203295 w 586534"/>
                  <a:gd name="connsiteY48" fmla="*/ 605580 h 660524"/>
                  <a:gd name="connsiteX49" fmla="*/ 184064 w 586534"/>
                  <a:gd name="connsiteY49" fmla="*/ 608327 h 660524"/>
                  <a:gd name="connsiteX50" fmla="*/ 166207 w 586534"/>
                  <a:gd name="connsiteY50" fmla="*/ 601459 h 660524"/>
                  <a:gd name="connsiteX51" fmla="*/ 144230 w 586534"/>
                  <a:gd name="connsiteY51" fmla="*/ 612448 h 660524"/>
                  <a:gd name="connsiteX52" fmla="*/ 129120 w 586534"/>
                  <a:gd name="connsiteY52" fmla="*/ 594591 h 660524"/>
                  <a:gd name="connsiteX53" fmla="*/ 104395 w 586534"/>
                  <a:gd name="connsiteY53" fmla="*/ 598711 h 660524"/>
                  <a:gd name="connsiteX54" fmla="*/ 87911 w 586534"/>
                  <a:gd name="connsiteY54" fmla="*/ 579481 h 660524"/>
                  <a:gd name="connsiteX55" fmla="*/ 79670 w 586534"/>
                  <a:gd name="connsiteY55" fmla="*/ 580854 h 660524"/>
                  <a:gd name="connsiteX56" fmla="*/ 60439 w 586534"/>
                  <a:gd name="connsiteY56" fmla="*/ 568492 h 660524"/>
                  <a:gd name="connsiteX57" fmla="*/ 46703 w 586534"/>
                  <a:gd name="connsiteY57" fmla="*/ 547888 h 660524"/>
                  <a:gd name="connsiteX58" fmla="*/ 43956 w 586534"/>
                  <a:gd name="connsiteY58" fmla="*/ 534152 h 660524"/>
                  <a:gd name="connsiteX59" fmla="*/ 43956 w 586534"/>
                  <a:gd name="connsiteY59" fmla="*/ 524536 h 660524"/>
                  <a:gd name="connsiteX60" fmla="*/ 53571 w 586534"/>
                  <a:gd name="connsiteY60" fmla="*/ 502558 h 660524"/>
                  <a:gd name="connsiteX61" fmla="*/ 52197 w 586534"/>
                  <a:gd name="connsiteY61" fmla="*/ 494317 h 660524"/>
                  <a:gd name="connsiteX62" fmla="*/ 50824 w 586534"/>
                  <a:gd name="connsiteY62" fmla="*/ 483328 h 660524"/>
                  <a:gd name="connsiteX63" fmla="*/ 57692 w 586534"/>
                  <a:gd name="connsiteY63" fmla="*/ 475086 h 660524"/>
                  <a:gd name="connsiteX64" fmla="*/ 57692 w 586534"/>
                  <a:gd name="connsiteY64" fmla="*/ 448987 h 660524"/>
                  <a:gd name="connsiteX65" fmla="*/ 70054 w 586534"/>
                  <a:gd name="connsiteY65" fmla="*/ 447614 h 660524"/>
                  <a:gd name="connsiteX66" fmla="*/ 78296 w 586534"/>
                  <a:gd name="connsiteY66" fmla="*/ 433878 h 660524"/>
                  <a:gd name="connsiteX67" fmla="*/ 78296 w 586534"/>
                  <a:gd name="connsiteY67" fmla="*/ 421515 h 660524"/>
                  <a:gd name="connsiteX68" fmla="*/ 71428 w 586534"/>
                  <a:gd name="connsiteY68" fmla="*/ 409153 h 660524"/>
                  <a:gd name="connsiteX69" fmla="*/ 76923 w 586534"/>
                  <a:gd name="connsiteY69" fmla="*/ 398164 h 660524"/>
                  <a:gd name="connsiteX70" fmla="*/ 78296 w 586534"/>
                  <a:gd name="connsiteY70" fmla="*/ 367944 h 660524"/>
                  <a:gd name="connsiteX71" fmla="*/ 72802 w 586534"/>
                  <a:gd name="connsiteY71" fmla="*/ 355582 h 660524"/>
                  <a:gd name="connsiteX72" fmla="*/ 83791 w 586534"/>
                  <a:gd name="connsiteY72" fmla="*/ 341846 h 660524"/>
                  <a:gd name="connsiteX73" fmla="*/ 83791 w 586534"/>
                  <a:gd name="connsiteY73" fmla="*/ 336351 h 660524"/>
                  <a:gd name="connsiteX74" fmla="*/ 92032 w 586534"/>
                  <a:gd name="connsiteY74" fmla="*/ 334978 h 660524"/>
                  <a:gd name="connsiteX75" fmla="*/ 114010 w 586534"/>
                  <a:gd name="connsiteY75" fmla="*/ 339098 h 660524"/>
                  <a:gd name="connsiteX76" fmla="*/ 133241 w 586534"/>
                  <a:gd name="connsiteY76" fmla="*/ 341846 h 660524"/>
                  <a:gd name="connsiteX77" fmla="*/ 146977 w 586534"/>
                  <a:gd name="connsiteY77" fmla="*/ 329483 h 660524"/>
                  <a:gd name="connsiteX78" fmla="*/ 174449 w 586534"/>
                  <a:gd name="connsiteY78" fmla="*/ 314373 h 660524"/>
                  <a:gd name="connsiteX79" fmla="*/ 181317 w 586534"/>
                  <a:gd name="connsiteY79" fmla="*/ 293769 h 660524"/>
                  <a:gd name="connsiteX80" fmla="*/ 192306 w 586534"/>
                  <a:gd name="connsiteY80" fmla="*/ 284154 h 660524"/>
                  <a:gd name="connsiteX81" fmla="*/ 190933 w 586534"/>
                  <a:gd name="connsiteY81" fmla="*/ 269044 h 660524"/>
                  <a:gd name="connsiteX82" fmla="*/ 185438 w 586534"/>
                  <a:gd name="connsiteY82" fmla="*/ 263549 h 660524"/>
                  <a:gd name="connsiteX83" fmla="*/ 164834 w 586534"/>
                  <a:gd name="connsiteY83" fmla="*/ 240198 h 660524"/>
                  <a:gd name="connsiteX84" fmla="*/ 142856 w 586534"/>
                  <a:gd name="connsiteY84" fmla="*/ 227836 h 660524"/>
                  <a:gd name="connsiteX85" fmla="*/ 126373 w 586534"/>
                  <a:gd name="connsiteY85" fmla="*/ 231956 h 660524"/>
                  <a:gd name="connsiteX86" fmla="*/ 100274 w 586534"/>
                  <a:gd name="connsiteY86" fmla="*/ 216847 h 660524"/>
                  <a:gd name="connsiteX87" fmla="*/ 98900 w 586534"/>
                  <a:gd name="connsiteY87" fmla="*/ 200363 h 660524"/>
                  <a:gd name="connsiteX88" fmla="*/ 87911 w 586534"/>
                  <a:gd name="connsiteY88" fmla="*/ 204484 h 660524"/>
                  <a:gd name="connsiteX89" fmla="*/ 87911 w 586534"/>
                  <a:gd name="connsiteY89" fmla="*/ 190748 h 660524"/>
                  <a:gd name="connsiteX90" fmla="*/ 93406 w 586534"/>
                  <a:gd name="connsiteY90" fmla="*/ 183880 h 660524"/>
                  <a:gd name="connsiteX91" fmla="*/ 97527 w 586534"/>
                  <a:gd name="connsiteY91" fmla="*/ 153660 h 660524"/>
                  <a:gd name="connsiteX92" fmla="*/ 90659 w 586534"/>
                  <a:gd name="connsiteY92" fmla="*/ 141298 h 660524"/>
                  <a:gd name="connsiteX93" fmla="*/ 100274 w 586534"/>
                  <a:gd name="connsiteY93" fmla="*/ 130309 h 660524"/>
                  <a:gd name="connsiteX94" fmla="*/ 83791 w 586534"/>
                  <a:gd name="connsiteY94" fmla="*/ 122067 h 660524"/>
                  <a:gd name="connsiteX95" fmla="*/ 71428 w 586534"/>
                  <a:gd name="connsiteY95" fmla="*/ 122067 h 660524"/>
                  <a:gd name="connsiteX96" fmla="*/ 52197 w 586534"/>
                  <a:gd name="connsiteY96" fmla="*/ 117946 h 660524"/>
                  <a:gd name="connsiteX97" fmla="*/ 46703 w 586534"/>
                  <a:gd name="connsiteY97" fmla="*/ 106957 h 660524"/>
                  <a:gd name="connsiteX98" fmla="*/ 32967 w 586534"/>
                  <a:gd name="connsiteY98" fmla="*/ 112452 h 660524"/>
                  <a:gd name="connsiteX99" fmla="*/ 1374 w 586534"/>
                  <a:gd name="connsiteY99" fmla="*/ 95969 h 660524"/>
                  <a:gd name="connsiteX100" fmla="*/ 0 w 586534"/>
                  <a:gd name="connsiteY100" fmla="*/ 83606 h 660524"/>
                  <a:gd name="connsiteX101" fmla="*/ 8389 w 586534"/>
                  <a:gd name="connsiteY101" fmla="*/ 67527 h 660524"/>
                  <a:gd name="connsiteX0" fmla="*/ 341823 w 586534"/>
                  <a:gd name="connsiteY0" fmla="*/ 0 h 660524"/>
                  <a:gd name="connsiteX1" fmla="*/ 562120 w 586534"/>
                  <a:gd name="connsiteY1" fmla="*/ 67527 h 660524"/>
                  <a:gd name="connsiteX2" fmla="*/ 565929 w 586534"/>
                  <a:gd name="connsiteY2" fmla="*/ 80859 h 660524"/>
                  <a:gd name="connsiteX3" fmla="*/ 556314 w 586534"/>
                  <a:gd name="connsiteY3" fmla="*/ 101463 h 660524"/>
                  <a:gd name="connsiteX4" fmla="*/ 563182 w 586534"/>
                  <a:gd name="connsiteY4" fmla="*/ 112452 h 660524"/>
                  <a:gd name="connsiteX5" fmla="*/ 560435 w 586534"/>
                  <a:gd name="connsiteY5" fmla="*/ 124814 h 660524"/>
                  <a:gd name="connsiteX6" fmla="*/ 583786 w 586534"/>
                  <a:gd name="connsiteY6" fmla="*/ 141298 h 660524"/>
                  <a:gd name="connsiteX7" fmla="*/ 586534 w 586534"/>
                  <a:gd name="connsiteY7" fmla="*/ 155034 h 660524"/>
                  <a:gd name="connsiteX8" fmla="*/ 583786 w 586534"/>
                  <a:gd name="connsiteY8" fmla="*/ 167397 h 660524"/>
                  <a:gd name="connsiteX9" fmla="*/ 568677 w 586534"/>
                  <a:gd name="connsiteY9" fmla="*/ 170144 h 660524"/>
                  <a:gd name="connsiteX10" fmla="*/ 560435 w 586534"/>
                  <a:gd name="connsiteY10" fmla="*/ 208605 h 660524"/>
                  <a:gd name="connsiteX11" fmla="*/ 538457 w 586534"/>
                  <a:gd name="connsiteY11" fmla="*/ 233330 h 660524"/>
                  <a:gd name="connsiteX12" fmla="*/ 538457 w 586534"/>
                  <a:gd name="connsiteY12" fmla="*/ 256681 h 660524"/>
                  <a:gd name="connsiteX13" fmla="*/ 520600 w 586534"/>
                  <a:gd name="connsiteY13" fmla="*/ 270418 h 660524"/>
                  <a:gd name="connsiteX14" fmla="*/ 520600 w 586534"/>
                  <a:gd name="connsiteY14" fmla="*/ 288275 h 660524"/>
                  <a:gd name="connsiteX15" fmla="*/ 509611 w 586534"/>
                  <a:gd name="connsiteY15" fmla="*/ 291022 h 660524"/>
                  <a:gd name="connsiteX16" fmla="*/ 509611 w 586534"/>
                  <a:gd name="connsiteY16" fmla="*/ 356955 h 660524"/>
                  <a:gd name="connsiteX17" fmla="*/ 497249 w 586534"/>
                  <a:gd name="connsiteY17" fmla="*/ 369318 h 660524"/>
                  <a:gd name="connsiteX18" fmla="*/ 495875 w 586534"/>
                  <a:gd name="connsiteY18" fmla="*/ 381680 h 660524"/>
                  <a:gd name="connsiteX19" fmla="*/ 486260 w 586534"/>
                  <a:gd name="connsiteY19" fmla="*/ 388548 h 660524"/>
                  <a:gd name="connsiteX20" fmla="*/ 479392 w 586534"/>
                  <a:gd name="connsiteY20" fmla="*/ 409153 h 660524"/>
                  <a:gd name="connsiteX21" fmla="*/ 479392 w 586534"/>
                  <a:gd name="connsiteY21" fmla="*/ 422889 h 660524"/>
                  <a:gd name="connsiteX22" fmla="*/ 476644 w 586534"/>
                  <a:gd name="connsiteY22" fmla="*/ 427010 h 660524"/>
                  <a:gd name="connsiteX23" fmla="*/ 462908 w 586534"/>
                  <a:gd name="connsiteY23" fmla="*/ 431131 h 660524"/>
                  <a:gd name="connsiteX24" fmla="*/ 456040 w 586534"/>
                  <a:gd name="connsiteY24" fmla="*/ 435251 h 660524"/>
                  <a:gd name="connsiteX25" fmla="*/ 406590 w 586534"/>
                  <a:gd name="connsiteY25" fmla="*/ 435251 h 660524"/>
                  <a:gd name="connsiteX26" fmla="*/ 402469 w 586534"/>
                  <a:gd name="connsiteY26" fmla="*/ 455856 h 660524"/>
                  <a:gd name="connsiteX27" fmla="*/ 407964 w 586534"/>
                  <a:gd name="connsiteY27" fmla="*/ 476460 h 660524"/>
                  <a:gd name="connsiteX28" fmla="*/ 399722 w 586534"/>
                  <a:gd name="connsiteY28" fmla="*/ 494317 h 660524"/>
                  <a:gd name="connsiteX29" fmla="*/ 402469 w 586534"/>
                  <a:gd name="connsiteY29" fmla="*/ 524536 h 660524"/>
                  <a:gd name="connsiteX30" fmla="*/ 401096 w 586534"/>
                  <a:gd name="connsiteY30" fmla="*/ 535525 h 660524"/>
                  <a:gd name="connsiteX31" fmla="*/ 395601 w 586534"/>
                  <a:gd name="connsiteY31" fmla="*/ 580854 h 660524"/>
                  <a:gd name="connsiteX32" fmla="*/ 392854 w 586534"/>
                  <a:gd name="connsiteY32" fmla="*/ 591843 h 660524"/>
                  <a:gd name="connsiteX33" fmla="*/ 413458 w 586534"/>
                  <a:gd name="connsiteY33" fmla="*/ 611074 h 660524"/>
                  <a:gd name="connsiteX34" fmla="*/ 372250 w 586534"/>
                  <a:gd name="connsiteY34" fmla="*/ 653656 h 660524"/>
                  <a:gd name="connsiteX35" fmla="*/ 348898 w 586534"/>
                  <a:gd name="connsiteY35" fmla="*/ 646788 h 660524"/>
                  <a:gd name="connsiteX36" fmla="*/ 333788 w 586534"/>
                  <a:gd name="connsiteY36" fmla="*/ 646788 h 660524"/>
                  <a:gd name="connsiteX37" fmla="*/ 324173 w 586534"/>
                  <a:gd name="connsiteY37" fmla="*/ 659150 h 660524"/>
                  <a:gd name="connsiteX38" fmla="*/ 307690 w 586534"/>
                  <a:gd name="connsiteY38" fmla="*/ 660524 h 660524"/>
                  <a:gd name="connsiteX39" fmla="*/ 288459 w 586534"/>
                  <a:gd name="connsiteY39" fmla="*/ 646788 h 660524"/>
                  <a:gd name="connsiteX40" fmla="*/ 288459 w 586534"/>
                  <a:gd name="connsiteY40" fmla="*/ 642667 h 660524"/>
                  <a:gd name="connsiteX41" fmla="*/ 276097 w 586534"/>
                  <a:gd name="connsiteY41" fmla="*/ 633052 h 660524"/>
                  <a:gd name="connsiteX42" fmla="*/ 270602 w 586534"/>
                  <a:gd name="connsiteY42" fmla="*/ 641293 h 660524"/>
                  <a:gd name="connsiteX43" fmla="*/ 243130 w 586534"/>
                  <a:gd name="connsiteY43" fmla="*/ 642667 h 660524"/>
                  <a:gd name="connsiteX44" fmla="*/ 232141 w 586534"/>
                  <a:gd name="connsiteY44" fmla="*/ 627557 h 660524"/>
                  <a:gd name="connsiteX45" fmla="*/ 225273 w 586534"/>
                  <a:gd name="connsiteY45" fmla="*/ 606953 h 660524"/>
                  <a:gd name="connsiteX46" fmla="*/ 210163 w 586534"/>
                  <a:gd name="connsiteY46" fmla="*/ 594591 h 660524"/>
                  <a:gd name="connsiteX47" fmla="*/ 203295 w 586534"/>
                  <a:gd name="connsiteY47" fmla="*/ 605580 h 660524"/>
                  <a:gd name="connsiteX48" fmla="*/ 184064 w 586534"/>
                  <a:gd name="connsiteY48" fmla="*/ 608327 h 660524"/>
                  <a:gd name="connsiteX49" fmla="*/ 166207 w 586534"/>
                  <a:gd name="connsiteY49" fmla="*/ 601459 h 660524"/>
                  <a:gd name="connsiteX50" fmla="*/ 144230 w 586534"/>
                  <a:gd name="connsiteY50" fmla="*/ 612448 h 660524"/>
                  <a:gd name="connsiteX51" fmla="*/ 129120 w 586534"/>
                  <a:gd name="connsiteY51" fmla="*/ 594591 h 660524"/>
                  <a:gd name="connsiteX52" fmla="*/ 104395 w 586534"/>
                  <a:gd name="connsiteY52" fmla="*/ 598711 h 660524"/>
                  <a:gd name="connsiteX53" fmla="*/ 87911 w 586534"/>
                  <a:gd name="connsiteY53" fmla="*/ 579481 h 660524"/>
                  <a:gd name="connsiteX54" fmla="*/ 79670 w 586534"/>
                  <a:gd name="connsiteY54" fmla="*/ 580854 h 660524"/>
                  <a:gd name="connsiteX55" fmla="*/ 60439 w 586534"/>
                  <a:gd name="connsiteY55" fmla="*/ 568492 h 660524"/>
                  <a:gd name="connsiteX56" fmla="*/ 46703 w 586534"/>
                  <a:gd name="connsiteY56" fmla="*/ 547888 h 660524"/>
                  <a:gd name="connsiteX57" fmla="*/ 43956 w 586534"/>
                  <a:gd name="connsiteY57" fmla="*/ 534152 h 660524"/>
                  <a:gd name="connsiteX58" fmla="*/ 43956 w 586534"/>
                  <a:gd name="connsiteY58" fmla="*/ 524536 h 660524"/>
                  <a:gd name="connsiteX59" fmla="*/ 53571 w 586534"/>
                  <a:gd name="connsiteY59" fmla="*/ 502558 h 660524"/>
                  <a:gd name="connsiteX60" fmla="*/ 52197 w 586534"/>
                  <a:gd name="connsiteY60" fmla="*/ 494317 h 660524"/>
                  <a:gd name="connsiteX61" fmla="*/ 50824 w 586534"/>
                  <a:gd name="connsiteY61" fmla="*/ 483328 h 660524"/>
                  <a:gd name="connsiteX62" fmla="*/ 57692 w 586534"/>
                  <a:gd name="connsiteY62" fmla="*/ 475086 h 660524"/>
                  <a:gd name="connsiteX63" fmla="*/ 57692 w 586534"/>
                  <a:gd name="connsiteY63" fmla="*/ 448987 h 660524"/>
                  <a:gd name="connsiteX64" fmla="*/ 70054 w 586534"/>
                  <a:gd name="connsiteY64" fmla="*/ 447614 h 660524"/>
                  <a:gd name="connsiteX65" fmla="*/ 78296 w 586534"/>
                  <a:gd name="connsiteY65" fmla="*/ 433878 h 660524"/>
                  <a:gd name="connsiteX66" fmla="*/ 78296 w 586534"/>
                  <a:gd name="connsiteY66" fmla="*/ 421515 h 660524"/>
                  <a:gd name="connsiteX67" fmla="*/ 71428 w 586534"/>
                  <a:gd name="connsiteY67" fmla="*/ 409153 h 660524"/>
                  <a:gd name="connsiteX68" fmla="*/ 76923 w 586534"/>
                  <a:gd name="connsiteY68" fmla="*/ 398164 h 660524"/>
                  <a:gd name="connsiteX69" fmla="*/ 78296 w 586534"/>
                  <a:gd name="connsiteY69" fmla="*/ 367944 h 660524"/>
                  <a:gd name="connsiteX70" fmla="*/ 72802 w 586534"/>
                  <a:gd name="connsiteY70" fmla="*/ 355582 h 660524"/>
                  <a:gd name="connsiteX71" fmla="*/ 83791 w 586534"/>
                  <a:gd name="connsiteY71" fmla="*/ 341846 h 660524"/>
                  <a:gd name="connsiteX72" fmla="*/ 83791 w 586534"/>
                  <a:gd name="connsiteY72" fmla="*/ 336351 h 660524"/>
                  <a:gd name="connsiteX73" fmla="*/ 92032 w 586534"/>
                  <a:gd name="connsiteY73" fmla="*/ 334978 h 660524"/>
                  <a:gd name="connsiteX74" fmla="*/ 114010 w 586534"/>
                  <a:gd name="connsiteY74" fmla="*/ 339098 h 660524"/>
                  <a:gd name="connsiteX75" fmla="*/ 133241 w 586534"/>
                  <a:gd name="connsiteY75" fmla="*/ 341846 h 660524"/>
                  <a:gd name="connsiteX76" fmla="*/ 146977 w 586534"/>
                  <a:gd name="connsiteY76" fmla="*/ 329483 h 660524"/>
                  <a:gd name="connsiteX77" fmla="*/ 174449 w 586534"/>
                  <a:gd name="connsiteY77" fmla="*/ 314373 h 660524"/>
                  <a:gd name="connsiteX78" fmla="*/ 181317 w 586534"/>
                  <a:gd name="connsiteY78" fmla="*/ 293769 h 660524"/>
                  <a:gd name="connsiteX79" fmla="*/ 192306 w 586534"/>
                  <a:gd name="connsiteY79" fmla="*/ 284154 h 660524"/>
                  <a:gd name="connsiteX80" fmla="*/ 190933 w 586534"/>
                  <a:gd name="connsiteY80" fmla="*/ 269044 h 660524"/>
                  <a:gd name="connsiteX81" fmla="*/ 185438 w 586534"/>
                  <a:gd name="connsiteY81" fmla="*/ 263549 h 660524"/>
                  <a:gd name="connsiteX82" fmla="*/ 164834 w 586534"/>
                  <a:gd name="connsiteY82" fmla="*/ 240198 h 660524"/>
                  <a:gd name="connsiteX83" fmla="*/ 142856 w 586534"/>
                  <a:gd name="connsiteY83" fmla="*/ 227836 h 660524"/>
                  <a:gd name="connsiteX84" fmla="*/ 126373 w 586534"/>
                  <a:gd name="connsiteY84" fmla="*/ 231956 h 660524"/>
                  <a:gd name="connsiteX85" fmla="*/ 100274 w 586534"/>
                  <a:gd name="connsiteY85" fmla="*/ 216847 h 660524"/>
                  <a:gd name="connsiteX86" fmla="*/ 98900 w 586534"/>
                  <a:gd name="connsiteY86" fmla="*/ 200363 h 660524"/>
                  <a:gd name="connsiteX87" fmla="*/ 87911 w 586534"/>
                  <a:gd name="connsiteY87" fmla="*/ 204484 h 660524"/>
                  <a:gd name="connsiteX88" fmla="*/ 87911 w 586534"/>
                  <a:gd name="connsiteY88" fmla="*/ 190748 h 660524"/>
                  <a:gd name="connsiteX89" fmla="*/ 93406 w 586534"/>
                  <a:gd name="connsiteY89" fmla="*/ 183880 h 660524"/>
                  <a:gd name="connsiteX90" fmla="*/ 97527 w 586534"/>
                  <a:gd name="connsiteY90" fmla="*/ 153660 h 660524"/>
                  <a:gd name="connsiteX91" fmla="*/ 90659 w 586534"/>
                  <a:gd name="connsiteY91" fmla="*/ 141298 h 660524"/>
                  <a:gd name="connsiteX92" fmla="*/ 100274 w 586534"/>
                  <a:gd name="connsiteY92" fmla="*/ 130309 h 660524"/>
                  <a:gd name="connsiteX93" fmla="*/ 83791 w 586534"/>
                  <a:gd name="connsiteY93" fmla="*/ 122067 h 660524"/>
                  <a:gd name="connsiteX94" fmla="*/ 71428 w 586534"/>
                  <a:gd name="connsiteY94" fmla="*/ 122067 h 660524"/>
                  <a:gd name="connsiteX95" fmla="*/ 52197 w 586534"/>
                  <a:gd name="connsiteY95" fmla="*/ 117946 h 660524"/>
                  <a:gd name="connsiteX96" fmla="*/ 46703 w 586534"/>
                  <a:gd name="connsiteY96" fmla="*/ 106957 h 660524"/>
                  <a:gd name="connsiteX97" fmla="*/ 32967 w 586534"/>
                  <a:gd name="connsiteY97" fmla="*/ 112452 h 660524"/>
                  <a:gd name="connsiteX98" fmla="*/ 1374 w 586534"/>
                  <a:gd name="connsiteY98" fmla="*/ 95969 h 660524"/>
                  <a:gd name="connsiteX99" fmla="*/ 0 w 586534"/>
                  <a:gd name="connsiteY99" fmla="*/ 83606 h 660524"/>
                  <a:gd name="connsiteX100" fmla="*/ 8389 w 586534"/>
                  <a:gd name="connsiteY100" fmla="*/ 67527 h 660524"/>
                  <a:gd name="connsiteX101" fmla="*/ 445630 w 586534"/>
                  <a:gd name="connsiteY101" fmla="*/ 103807 h 660524"/>
                  <a:gd name="connsiteX0" fmla="*/ 341823 w 586534"/>
                  <a:gd name="connsiteY0" fmla="*/ 0 h 660524"/>
                  <a:gd name="connsiteX1" fmla="*/ 562120 w 586534"/>
                  <a:gd name="connsiteY1" fmla="*/ 67527 h 660524"/>
                  <a:gd name="connsiteX2" fmla="*/ 565929 w 586534"/>
                  <a:gd name="connsiteY2" fmla="*/ 80859 h 660524"/>
                  <a:gd name="connsiteX3" fmla="*/ 556314 w 586534"/>
                  <a:gd name="connsiteY3" fmla="*/ 101463 h 660524"/>
                  <a:gd name="connsiteX4" fmla="*/ 563182 w 586534"/>
                  <a:gd name="connsiteY4" fmla="*/ 112452 h 660524"/>
                  <a:gd name="connsiteX5" fmla="*/ 560435 w 586534"/>
                  <a:gd name="connsiteY5" fmla="*/ 124814 h 660524"/>
                  <a:gd name="connsiteX6" fmla="*/ 583786 w 586534"/>
                  <a:gd name="connsiteY6" fmla="*/ 141298 h 660524"/>
                  <a:gd name="connsiteX7" fmla="*/ 586534 w 586534"/>
                  <a:gd name="connsiteY7" fmla="*/ 155034 h 660524"/>
                  <a:gd name="connsiteX8" fmla="*/ 583786 w 586534"/>
                  <a:gd name="connsiteY8" fmla="*/ 167397 h 660524"/>
                  <a:gd name="connsiteX9" fmla="*/ 568677 w 586534"/>
                  <a:gd name="connsiteY9" fmla="*/ 170144 h 660524"/>
                  <a:gd name="connsiteX10" fmla="*/ 560435 w 586534"/>
                  <a:gd name="connsiteY10" fmla="*/ 208605 h 660524"/>
                  <a:gd name="connsiteX11" fmla="*/ 538457 w 586534"/>
                  <a:gd name="connsiteY11" fmla="*/ 233330 h 660524"/>
                  <a:gd name="connsiteX12" fmla="*/ 538457 w 586534"/>
                  <a:gd name="connsiteY12" fmla="*/ 256681 h 660524"/>
                  <a:gd name="connsiteX13" fmla="*/ 520600 w 586534"/>
                  <a:gd name="connsiteY13" fmla="*/ 270418 h 660524"/>
                  <a:gd name="connsiteX14" fmla="*/ 520600 w 586534"/>
                  <a:gd name="connsiteY14" fmla="*/ 288275 h 660524"/>
                  <a:gd name="connsiteX15" fmla="*/ 509611 w 586534"/>
                  <a:gd name="connsiteY15" fmla="*/ 291022 h 660524"/>
                  <a:gd name="connsiteX16" fmla="*/ 509611 w 586534"/>
                  <a:gd name="connsiteY16" fmla="*/ 356955 h 660524"/>
                  <a:gd name="connsiteX17" fmla="*/ 497249 w 586534"/>
                  <a:gd name="connsiteY17" fmla="*/ 369318 h 660524"/>
                  <a:gd name="connsiteX18" fmla="*/ 495875 w 586534"/>
                  <a:gd name="connsiteY18" fmla="*/ 381680 h 660524"/>
                  <a:gd name="connsiteX19" fmla="*/ 486260 w 586534"/>
                  <a:gd name="connsiteY19" fmla="*/ 388548 h 660524"/>
                  <a:gd name="connsiteX20" fmla="*/ 479392 w 586534"/>
                  <a:gd name="connsiteY20" fmla="*/ 409153 h 660524"/>
                  <a:gd name="connsiteX21" fmla="*/ 479392 w 586534"/>
                  <a:gd name="connsiteY21" fmla="*/ 422889 h 660524"/>
                  <a:gd name="connsiteX22" fmla="*/ 476644 w 586534"/>
                  <a:gd name="connsiteY22" fmla="*/ 427010 h 660524"/>
                  <a:gd name="connsiteX23" fmla="*/ 462908 w 586534"/>
                  <a:gd name="connsiteY23" fmla="*/ 431131 h 660524"/>
                  <a:gd name="connsiteX24" fmla="*/ 456040 w 586534"/>
                  <a:gd name="connsiteY24" fmla="*/ 435251 h 660524"/>
                  <a:gd name="connsiteX25" fmla="*/ 406590 w 586534"/>
                  <a:gd name="connsiteY25" fmla="*/ 435251 h 660524"/>
                  <a:gd name="connsiteX26" fmla="*/ 402469 w 586534"/>
                  <a:gd name="connsiteY26" fmla="*/ 455856 h 660524"/>
                  <a:gd name="connsiteX27" fmla="*/ 407964 w 586534"/>
                  <a:gd name="connsiteY27" fmla="*/ 476460 h 660524"/>
                  <a:gd name="connsiteX28" fmla="*/ 399722 w 586534"/>
                  <a:gd name="connsiteY28" fmla="*/ 494317 h 660524"/>
                  <a:gd name="connsiteX29" fmla="*/ 402469 w 586534"/>
                  <a:gd name="connsiteY29" fmla="*/ 524536 h 660524"/>
                  <a:gd name="connsiteX30" fmla="*/ 401096 w 586534"/>
                  <a:gd name="connsiteY30" fmla="*/ 535525 h 660524"/>
                  <a:gd name="connsiteX31" fmla="*/ 395601 w 586534"/>
                  <a:gd name="connsiteY31" fmla="*/ 580854 h 660524"/>
                  <a:gd name="connsiteX32" fmla="*/ 392854 w 586534"/>
                  <a:gd name="connsiteY32" fmla="*/ 591843 h 660524"/>
                  <a:gd name="connsiteX33" fmla="*/ 413458 w 586534"/>
                  <a:gd name="connsiteY33" fmla="*/ 611074 h 660524"/>
                  <a:gd name="connsiteX34" fmla="*/ 372250 w 586534"/>
                  <a:gd name="connsiteY34" fmla="*/ 653656 h 660524"/>
                  <a:gd name="connsiteX35" fmla="*/ 348898 w 586534"/>
                  <a:gd name="connsiteY35" fmla="*/ 646788 h 660524"/>
                  <a:gd name="connsiteX36" fmla="*/ 333788 w 586534"/>
                  <a:gd name="connsiteY36" fmla="*/ 646788 h 660524"/>
                  <a:gd name="connsiteX37" fmla="*/ 324173 w 586534"/>
                  <a:gd name="connsiteY37" fmla="*/ 659150 h 660524"/>
                  <a:gd name="connsiteX38" fmla="*/ 307690 w 586534"/>
                  <a:gd name="connsiteY38" fmla="*/ 660524 h 660524"/>
                  <a:gd name="connsiteX39" fmla="*/ 288459 w 586534"/>
                  <a:gd name="connsiteY39" fmla="*/ 646788 h 660524"/>
                  <a:gd name="connsiteX40" fmla="*/ 288459 w 586534"/>
                  <a:gd name="connsiteY40" fmla="*/ 642667 h 660524"/>
                  <a:gd name="connsiteX41" fmla="*/ 276097 w 586534"/>
                  <a:gd name="connsiteY41" fmla="*/ 633052 h 660524"/>
                  <a:gd name="connsiteX42" fmla="*/ 270602 w 586534"/>
                  <a:gd name="connsiteY42" fmla="*/ 641293 h 660524"/>
                  <a:gd name="connsiteX43" fmla="*/ 243130 w 586534"/>
                  <a:gd name="connsiteY43" fmla="*/ 642667 h 660524"/>
                  <a:gd name="connsiteX44" fmla="*/ 232141 w 586534"/>
                  <a:gd name="connsiteY44" fmla="*/ 627557 h 660524"/>
                  <a:gd name="connsiteX45" fmla="*/ 225273 w 586534"/>
                  <a:gd name="connsiteY45" fmla="*/ 606953 h 660524"/>
                  <a:gd name="connsiteX46" fmla="*/ 210163 w 586534"/>
                  <a:gd name="connsiteY46" fmla="*/ 594591 h 660524"/>
                  <a:gd name="connsiteX47" fmla="*/ 203295 w 586534"/>
                  <a:gd name="connsiteY47" fmla="*/ 605580 h 660524"/>
                  <a:gd name="connsiteX48" fmla="*/ 184064 w 586534"/>
                  <a:gd name="connsiteY48" fmla="*/ 608327 h 660524"/>
                  <a:gd name="connsiteX49" fmla="*/ 166207 w 586534"/>
                  <a:gd name="connsiteY49" fmla="*/ 601459 h 660524"/>
                  <a:gd name="connsiteX50" fmla="*/ 144230 w 586534"/>
                  <a:gd name="connsiteY50" fmla="*/ 612448 h 660524"/>
                  <a:gd name="connsiteX51" fmla="*/ 129120 w 586534"/>
                  <a:gd name="connsiteY51" fmla="*/ 594591 h 660524"/>
                  <a:gd name="connsiteX52" fmla="*/ 104395 w 586534"/>
                  <a:gd name="connsiteY52" fmla="*/ 598711 h 660524"/>
                  <a:gd name="connsiteX53" fmla="*/ 87911 w 586534"/>
                  <a:gd name="connsiteY53" fmla="*/ 579481 h 660524"/>
                  <a:gd name="connsiteX54" fmla="*/ 79670 w 586534"/>
                  <a:gd name="connsiteY54" fmla="*/ 580854 h 660524"/>
                  <a:gd name="connsiteX55" fmla="*/ 60439 w 586534"/>
                  <a:gd name="connsiteY55" fmla="*/ 568492 h 660524"/>
                  <a:gd name="connsiteX56" fmla="*/ 46703 w 586534"/>
                  <a:gd name="connsiteY56" fmla="*/ 547888 h 660524"/>
                  <a:gd name="connsiteX57" fmla="*/ 43956 w 586534"/>
                  <a:gd name="connsiteY57" fmla="*/ 534152 h 660524"/>
                  <a:gd name="connsiteX58" fmla="*/ 43956 w 586534"/>
                  <a:gd name="connsiteY58" fmla="*/ 524536 h 660524"/>
                  <a:gd name="connsiteX59" fmla="*/ 53571 w 586534"/>
                  <a:gd name="connsiteY59" fmla="*/ 502558 h 660524"/>
                  <a:gd name="connsiteX60" fmla="*/ 52197 w 586534"/>
                  <a:gd name="connsiteY60" fmla="*/ 494317 h 660524"/>
                  <a:gd name="connsiteX61" fmla="*/ 50824 w 586534"/>
                  <a:gd name="connsiteY61" fmla="*/ 483328 h 660524"/>
                  <a:gd name="connsiteX62" fmla="*/ 57692 w 586534"/>
                  <a:gd name="connsiteY62" fmla="*/ 475086 h 660524"/>
                  <a:gd name="connsiteX63" fmla="*/ 57692 w 586534"/>
                  <a:gd name="connsiteY63" fmla="*/ 448987 h 660524"/>
                  <a:gd name="connsiteX64" fmla="*/ 70054 w 586534"/>
                  <a:gd name="connsiteY64" fmla="*/ 447614 h 660524"/>
                  <a:gd name="connsiteX65" fmla="*/ 78296 w 586534"/>
                  <a:gd name="connsiteY65" fmla="*/ 433878 h 660524"/>
                  <a:gd name="connsiteX66" fmla="*/ 78296 w 586534"/>
                  <a:gd name="connsiteY66" fmla="*/ 421515 h 660524"/>
                  <a:gd name="connsiteX67" fmla="*/ 71428 w 586534"/>
                  <a:gd name="connsiteY67" fmla="*/ 409153 h 660524"/>
                  <a:gd name="connsiteX68" fmla="*/ 76923 w 586534"/>
                  <a:gd name="connsiteY68" fmla="*/ 398164 h 660524"/>
                  <a:gd name="connsiteX69" fmla="*/ 78296 w 586534"/>
                  <a:gd name="connsiteY69" fmla="*/ 367944 h 660524"/>
                  <a:gd name="connsiteX70" fmla="*/ 72802 w 586534"/>
                  <a:gd name="connsiteY70" fmla="*/ 355582 h 660524"/>
                  <a:gd name="connsiteX71" fmla="*/ 83791 w 586534"/>
                  <a:gd name="connsiteY71" fmla="*/ 341846 h 660524"/>
                  <a:gd name="connsiteX72" fmla="*/ 83791 w 586534"/>
                  <a:gd name="connsiteY72" fmla="*/ 336351 h 660524"/>
                  <a:gd name="connsiteX73" fmla="*/ 92032 w 586534"/>
                  <a:gd name="connsiteY73" fmla="*/ 334978 h 660524"/>
                  <a:gd name="connsiteX74" fmla="*/ 114010 w 586534"/>
                  <a:gd name="connsiteY74" fmla="*/ 339098 h 660524"/>
                  <a:gd name="connsiteX75" fmla="*/ 133241 w 586534"/>
                  <a:gd name="connsiteY75" fmla="*/ 341846 h 660524"/>
                  <a:gd name="connsiteX76" fmla="*/ 146977 w 586534"/>
                  <a:gd name="connsiteY76" fmla="*/ 329483 h 660524"/>
                  <a:gd name="connsiteX77" fmla="*/ 174449 w 586534"/>
                  <a:gd name="connsiteY77" fmla="*/ 314373 h 660524"/>
                  <a:gd name="connsiteX78" fmla="*/ 181317 w 586534"/>
                  <a:gd name="connsiteY78" fmla="*/ 293769 h 660524"/>
                  <a:gd name="connsiteX79" fmla="*/ 192306 w 586534"/>
                  <a:gd name="connsiteY79" fmla="*/ 284154 h 660524"/>
                  <a:gd name="connsiteX80" fmla="*/ 190933 w 586534"/>
                  <a:gd name="connsiteY80" fmla="*/ 269044 h 660524"/>
                  <a:gd name="connsiteX81" fmla="*/ 185438 w 586534"/>
                  <a:gd name="connsiteY81" fmla="*/ 263549 h 660524"/>
                  <a:gd name="connsiteX82" fmla="*/ 164834 w 586534"/>
                  <a:gd name="connsiteY82" fmla="*/ 240198 h 660524"/>
                  <a:gd name="connsiteX83" fmla="*/ 142856 w 586534"/>
                  <a:gd name="connsiteY83" fmla="*/ 227836 h 660524"/>
                  <a:gd name="connsiteX84" fmla="*/ 126373 w 586534"/>
                  <a:gd name="connsiteY84" fmla="*/ 231956 h 660524"/>
                  <a:gd name="connsiteX85" fmla="*/ 100274 w 586534"/>
                  <a:gd name="connsiteY85" fmla="*/ 216847 h 660524"/>
                  <a:gd name="connsiteX86" fmla="*/ 98900 w 586534"/>
                  <a:gd name="connsiteY86" fmla="*/ 200363 h 660524"/>
                  <a:gd name="connsiteX87" fmla="*/ 87911 w 586534"/>
                  <a:gd name="connsiteY87" fmla="*/ 204484 h 660524"/>
                  <a:gd name="connsiteX88" fmla="*/ 87911 w 586534"/>
                  <a:gd name="connsiteY88" fmla="*/ 190748 h 660524"/>
                  <a:gd name="connsiteX89" fmla="*/ 93406 w 586534"/>
                  <a:gd name="connsiteY89" fmla="*/ 183880 h 660524"/>
                  <a:gd name="connsiteX90" fmla="*/ 97527 w 586534"/>
                  <a:gd name="connsiteY90" fmla="*/ 153660 h 660524"/>
                  <a:gd name="connsiteX91" fmla="*/ 90659 w 586534"/>
                  <a:gd name="connsiteY91" fmla="*/ 141298 h 660524"/>
                  <a:gd name="connsiteX92" fmla="*/ 100274 w 586534"/>
                  <a:gd name="connsiteY92" fmla="*/ 130309 h 660524"/>
                  <a:gd name="connsiteX93" fmla="*/ 83791 w 586534"/>
                  <a:gd name="connsiteY93" fmla="*/ 122067 h 660524"/>
                  <a:gd name="connsiteX94" fmla="*/ 71428 w 586534"/>
                  <a:gd name="connsiteY94" fmla="*/ 122067 h 660524"/>
                  <a:gd name="connsiteX95" fmla="*/ 52197 w 586534"/>
                  <a:gd name="connsiteY95" fmla="*/ 117946 h 660524"/>
                  <a:gd name="connsiteX96" fmla="*/ 46703 w 586534"/>
                  <a:gd name="connsiteY96" fmla="*/ 106957 h 660524"/>
                  <a:gd name="connsiteX97" fmla="*/ 32967 w 586534"/>
                  <a:gd name="connsiteY97" fmla="*/ 112452 h 660524"/>
                  <a:gd name="connsiteX98" fmla="*/ 1374 w 586534"/>
                  <a:gd name="connsiteY98" fmla="*/ 95969 h 660524"/>
                  <a:gd name="connsiteX99" fmla="*/ 0 w 586534"/>
                  <a:gd name="connsiteY99" fmla="*/ 83606 h 660524"/>
                  <a:gd name="connsiteX100" fmla="*/ 8389 w 586534"/>
                  <a:gd name="connsiteY100" fmla="*/ 67527 h 660524"/>
                  <a:gd name="connsiteX0" fmla="*/ 562120 w 586534"/>
                  <a:gd name="connsiteY0" fmla="*/ 0 h 592997"/>
                  <a:gd name="connsiteX1" fmla="*/ 565929 w 586534"/>
                  <a:gd name="connsiteY1" fmla="*/ 13332 h 592997"/>
                  <a:gd name="connsiteX2" fmla="*/ 556314 w 586534"/>
                  <a:gd name="connsiteY2" fmla="*/ 33936 h 592997"/>
                  <a:gd name="connsiteX3" fmla="*/ 563182 w 586534"/>
                  <a:gd name="connsiteY3" fmla="*/ 44925 h 592997"/>
                  <a:gd name="connsiteX4" fmla="*/ 560435 w 586534"/>
                  <a:gd name="connsiteY4" fmla="*/ 57287 h 592997"/>
                  <a:gd name="connsiteX5" fmla="*/ 583786 w 586534"/>
                  <a:gd name="connsiteY5" fmla="*/ 73771 h 592997"/>
                  <a:gd name="connsiteX6" fmla="*/ 586534 w 586534"/>
                  <a:gd name="connsiteY6" fmla="*/ 87507 h 592997"/>
                  <a:gd name="connsiteX7" fmla="*/ 583786 w 586534"/>
                  <a:gd name="connsiteY7" fmla="*/ 99870 h 592997"/>
                  <a:gd name="connsiteX8" fmla="*/ 568677 w 586534"/>
                  <a:gd name="connsiteY8" fmla="*/ 102617 h 592997"/>
                  <a:gd name="connsiteX9" fmla="*/ 560435 w 586534"/>
                  <a:gd name="connsiteY9" fmla="*/ 141078 h 592997"/>
                  <a:gd name="connsiteX10" fmla="*/ 538457 w 586534"/>
                  <a:gd name="connsiteY10" fmla="*/ 165803 h 592997"/>
                  <a:gd name="connsiteX11" fmla="*/ 538457 w 586534"/>
                  <a:gd name="connsiteY11" fmla="*/ 189154 h 592997"/>
                  <a:gd name="connsiteX12" fmla="*/ 520600 w 586534"/>
                  <a:gd name="connsiteY12" fmla="*/ 202891 h 592997"/>
                  <a:gd name="connsiteX13" fmla="*/ 520600 w 586534"/>
                  <a:gd name="connsiteY13" fmla="*/ 220748 h 592997"/>
                  <a:gd name="connsiteX14" fmla="*/ 509611 w 586534"/>
                  <a:gd name="connsiteY14" fmla="*/ 223495 h 592997"/>
                  <a:gd name="connsiteX15" fmla="*/ 509611 w 586534"/>
                  <a:gd name="connsiteY15" fmla="*/ 289428 h 592997"/>
                  <a:gd name="connsiteX16" fmla="*/ 497249 w 586534"/>
                  <a:gd name="connsiteY16" fmla="*/ 301791 h 592997"/>
                  <a:gd name="connsiteX17" fmla="*/ 495875 w 586534"/>
                  <a:gd name="connsiteY17" fmla="*/ 314153 h 592997"/>
                  <a:gd name="connsiteX18" fmla="*/ 486260 w 586534"/>
                  <a:gd name="connsiteY18" fmla="*/ 321021 h 592997"/>
                  <a:gd name="connsiteX19" fmla="*/ 479392 w 586534"/>
                  <a:gd name="connsiteY19" fmla="*/ 341626 h 592997"/>
                  <a:gd name="connsiteX20" fmla="*/ 479392 w 586534"/>
                  <a:gd name="connsiteY20" fmla="*/ 355362 h 592997"/>
                  <a:gd name="connsiteX21" fmla="*/ 476644 w 586534"/>
                  <a:gd name="connsiteY21" fmla="*/ 359483 h 592997"/>
                  <a:gd name="connsiteX22" fmla="*/ 462908 w 586534"/>
                  <a:gd name="connsiteY22" fmla="*/ 363604 h 592997"/>
                  <a:gd name="connsiteX23" fmla="*/ 456040 w 586534"/>
                  <a:gd name="connsiteY23" fmla="*/ 367724 h 592997"/>
                  <a:gd name="connsiteX24" fmla="*/ 406590 w 586534"/>
                  <a:gd name="connsiteY24" fmla="*/ 367724 h 592997"/>
                  <a:gd name="connsiteX25" fmla="*/ 402469 w 586534"/>
                  <a:gd name="connsiteY25" fmla="*/ 388329 h 592997"/>
                  <a:gd name="connsiteX26" fmla="*/ 407964 w 586534"/>
                  <a:gd name="connsiteY26" fmla="*/ 408933 h 592997"/>
                  <a:gd name="connsiteX27" fmla="*/ 399722 w 586534"/>
                  <a:gd name="connsiteY27" fmla="*/ 426790 h 592997"/>
                  <a:gd name="connsiteX28" fmla="*/ 402469 w 586534"/>
                  <a:gd name="connsiteY28" fmla="*/ 457009 h 592997"/>
                  <a:gd name="connsiteX29" fmla="*/ 401096 w 586534"/>
                  <a:gd name="connsiteY29" fmla="*/ 467998 h 592997"/>
                  <a:gd name="connsiteX30" fmla="*/ 395601 w 586534"/>
                  <a:gd name="connsiteY30" fmla="*/ 513327 h 592997"/>
                  <a:gd name="connsiteX31" fmla="*/ 392854 w 586534"/>
                  <a:gd name="connsiteY31" fmla="*/ 524316 h 592997"/>
                  <a:gd name="connsiteX32" fmla="*/ 413458 w 586534"/>
                  <a:gd name="connsiteY32" fmla="*/ 543547 h 592997"/>
                  <a:gd name="connsiteX33" fmla="*/ 372250 w 586534"/>
                  <a:gd name="connsiteY33" fmla="*/ 586129 h 592997"/>
                  <a:gd name="connsiteX34" fmla="*/ 348898 w 586534"/>
                  <a:gd name="connsiteY34" fmla="*/ 579261 h 592997"/>
                  <a:gd name="connsiteX35" fmla="*/ 333788 w 586534"/>
                  <a:gd name="connsiteY35" fmla="*/ 579261 h 592997"/>
                  <a:gd name="connsiteX36" fmla="*/ 324173 w 586534"/>
                  <a:gd name="connsiteY36" fmla="*/ 591623 h 592997"/>
                  <a:gd name="connsiteX37" fmla="*/ 307690 w 586534"/>
                  <a:gd name="connsiteY37" fmla="*/ 592997 h 592997"/>
                  <a:gd name="connsiteX38" fmla="*/ 288459 w 586534"/>
                  <a:gd name="connsiteY38" fmla="*/ 579261 h 592997"/>
                  <a:gd name="connsiteX39" fmla="*/ 288459 w 586534"/>
                  <a:gd name="connsiteY39" fmla="*/ 575140 h 592997"/>
                  <a:gd name="connsiteX40" fmla="*/ 276097 w 586534"/>
                  <a:gd name="connsiteY40" fmla="*/ 565525 h 592997"/>
                  <a:gd name="connsiteX41" fmla="*/ 270602 w 586534"/>
                  <a:gd name="connsiteY41" fmla="*/ 573766 h 592997"/>
                  <a:gd name="connsiteX42" fmla="*/ 243130 w 586534"/>
                  <a:gd name="connsiteY42" fmla="*/ 575140 h 592997"/>
                  <a:gd name="connsiteX43" fmla="*/ 232141 w 586534"/>
                  <a:gd name="connsiteY43" fmla="*/ 560030 h 592997"/>
                  <a:gd name="connsiteX44" fmla="*/ 225273 w 586534"/>
                  <a:gd name="connsiteY44" fmla="*/ 539426 h 592997"/>
                  <a:gd name="connsiteX45" fmla="*/ 210163 w 586534"/>
                  <a:gd name="connsiteY45" fmla="*/ 527064 h 592997"/>
                  <a:gd name="connsiteX46" fmla="*/ 203295 w 586534"/>
                  <a:gd name="connsiteY46" fmla="*/ 538053 h 592997"/>
                  <a:gd name="connsiteX47" fmla="*/ 184064 w 586534"/>
                  <a:gd name="connsiteY47" fmla="*/ 540800 h 592997"/>
                  <a:gd name="connsiteX48" fmla="*/ 166207 w 586534"/>
                  <a:gd name="connsiteY48" fmla="*/ 533932 h 592997"/>
                  <a:gd name="connsiteX49" fmla="*/ 144230 w 586534"/>
                  <a:gd name="connsiteY49" fmla="*/ 544921 h 592997"/>
                  <a:gd name="connsiteX50" fmla="*/ 129120 w 586534"/>
                  <a:gd name="connsiteY50" fmla="*/ 527064 h 592997"/>
                  <a:gd name="connsiteX51" fmla="*/ 104395 w 586534"/>
                  <a:gd name="connsiteY51" fmla="*/ 531184 h 592997"/>
                  <a:gd name="connsiteX52" fmla="*/ 87911 w 586534"/>
                  <a:gd name="connsiteY52" fmla="*/ 511954 h 592997"/>
                  <a:gd name="connsiteX53" fmla="*/ 79670 w 586534"/>
                  <a:gd name="connsiteY53" fmla="*/ 513327 h 592997"/>
                  <a:gd name="connsiteX54" fmla="*/ 60439 w 586534"/>
                  <a:gd name="connsiteY54" fmla="*/ 500965 h 592997"/>
                  <a:gd name="connsiteX55" fmla="*/ 46703 w 586534"/>
                  <a:gd name="connsiteY55" fmla="*/ 480361 h 592997"/>
                  <a:gd name="connsiteX56" fmla="*/ 43956 w 586534"/>
                  <a:gd name="connsiteY56" fmla="*/ 466625 h 592997"/>
                  <a:gd name="connsiteX57" fmla="*/ 43956 w 586534"/>
                  <a:gd name="connsiteY57" fmla="*/ 457009 h 592997"/>
                  <a:gd name="connsiteX58" fmla="*/ 53571 w 586534"/>
                  <a:gd name="connsiteY58" fmla="*/ 435031 h 592997"/>
                  <a:gd name="connsiteX59" fmla="*/ 52197 w 586534"/>
                  <a:gd name="connsiteY59" fmla="*/ 426790 h 592997"/>
                  <a:gd name="connsiteX60" fmla="*/ 50824 w 586534"/>
                  <a:gd name="connsiteY60" fmla="*/ 415801 h 592997"/>
                  <a:gd name="connsiteX61" fmla="*/ 57692 w 586534"/>
                  <a:gd name="connsiteY61" fmla="*/ 407559 h 592997"/>
                  <a:gd name="connsiteX62" fmla="*/ 57692 w 586534"/>
                  <a:gd name="connsiteY62" fmla="*/ 381460 h 592997"/>
                  <a:gd name="connsiteX63" fmla="*/ 70054 w 586534"/>
                  <a:gd name="connsiteY63" fmla="*/ 380087 h 592997"/>
                  <a:gd name="connsiteX64" fmla="*/ 78296 w 586534"/>
                  <a:gd name="connsiteY64" fmla="*/ 366351 h 592997"/>
                  <a:gd name="connsiteX65" fmla="*/ 78296 w 586534"/>
                  <a:gd name="connsiteY65" fmla="*/ 353988 h 592997"/>
                  <a:gd name="connsiteX66" fmla="*/ 71428 w 586534"/>
                  <a:gd name="connsiteY66" fmla="*/ 341626 h 592997"/>
                  <a:gd name="connsiteX67" fmla="*/ 76923 w 586534"/>
                  <a:gd name="connsiteY67" fmla="*/ 330637 h 592997"/>
                  <a:gd name="connsiteX68" fmla="*/ 78296 w 586534"/>
                  <a:gd name="connsiteY68" fmla="*/ 300417 h 592997"/>
                  <a:gd name="connsiteX69" fmla="*/ 72802 w 586534"/>
                  <a:gd name="connsiteY69" fmla="*/ 288055 h 592997"/>
                  <a:gd name="connsiteX70" fmla="*/ 83791 w 586534"/>
                  <a:gd name="connsiteY70" fmla="*/ 274319 h 592997"/>
                  <a:gd name="connsiteX71" fmla="*/ 83791 w 586534"/>
                  <a:gd name="connsiteY71" fmla="*/ 268824 h 592997"/>
                  <a:gd name="connsiteX72" fmla="*/ 92032 w 586534"/>
                  <a:gd name="connsiteY72" fmla="*/ 267451 h 592997"/>
                  <a:gd name="connsiteX73" fmla="*/ 114010 w 586534"/>
                  <a:gd name="connsiteY73" fmla="*/ 271571 h 592997"/>
                  <a:gd name="connsiteX74" fmla="*/ 133241 w 586534"/>
                  <a:gd name="connsiteY74" fmla="*/ 274319 h 592997"/>
                  <a:gd name="connsiteX75" fmla="*/ 146977 w 586534"/>
                  <a:gd name="connsiteY75" fmla="*/ 261956 h 592997"/>
                  <a:gd name="connsiteX76" fmla="*/ 174449 w 586534"/>
                  <a:gd name="connsiteY76" fmla="*/ 246846 h 592997"/>
                  <a:gd name="connsiteX77" fmla="*/ 181317 w 586534"/>
                  <a:gd name="connsiteY77" fmla="*/ 226242 h 592997"/>
                  <a:gd name="connsiteX78" fmla="*/ 192306 w 586534"/>
                  <a:gd name="connsiteY78" fmla="*/ 216627 h 592997"/>
                  <a:gd name="connsiteX79" fmla="*/ 190933 w 586534"/>
                  <a:gd name="connsiteY79" fmla="*/ 201517 h 592997"/>
                  <a:gd name="connsiteX80" fmla="*/ 185438 w 586534"/>
                  <a:gd name="connsiteY80" fmla="*/ 196022 h 592997"/>
                  <a:gd name="connsiteX81" fmla="*/ 164834 w 586534"/>
                  <a:gd name="connsiteY81" fmla="*/ 172671 h 592997"/>
                  <a:gd name="connsiteX82" fmla="*/ 142856 w 586534"/>
                  <a:gd name="connsiteY82" fmla="*/ 160309 h 592997"/>
                  <a:gd name="connsiteX83" fmla="*/ 126373 w 586534"/>
                  <a:gd name="connsiteY83" fmla="*/ 164429 h 592997"/>
                  <a:gd name="connsiteX84" fmla="*/ 100274 w 586534"/>
                  <a:gd name="connsiteY84" fmla="*/ 149320 h 592997"/>
                  <a:gd name="connsiteX85" fmla="*/ 98900 w 586534"/>
                  <a:gd name="connsiteY85" fmla="*/ 132836 h 592997"/>
                  <a:gd name="connsiteX86" fmla="*/ 87911 w 586534"/>
                  <a:gd name="connsiteY86" fmla="*/ 136957 h 592997"/>
                  <a:gd name="connsiteX87" fmla="*/ 87911 w 586534"/>
                  <a:gd name="connsiteY87" fmla="*/ 123221 h 592997"/>
                  <a:gd name="connsiteX88" fmla="*/ 93406 w 586534"/>
                  <a:gd name="connsiteY88" fmla="*/ 116353 h 592997"/>
                  <a:gd name="connsiteX89" fmla="*/ 97527 w 586534"/>
                  <a:gd name="connsiteY89" fmla="*/ 86133 h 592997"/>
                  <a:gd name="connsiteX90" fmla="*/ 90659 w 586534"/>
                  <a:gd name="connsiteY90" fmla="*/ 73771 h 592997"/>
                  <a:gd name="connsiteX91" fmla="*/ 100274 w 586534"/>
                  <a:gd name="connsiteY91" fmla="*/ 62782 h 592997"/>
                  <a:gd name="connsiteX92" fmla="*/ 83791 w 586534"/>
                  <a:gd name="connsiteY92" fmla="*/ 54540 h 592997"/>
                  <a:gd name="connsiteX93" fmla="*/ 71428 w 586534"/>
                  <a:gd name="connsiteY93" fmla="*/ 54540 h 592997"/>
                  <a:gd name="connsiteX94" fmla="*/ 52197 w 586534"/>
                  <a:gd name="connsiteY94" fmla="*/ 50419 h 592997"/>
                  <a:gd name="connsiteX95" fmla="*/ 46703 w 586534"/>
                  <a:gd name="connsiteY95" fmla="*/ 39430 h 592997"/>
                  <a:gd name="connsiteX96" fmla="*/ 32967 w 586534"/>
                  <a:gd name="connsiteY96" fmla="*/ 44925 h 592997"/>
                  <a:gd name="connsiteX97" fmla="*/ 1374 w 586534"/>
                  <a:gd name="connsiteY97" fmla="*/ 28442 h 592997"/>
                  <a:gd name="connsiteX98" fmla="*/ 0 w 586534"/>
                  <a:gd name="connsiteY98" fmla="*/ 16079 h 592997"/>
                  <a:gd name="connsiteX99" fmla="*/ 8389 w 586534"/>
                  <a:gd name="connsiteY99" fmla="*/ 0 h 592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586534" h="592997">
                    <a:moveTo>
                      <a:pt x="562120" y="0"/>
                    </a:moveTo>
                    <a:lnTo>
                      <a:pt x="565929" y="13332"/>
                    </a:lnTo>
                    <a:lnTo>
                      <a:pt x="556314" y="33936"/>
                    </a:lnTo>
                    <a:lnTo>
                      <a:pt x="563182" y="44925"/>
                    </a:lnTo>
                    <a:lnTo>
                      <a:pt x="560435" y="57287"/>
                    </a:lnTo>
                    <a:lnTo>
                      <a:pt x="583786" y="73771"/>
                    </a:lnTo>
                    <a:lnTo>
                      <a:pt x="586534" y="87507"/>
                    </a:lnTo>
                    <a:lnTo>
                      <a:pt x="583786" y="99870"/>
                    </a:lnTo>
                    <a:lnTo>
                      <a:pt x="568677" y="102617"/>
                    </a:lnTo>
                    <a:lnTo>
                      <a:pt x="560435" y="141078"/>
                    </a:lnTo>
                    <a:lnTo>
                      <a:pt x="538457" y="165803"/>
                    </a:lnTo>
                    <a:lnTo>
                      <a:pt x="538457" y="189154"/>
                    </a:lnTo>
                    <a:lnTo>
                      <a:pt x="520600" y="202891"/>
                    </a:lnTo>
                    <a:lnTo>
                      <a:pt x="520600" y="220748"/>
                    </a:lnTo>
                    <a:lnTo>
                      <a:pt x="509611" y="223495"/>
                    </a:lnTo>
                    <a:lnTo>
                      <a:pt x="509611" y="289428"/>
                    </a:lnTo>
                    <a:lnTo>
                      <a:pt x="497249" y="301791"/>
                    </a:lnTo>
                    <a:lnTo>
                      <a:pt x="495875" y="314153"/>
                    </a:lnTo>
                    <a:lnTo>
                      <a:pt x="486260" y="321021"/>
                    </a:lnTo>
                    <a:lnTo>
                      <a:pt x="479392" y="341626"/>
                    </a:lnTo>
                    <a:lnTo>
                      <a:pt x="479392" y="355362"/>
                    </a:lnTo>
                    <a:lnTo>
                      <a:pt x="476644" y="359483"/>
                    </a:lnTo>
                    <a:lnTo>
                      <a:pt x="462908" y="363604"/>
                    </a:lnTo>
                    <a:lnTo>
                      <a:pt x="456040" y="367724"/>
                    </a:lnTo>
                    <a:lnTo>
                      <a:pt x="406590" y="367724"/>
                    </a:lnTo>
                    <a:lnTo>
                      <a:pt x="402469" y="388329"/>
                    </a:lnTo>
                    <a:lnTo>
                      <a:pt x="407964" y="408933"/>
                    </a:lnTo>
                    <a:lnTo>
                      <a:pt x="399722" y="426790"/>
                    </a:lnTo>
                    <a:lnTo>
                      <a:pt x="402469" y="457009"/>
                    </a:lnTo>
                    <a:lnTo>
                      <a:pt x="401096" y="467998"/>
                    </a:lnTo>
                    <a:lnTo>
                      <a:pt x="395601" y="513327"/>
                    </a:lnTo>
                    <a:lnTo>
                      <a:pt x="392854" y="524316"/>
                    </a:lnTo>
                    <a:lnTo>
                      <a:pt x="413458" y="543547"/>
                    </a:lnTo>
                    <a:lnTo>
                      <a:pt x="372250" y="586129"/>
                    </a:lnTo>
                    <a:lnTo>
                      <a:pt x="348898" y="579261"/>
                    </a:lnTo>
                    <a:lnTo>
                      <a:pt x="333788" y="579261"/>
                    </a:lnTo>
                    <a:lnTo>
                      <a:pt x="324173" y="591623"/>
                    </a:lnTo>
                    <a:lnTo>
                      <a:pt x="307690" y="592997"/>
                    </a:lnTo>
                    <a:lnTo>
                      <a:pt x="288459" y="579261"/>
                    </a:lnTo>
                    <a:lnTo>
                      <a:pt x="288459" y="575140"/>
                    </a:lnTo>
                    <a:lnTo>
                      <a:pt x="276097" y="565525"/>
                    </a:lnTo>
                    <a:lnTo>
                      <a:pt x="270602" y="573766"/>
                    </a:lnTo>
                    <a:lnTo>
                      <a:pt x="243130" y="575140"/>
                    </a:lnTo>
                    <a:lnTo>
                      <a:pt x="232141" y="560030"/>
                    </a:lnTo>
                    <a:lnTo>
                      <a:pt x="225273" y="539426"/>
                    </a:lnTo>
                    <a:lnTo>
                      <a:pt x="210163" y="527064"/>
                    </a:lnTo>
                    <a:lnTo>
                      <a:pt x="203295" y="538053"/>
                    </a:lnTo>
                    <a:lnTo>
                      <a:pt x="184064" y="540800"/>
                    </a:lnTo>
                    <a:lnTo>
                      <a:pt x="166207" y="533932"/>
                    </a:lnTo>
                    <a:lnTo>
                      <a:pt x="144230" y="544921"/>
                    </a:lnTo>
                    <a:lnTo>
                      <a:pt x="129120" y="527064"/>
                    </a:lnTo>
                    <a:lnTo>
                      <a:pt x="104395" y="531184"/>
                    </a:lnTo>
                    <a:lnTo>
                      <a:pt x="87911" y="511954"/>
                    </a:lnTo>
                    <a:lnTo>
                      <a:pt x="79670" y="513327"/>
                    </a:lnTo>
                    <a:lnTo>
                      <a:pt x="60439" y="500965"/>
                    </a:lnTo>
                    <a:lnTo>
                      <a:pt x="46703" y="480361"/>
                    </a:lnTo>
                    <a:lnTo>
                      <a:pt x="43956" y="466625"/>
                    </a:lnTo>
                    <a:lnTo>
                      <a:pt x="43956" y="457009"/>
                    </a:lnTo>
                    <a:lnTo>
                      <a:pt x="53571" y="435031"/>
                    </a:lnTo>
                    <a:lnTo>
                      <a:pt x="52197" y="426790"/>
                    </a:lnTo>
                    <a:lnTo>
                      <a:pt x="50824" y="415801"/>
                    </a:lnTo>
                    <a:lnTo>
                      <a:pt x="57692" y="407559"/>
                    </a:lnTo>
                    <a:lnTo>
                      <a:pt x="57692" y="381460"/>
                    </a:lnTo>
                    <a:lnTo>
                      <a:pt x="70054" y="380087"/>
                    </a:lnTo>
                    <a:lnTo>
                      <a:pt x="78296" y="366351"/>
                    </a:lnTo>
                    <a:lnTo>
                      <a:pt x="78296" y="353988"/>
                    </a:lnTo>
                    <a:lnTo>
                      <a:pt x="71428" y="341626"/>
                    </a:lnTo>
                    <a:lnTo>
                      <a:pt x="76923" y="330637"/>
                    </a:lnTo>
                    <a:cubicBezTo>
                      <a:pt x="77381" y="320564"/>
                      <a:pt x="77838" y="310490"/>
                      <a:pt x="78296" y="300417"/>
                    </a:cubicBezTo>
                    <a:lnTo>
                      <a:pt x="72802" y="288055"/>
                    </a:lnTo>
                    <a:lnTo>
                      <a:pt x="83791" y="274319"/>
                    </a:lnTo>
                    <a:lnTo>
                      <a:pt x="83791" y="268824"/>
                    </a:lnTo>
                    <a:lnTo>
                      <a:pt x="92032" y="267451"/>
                    </a:lnTo>
                    <a:lnTo>
                      <a:pt x="114010" y="271571"/>
                    </a:lnTo>
                    <a:lnTo>
                      <a:pt x="133241" y="274319"/>
                    </a:lnTo>
                    <a:lnTo>
                      <a:pt x="146977" y="261956"/>
                    </a:lnTo>
                    <a:lnTo>
                      <a:pt x="174449" y="246846"/>
                    </a:lnTo>
                    <a:lnTo>
                      <a:pt x="181317" y="226242"/>
                    </a:lnTo>
                    <a:lnTo>
                      <a:pt x="192306" y="216627"/>
                    </a:lnTo>
                    <a:lnTo>
                      <a:pt x="190933" y="201517"/>
                    </a:lnTo>
                    <a:lnTo>
                      <a:pt x="185438" y="196022"/>
                    </a:lnTo>
                    <a:lnTo>
                      <a:pt x="164834" y="172671"/>
                    </a:lnTo>
                    <a:lnTo>
                      <a:pt x="142856" y="160309"/>
                    </a:lnTo>
                    <a:lnTo>
                      <a:pt x="126373" y="164429"/>
                    </a:lnTo>
                    <a:lnTo>
                      <a:pt x="100274" y="149320"/>
                    </a:lnTo>
                    <a:lnTo>
                      <a:pt x="98900" y="132836"/>
                    </a:lnTo>
                    <a:lnTo>
                      <a:pt x="87911" y="136957"/>
                    </a:lnTo>
                    <a:lnTo>
                      <a:pt x="87911" y="123221"/>
                    </a:lnTo>
                    <a:lnTo>
                      <a:pt x="93406" y="116353"/>
                    </a:lnTo>
                    <a:lnTo>
                      <a:pt x="97527" y="86133"/>
                    </a:lnTo>
                    <a:lnTo>
                      <a:pt x="90659" y="73771"/>
                    </a:lnTo>
                    <a:lnTo>
                      <a:pt x="100274" y="62782"/>
                    </a:lnTo>
                    <a:lnTo>
                      <a:pt x="83791" y="54540"/>
                    </a:lnTo>
                    <a:lnTo>
                      <a:pt x="71428" y="54540"/>
                    </a:lnTo>
                    <a:lnTo>
                      <a:pt x="52197" y="50419"/>
                    </a:lnTo>
                    <a:lnTo>
                      <a:pt x="46703" y="39430"/>
                    </a:lnTo>
                    <a:lnTo>
                      <a:pt x="32967" y="44925"/>
                    </a:lnTo>
                    <a:lnTo>
                      <a:pt x="1374" y="28442"/>
                    </a:lnTo>
                    <a:lnTo>
                      <a:pt x="0" y="16079"/>
                    </a:lnTo>
                    <a:lnTo>
                      <a:pt x="8389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9F9ED7ED-C645-F5EF-1549-7822BE00A952}"/>
                  </a:ext>
                </a:extLst>
              </p:cNvPr>
              <p:cNvSpPr/>
              <p:nvPr/>
            </p:nvSpPr>
            <p:spPr>
              <a:xfrm>
                <a:off x="2648777" y="840533"/>
                <a:ext cx="616866" cy="499363"/>
              </a:xfrm>
              <a:custGeom>
                <a:avLst/>
                <a:gdLst>
                  <a:gd name="connsiteX0" fmla="*/ 161690 w 700293"/>
                  <a:gd name="connsiteY0" fmla="*/ 0 h 566899"/>
                  <a:gd name="connsiteX1" fmla="*/ 668625 w 700293"/>
                  <a:gd name="connsiteY1" fmla="*/ 0 h 566899"/>
                  <a:gd name="connsiteX2" fmla="*/ 657941 w 700293"/>
                  <a:gd name="connsiteY2" fmla="*/ 9211 h 566899"/>
                  <a:gd name="connsiteX3" fmla="*/ 657941 w 700293"/>
                  <a:gd name="connsiteY3" fmla="*/ 17224 h 566899"/>
                  <a:gd name="connsiteX4" fmla="*/ 671677 w 700293"/>
                  <a:gd name="connsiteY4" fmla="*/ 20658 h 566899"/>
                  <a:gd name="connsiteX5" fmla="*/ 677400 w 700293"/>
                  <a:gd name="connsiteY5" fmla="*/ 30960 h 566899"/>
                  <a:gd name="connsiteX6" fmla="*/ 695715 w 700293"/>
                  <a:gd name="connsiteY6" fmla="*/ 27526 h 566899"/>
                  <a:gd name="connsiteX7" fmla="*/ 700293 w 700293"/>
                  <a:gd name="connsiteY7" fmla="*/ 42407 h 566899"/>
                  <a:gd name="connsiteX8" fmla="*/ 687702 w 700293"/>
                  <a:gd name="connsiteY8" fmla="*/ 59577 h 566899"/>
                  <a:gd name="connsiteX9" fmla="*/ 678544 w 700293"/>
                  <a:gd name="connsiteY9" fmla="*/ 52709 h 566899"/>
                  <a:gd name="connsiteX10" fmla="*/ 668242 w 700293"/>
                  <a:gd name="connsiteY10" fmla="*/ 53854 h 566899"/>
                  <a:gd name="connsiteX11" fmla="*/ 673965 w 700293"/>
                  <a:gd name="connsiteY11" fmla="*/ 66445 h 566899"/>
                  <a:gd name="connsiteX12" fmla="*/ 671677 w 700293"/>
                  <a:gd name="connsiteY12" fmla="*/ 83615 h 566899"/>
                  <a:gd name="connsiteX13" fmla="*/ 678544 w 700293"/>
                  <a:gd name="connsiteY13" fmla="*/ 98496 h 566899"/>
                  <a:gd name="connsiteX14" fmla="*/ 653362 w 700293"/>
                  <a:gd name="connsiteY14" fmla="*/ 103075 h 566899"/>
                  <a:gd name="connsiteX15" fmla="*/ 659085 w 700293"/>
                  <a:gd name="connsiteY15" fmla="*/ 115666 h 566899"/>
                  <a:gd name="connsiteX16" fmla="*/ 659085 w 700293"/>
                  <a:gd name="connsiteY16" fmla="*/ 128258 h 566899"/>
                  <a:gd name="connsiteX17" fmla="*/ 677400 w 700293"/>
                  <a:gd name="connsiteY17" fmla="*/ 128258 h 566899"/>
                  <a:gd name="connsiteX18" fmla="*/ 679689 w 700293"/>
                  <a:gd name="connsiteY18" fmla="*/ 133981 h 566899"/>
                  <a:gd name="connsiteX19" fmla="*/ 675110 w 700293"/>
                  <a:gd name="connsiteY19" fmla="*/ 146573 h 566899"/>
                  <a:gd name="connsiteX20" fmla="*/ 691136 w 700293"/>
                  <a:gd name="connsiteY20" fmla="*/ 153441 h 566899"/>
                  <a:gd name="connsiteX21" fmla="*/ 691136 w 700293"/>
                  <a:gd name="connsiteY21" fmla="*/ 174045 h 566899"/>
                  <a:gd name="connsiteX22" fmla="*/ 694570 w 700293"/>
                  <a:gd name="connsiteY22" fmla="*/ 192360 h 566899"/>
                  <a:gd name="connsiteX23" fmla="*/ 688847 w 700293"/>
                  <a:gd name="connsiteY23" fmla="*/ 218688 h 566899"/>
                  <a:gd name="connsiteX24" fmla="*/ 681979 w 700293"/>
                  <a:gd name="connsiteY24" fmla="*/ 220977 h 566899"/>
                  <a:gd name="connsiteX25" fmla="*/ 677400 w 700293"/>
                  <a:gd name="connsiteY25" fmla="*/ 215253 h 566899"/>
                  <a:gd name="connsiteX26" fmla="*/ 669387 w 700293"/>
                  <a:gd name="connsiteY26" fmla="*/ 203807 h 566899"/>
                  <a:gd name="connsiteX27" fmla="*/ 668242 w 700293"/>
                  <a:gd name="connsiteY27" fmla="*/ 196939 h 566899"/>
                  <a:gd name="connsiteX28" fmla="*/ 659085 w 700293"/>
                  <a:gd name="connsiteY28" fmla="*/ 196939 h 566899"/>
                  <a:gd name="connsiteX29" fmla="*/ 648783 w 700293"/>
                  <a:gd name="connsiteY29" fmla="*/ 188926 h 566899"/>
                  <a:gd name="connsiteX30" fmla="*/ 653362 w 700293"/>
                  <a:gd name="connsiteY30" fmla="*/ 175190 h 566899"/>
                  <a:gd name="connsiteX31" fmla="*/ 653362 w 700293"/>
                  <a:gd name="connsiteY31" fmla="*/ 168322 h 566899"/>
                  <a:gd name="connsiteX32" fmla="*/ 636191 w 700293"/>
                  <a:gd name="connsiteY32" fmla="*/ 166032 h 566899"/>
                  <a:gd name="connsiteX33" fmla="*/ 629323 w 700293"/>
                  <a:gd name="connsiteY33" fmla="*/ 163743 h 566899"/>
                  <a:gd name="connsiteX34" fmla="*/ 641914 w 700293"/>
                  <a:gd name="connsiteY34" fmla="*/ 152296 h 566899"/>
                  <a:gd name="connsiteX35" fmla="*/ 635047 w 700293"/>
                  <a:gd name="connsiteY35" fmla="*/ 143139 h 566899"/>
                  <a:gd name="connsiteX36" fmla="*/ 637336 w 700293"/>
                  <a:gd name="connsiteY36" fmla="*/ 137415 h 566899"/>
                  <a:gd name="connsiteX37" fmla="*/ 622455 w 700293"/>
                  <a:gd name="connsiteY37" fmla="*/ 130547 h 566899"/>
                  <a:gd name="connsiteX38" fmla="*/ 609863 w 700293"/>
                  <a:gd name="connsiteY38" fmla="*/ 140849 h 566899"/>
                  <a:gd name="connsiteX39" fmla="*/ 602996 w 700293"/>
                  <a:gd name="connsiteY39" fmla="*/ 137415 h 566899"/>
                  <a:gd name="connsiteX40" fmla="*/ 604140 w 700293"/>
                  <a:gd name="connsiteY40" fmla="*/ 122534 h 566899"/>
                  <a:gd name="connsiteX41" fmla="*/ 573234 w 700293"/>
                  <a:gd name="connsiteY41" fmla="*/ 119100 h 566899"/>
                  <a:gd name="connsiteX42" fmla="*/ 550340 w 700293"/>
                  <a:gd name="connsiteY42" fmla="*/ 125968 h 566899"/>
                  <a:gd name="connsiteX43" fmla="*/ 528592 w 700293"/>
                  <a:gd name="connsiteY43" fmla="*/ 127113 h 566899"/>
                  <a:gd name="connsiteX44" fmla="*/ 514855 w 700293"/>
                  <a:gd name="connsiteY44" fmla="*/ 133981 h 566899"/>
                  <a:gd name="connsiteX45" fmla="*/ 488528 w 700293"/>
                  <a:gd name="connsiteY45" fmla="*/ 152296 h 566899"/>
                  <a:gd name="connsiteX46" fmla="*/ 487383 w 700293"/>
                  <a:gd name="connsiteY46" fmla="*/ 168322 h 566899"/>
                  <a:gd name="connsiteX47" fmla="*/ 479371 w 700293"/>
                  <a:gd name="connsiteY47" fmla="*/ 175190 h 566899"/>
                  <a:gd name="connsiteX48" fmla="*/ 477081 w 700293"/>
                  <a:gd name="connsiteY48" fmla="*/ 163743 h 566899"/>
                  <a:gd name="connsiteX49" fmla="*/ 472502 w 700293"/>
                  <a:gd name="connsiteY49" fmla="*/ 159164 h 566899"/>
                  <a:gd name="connsiteX50" fmla="*/ 472502 w 700293"/>
                  <a:gd name="connsiteY50" fmla="*/ 143139 h 566899"/>
                  <a:gd name="connsiteX51" fmla="*/ 457621 w 700293"/>
                  <a:gd name="connsiteY51" fmla="*/ 141994 h 566899"/>
                  <a:gd name="connsiteX52" fmla="*/ 438162 w 700293"/>
                  <a:gd name="connsiteY52" fmla="*/ 141994 h 566899"/>
                  <a:gd name="connsiteX53" fmla="*/ 433584 w 700293"/>
                  <a:gd name="connsiteY53" fmla="*/ 162598 h 566899"/>
                  <a:gd name="connsiteX54" fmla="*/ 424426 w 700293"/>
                  <a:gd name="connsiteY54" fmla="*/ 171756 h 566899"/>
                  <a:gd name="connsiteX55" fmla="*/ 427860 w 700293"/>
                  <a:gd name="connsiteY55" fmla="*/ 179768 h 566899"/>
                  <a:gd name="connsiteX56" fmla="*/ 422136 w 700293"/>
                  <a:gd name="connsiteY56" fmla="*/ 185492 h 566899"/>
                  <a:gd name="connsiteX57" fmla="*/ 432439 w 700293"/>
                  <a:gd name="connsiteY57" fmla="*/ 191215 h 566899"/>
                  <a:gd name="connsiteX58" fmla="*/ 440451 w 700293"/>
                  <a:gd name="connsiteY58" fmla="*/ 184347 h 566899"/>
                  <a:gd name="connsiteX59" fmla="*/ 448464 w 700293"/>
                  <a:gd name="connsiteY59" fmla="*/ 199228 h 566899"/>
                  <a:gd name="connsiteX60" fmla="*/ 441596 w 700293"/>
                  <a:gd name="connsiteY60" fmla="*/ 208385 h 566899"/>
                  <a:gd name="connsiteX61" fmla="*/ 410690 w 700293"/>
                  <a:gd name="connsiteY61" fmla="*/ 219832 h 566899"/>
                  <a:gd name="connsiteX62" fmla="*/ 412313 w 700293"/>
                  <a:gd name="connsiteY62" fmla="*/ 223431 h 566899"/>
                  <a:gd name="connsiteX63" fmla="*/ 408629 w 700293"/>
                  <a:gd name="connsiteY63" fmla="*/ 222122 h 566899"/>
                  <a:gd name="connsiteX64" fmla="*/ 397640 w 700293"/>
                  <a:gd name="connsiteY64" fmla="*/ 244099 h 566899"/>
                  <a:gd name="connsiteX65" fmla="*/ 385278 w 700293"/>
                  <a:gd name="connsiteY65" fmla="*/ 272945 h 566899"/>
                  <a:gd name="connsiteX66" fmla="*/ 361926 w 700293"/>
                  <a:gd name="connsiteY66" fmla="*/ 344373 h 566899"/>
                  <a:gd name="connsiteX67" fmla="*/ 353685 w 700293"/>
                  <a:gd name="connsiteY67" fmla="*/ 397944 h 566899"/>
                  <a:gd name="connsiteX68" fmla="*/ 353685 w 700293"/>
                  <a:gd name="connsiteY68" fmla="*/ 441900 h 566899"/>
                  <a:gd name="connsiteX69" fmla="*/ 361926 w 700293"/>
                  <a:gd name="connsiteY69" fmla="*/ 481735 h 566899"/>
                  <a:gd name="connsiteX70" fmla="*/ 333080 w 700293"/>
                  <a:gd name="connsiteY70" fmla="*/ 480361 h 566899"/>
                  <a:gd name="connsiteX71" fmla="*/ 322092 w 700293"/>
                  <a:gd name="connsiteY71" fmla="*/ 489977 h 566899"/>
                  <a:gd name="connsiteX72" fmla="*/ 322092 w 700293"/>
                  <a:gd name="connsiteY72" fmla="*/ 514702 h 566899"/>
                  <a:gd name="connsiteX73" fmla="*/ 319344 w 700293"/>
                  <a:gd name="connsiteY73" fmla="*/ 550416 h 566899"/>
                  <a:gd name="connsiteX74" fmla="*/ 280883 w 700293"/>
                  <a:gd name="connsiteY74" fmla="*/ 550416 h 566899"/>
                  <a:gd name="connsiteX75" fmla="*/ 286378 w 700293"/>
                  <a:gd name="connsiteY75" fmla="*/ 566899 h 566899"/>
                  <a:gd name="connsiteX76" fmla="*/ 257532 w 700293"/>
                  <a:gd name="connsiteY76" fmla="*/ 562778 h 566899"/>
                  <a:gd name="connsiteX77" fmla="*/ 243795 w 700293"/>
                  <a:gd name="connsiteY77" fmla="*/ 562778 h 566899"/>
                  <a:gd name="connsiteX78" fmla="*/ 242422 w 700293"/>
                  <a:gd name="connsiteY78" fmla="*/ 550416 h 566899"/>
                  <a:gd name="connsiteX79" fmla="*/ 224565 w 700293"/>
                  <a:gd name="connsiteY79" fmla="*/ 542174 h 566899"/>
                  <a:gd name="connsiteX80" fmla="*/ 228686 w 700293"/>
                  <a:gd name="connsiteY80" fmla="*/ 511954 h 566899"/>
                  <a:gd name="connsiteX81" fmla="*/ 228686 w 700293"/>
                  <a:gd name="connsiteY81" fmla="*/ 500966 h 566899"/>
                  <a:gd name="connsiteX82" fmla="*/ 228686 w 700293"/>
                  <a:gd name="connsiteY82" fmla="*/ 485856 h 566899"/>
                  <a:gd name="connsiteX83" fmla="*/ 165499 w 700293"/>
                  <a:gd name="connsiteY83" fmla="*/ 470746 h 566899"/>
                  <a:gd name="connsiteX84" fmla="*/ 128412 w 700293"/>
                  <a:gd name="connsiteY84" fmla="*/ 477614 h 566899"/>
                  <a:gd name="connsiteX85" fmla="*/ 110555 w 700293"/>
                  <a:gd name="connsiteY85" fmla="*/ 470746 h 566899"/>
                  <a:gd name="connsiteX86" fmla="*/ 107808 w 700293"/>
                  <a:gd name="connsiteY86" fmla="*/ 458383 h 566899"/>
                  <a:gd name="connsiteX87" fmla="*/ 113302 w 700293"/>
                  <a:gd name="connsiteY87" fmla="*/ 444647 h 566899"/>
                  <a:gd name="connsiteX88" fmla="*/ 81709 w 700293"/>
                  <a:gd name="connsiteY88" fmla="*/ 441900 h 566899"/>
                  <a:gd name="connsiteX89" fmla="*/ 73467 w 700293"/>
                  <a:gd name="connsiteY89" fmla="*/ 425417 h 566899"/>
                  <a:gd name="connsiteX90" fmla="*/ 56984 w 700293"/>
                  <a:gd name="connsiteY90" fmla="*/ 441900 h 566899"/>
                  <a:gd name="connsiteX91" fmla="*/ 33632 w 700293"/>
                  <a:gd name="connsiteY91" fmla="*/ 443274 h 566899"/>
                  <a:gd name="connsiteX92" fmla="*/ 0 w 700293"/>
                  <a:gd name="connsiteY92" fmla="*/ 425256 h 566899"/>
                  <a:gd name="connsiteX93" fmla="*/ 7534 w 700293"/>
                  <a:gd name="connsiteY93" fmla="*/ 408933 h 566899"/>
                  <a:gd name="connsiteX94" fmla="*/ 2039 w 700293"/>
                  <a:gd name="connsiteY94" fmla="*/ 388329 h 566899"/>
                  <a:gd name="connsiteX95" fmla="*/ 6160 w 700293"/>
                  <a:gd name="connsiteY95" fmla="*/ 367725 h 566899"/>
                  <a:gd name="connsiteX96" fmla="*/ 55610 w 700293"/>
                  <a:gd name="connsiteY96" fmla="*/ 367725 h 566899"/>
                  <a:gd name="connsiteX97" fmla="*/ 62478 w 700293"/>
                  <a:gd name="connsiteY97" fmla="*/ 363604 h 566899"/>
                  <a:gd name="connsiteX98" fmla="*/ 76214 w 700293"/>
                  <a:gd name="connsiteY98" fmla="*/ 359483 h 566899"/>
                  <a:gd name="connsiteX99" fmla="*/ 78962 w 700293"/>
                  <a:gd name="connsiteY99" fmla="*/ 355362 h 566899"/>
                  <a:gd name="connsiteX100" fmla="*/ 78962 w 700293"/>
                  <a:gd name="connsiteY100" fmla="*/ 341626 h 566899"/>
                  <a:gd name="connsiteX101" fmla="*/ 85830 w 700293"/>
                  <a:gd name="connsiteY101" fmla="*/ 321022 h 566899"/>
                  <a:gd name="connsiteX102" fmla="*/ 95445 w 700293"/>
                  <a:gd name="connsiteY102" fmla="*/ 314154 h 566899"/>
                  <a:gd name="connsiteX103" fmla="*/ 96819 w 700293"/>
                  <a:gd name="connsiteY103" fmla="*/ 301791 h 566899"/>
                  <a:gd name="connsiteX104" fmla="*/ 109181 w 700293"/>
                  <a:gd name="connsiteY104" fmla="*/ 289429 h 566899"/>
                  <a:gd name="connsiteX105" fmla="*/ 109181 w 700293"/>
                  <a:gd name="connsiteY105" fmla="*/ 223495 h 566899"/>
                  <a:gd name="connsiteX106" fmla="*/ 120170 w 700293"/>
                  <a:gd name="connsiteY106" fmla="*/ 220748 h 566899"/>
                  <a:gd name="connsiteX107" fmla="*/ 120170 w 700293"/>
                  <a:gd name="connsiteY107" fmla="*/ 202891 h 566899"/>
                  <a:gd name="connsiteX108" fmla="*/ 138027 w 700293"/>
                  <a:gd name="connsiteY108" fmla="*/ 189155 h 566899"/>
                  <a:gd name="connsiteX109" fmla="*/ 138027 w 700293"/>
                  <a:gd name="connsiteY109" fmla="*/ 165803 h 566899"/>
                  <a:gd name="connsiteX110" fmla="*/ 160005 w 700293"/>
                  <a:gd name="connsiteY110" fmla="*/ 141078 h 566899"/>
                  <a:gd name="connsiteX111" fmla="*/ 168247 w 700293"/>
                  <a:gd name="connsiteY111" fmla="*/ 102617 h 566899"/>
                  <a:gd name="connsiteX112" fmla="*/ 183356 w 700293"/>
                  <a:gd name="connsiteY112" fmla="*/ 99870 h 566899"/>
                  <a:gd name="connsiteX113" fmla="*/ 186104 w 700293"/>
                  <a:gd name="connsiteY113" fmla="*/ 87507 h 566899"/>
                  <a:gd name="connsiteX114" fmla="*/ 183356 w 700293"/>
                  <a:gd name="connsiteY114" fmla="*/ 73771 h 566899"/>
                  <a:gd name="connsiteX115" fmla="*/ 160005 w 700293"/>
                  <a:gd name="connsiteY115" fmla="*/ 57288 h 566899"/>
                  <a:gd name="connsiteX116" fmla="*/ 162752 w 700293"/>
                  <a:gd name="connsiteY116" fmla="*/ 44925 h 566899"/>
                  <a:gd name="connsiteX117" fmla="*/ 155884 w 700293"/>
                  <a:gd name="connsiteY117" fmla="*/ 33936 h 566899"/>
                  <a:gd name="connsiteX118" fmla="*/ 165499 w 700293"/>
                  <a:gd name="connsiteY118" fmla="*/ 13332 h 566899"/>
                  <a:gd name="connsiteX0" fmla="*/ 161690 w 700293"/>
                  <a:gd name="connsiteY0" fmla="*/ 81945 h 648844"/>
                  <a:gd name="connsiteX1" fmla="*/ 345083 w 700293"/>
                  <a:gd name="connsiteY1" fmla="*/ 0 h 648844"/>
                  <a:gd name="connsiteX2" fmla="*/ 668625 w 700293"/>
                  <a:gd name="connsiteY2" fmla="*/ 81945 h 648844"/>
                  <a:gd name="connsiteX3" fmla="*/ 657941 w 700293"/>
                  <a:gd name="connsiteY3" fmla="*/ 91156 h 648844"/>
                  <a:gd name="connsiteX4" fmla="*/ 657941 w 700293"/>
                  <a:gd name="connsiteY4" fmla="*/ 99169 h 648844"/>
                  <a:gd name="connsiteX5" fmla="*/ 671677 w 700293"/>
                  <a:gd name="connsiteY5" fmla="*/ 102603 h 648844"/>
                  <a:gd name="connsiteX6" fmla="*/ 677400 w 700293"/>
                  <a:gd name="connsiteY6" fmla="*/ 112905 h 648844"/>
                  <a:gd name="connsiteX7" fmla="*/ 695715 w 700293"/>
                  <a:gd name="connsiteY7" fmla="*/ 109471 h 648844"/>
                  <a:gd name="connsiteX8" fmla="*/ 700293 w 700293"/>
                  <a:gd name="connsiteY8" fmla="*/ 124352 h 648844"/>
                  <a:gd name="connsiteX9" fmla="*/ 687702 w 700293"/>
                  <a:gd name="connsiteY9" fmla="*/ 141522 h 648844"/>
                  <a:gd name="connsiteX10" fmla="*/ 678544 w 700293"/>
                  <a:gd name="connsiteY10" fmla="*/ 134654 h 648844"/>
                  <a:gd name="connsiteX11" fmla="*/ 668242 w 700293"/>
                  <a:gd name="connsiteY11" fmla="*/ 135799 h 648844"/>
                  <a:gd name="connsiteX12" fmla="*/ 673965 w 700293"/>
                  <a:gd name="connsiteY12" fmla="*/ 148390 h 648844"/>
                  <a:gd name="connsiteX13" fmla="*/ 671677 w 700293"/>
                  <a:gd name="connsiteY13" fmla="*/ 165560 h 648844"/>
                  <a:gd name="connsiteX14" fmla="*/ 678544 w 700293"/>
                  <a:gd name="connsiteY14" fmla="*/ 180441 h 648844"/>
                  <a:gd name="connsiteX15" fmla="*/ 653362 w 700293"/>
                  <a:gd name="connsiteY15" fmla="*/ 185020 h 648844"/>
                  <a:gd name="connsiteX16" fmla="*/ 659085 w 700293"/>
                  <a:gd name="connsiteY16" fmla="*/ 197611 h 648844"/>
                  <a:gd name="connsiteX17" fmla="*/ 659085 w 700293"/>
                  <a:gd name="connsiteY17" fmla="*/ 210203 h 648844"/>
                  <a:gd name="connsiteX18" fmla="*/ 677400 w 700293"/>
                  <a:gd name="connsiteY18" fmla="*/ 210203 h 648844"/>
                  <a:gd name="connsiteX19" fmla="*/ 679689 w 700293"/>
                  <a:gd name="connsiteY19" fmla="*/ 215926 h 648844"/>
                  <a:gd name="connsiteX20" fmla="*/ 675110 w 700293"/>
                  <a:gd name="connsiteY20" fmla="*/ 228518 h 648844"/>
                  <a:gd name="connsiteX21" fmla="*/ 691136 w 700293"/>
                  <a:gd name="connsiteY21" fmla="*/ 235386 h 648844"/>
                  <a:gd name="connsiteX22" fmla="*/ 691136 w 700293"/>
                  <a:gd name="connsiteY22" fmla="*/ 255990 h 648844"/>
                  <a:gd name="connsiteX23" fmla="*/ 694570 w 700293"/>
                  <a:gd name="connsiteY23" fmla="*/ 274305 h 648844"/>
                  <a:gd name="connsiteX24" fmla="*/ 688847 w 700293"/>
                  <a:gd name="connsiteY24" fmla="*/ 300633 h 648844"/>
                  <a:gd name="connsiteX25" fmla="*/ 681979 w 700293"/>
                  <a:gd name="connsiteY25" fmla="*/ 302922 h 648844"/>
                  <a:gd name="connsiteX26" fmla="*/ 677400 w 700293"/>
                  <a:gd name="connsiteY26" fmla="*/ 297198 h 648844"/>
                  <a:gd name="connsiteX27" fmla="*/ 669387 w 700293"/>
                  <a:gd name="connsiteY27" fmla="*/ 285752 h 648844"/>
                  <a:gd name="connsiteX28" fmla="*/ 668242 w 700293"/>
                  <a:gd name="connsiteY28" fmla="*/ 278884 h 648844"/>
                  <a:gd name="connsiteX29" fmla="*/ 659085 w 700293"/>
                  <a:gd name="connsiteY29" fmla="*/ 278884 h 648844"/>
                  <a:gd name="connsiteX30" fmla="*/ 648783 w 700293"/>
                  <a:gd name="connsiteY30" fmla="*/ 270871 h 648844"/>
                  <a:gd name="connsiteX31" fmla="*/ 653362 w 700293"/>
                  <a:gd name="connsiteY31" fmla="*/ 257135 h 648844"/>
                  <a:gd name="connsiteX32" fmla="*/ 653362 w 700293"/>
                  <a:gd name="connsiteY32" fmla="*/ 250267 h 648844"/>
                  <a:gd name="connsiteX33" fmla="*/ 636191 w 700293"/>
                  <a:gd name="connsiteY33" fmla="*/ 247977 h 648844"/>
                  <a:gd name="connsiteX34" fmla="*/ 629323 w 700293"/>
                  <a:gd name="connsiteY34" fmla="*/ 245688 h 648844"/>
                  <a:gd name="connsiteX35" fmla="*/ 641914 w 700293"/>
                  <a:gd name="connsiteY35" fmla="*/ 234241 h 648844"/>
                  <a:gd name="connsiteX36" fmla="*/ 635047 w 700293"/>
                  <a:gd name="connsiteY36" fmla="*/ 225084 h 648844"/>
                  <a:gd name="connsiteX37" fmla="*/ 637336 w 700293"/>
                  <a:gd name="connsiteY37" fmla="*/ 219360 h 648844"/>
                  <a:gd name="connsiteX38" fmla="*/ 622455 w 700293"/>
                  <a:gd name="connsiteY38" fmla="*/ 212492 h 648844"/>
                  <a:gd name="connsiteX39" fmla="*/ 609863 w 700293"/>
                  <a:gd name="connsiteY39" fmla="*/ 222794 h 648844"/>
                  <a:gd name="connsiteX40" fmla="*/ 602996 w 700293"/>
                  <a:gd name="connsiteY40" fmla="*/ 219360 h 648844"/>
                  <a:gd name="connsiteX41" fmla="*/ 604140 w 700293"/>
                  <a:gd name="connsiteY41" fmla="*/ 204479 h 648844"/>
                  <a:gd name="connsiteX42" fmla="*/ 573234 w 700293"/>
                  <a:gd name="connsiteY42" fmla="*/ 201045 h 648844"/>
                  <a:gd name="connsiteX43" fmla="*/ 550340 w 700293"/>
                  <a:gd name="connsiteY43" fmla="*/ 207913 h 648844"/>
                  <a:gd name="connsiteX44" fmla="*/ 528592 w 700293"/>
                  <a:gd name="connsiteY44" fmla="*/ 209058 h 648844"/>
                  <a:gd name="connsiteX45" fmla="*/ 514855 w 700293"/>
                  <a:gd name="connsiteY45" fmla="*/ 215926 h 648844"/>
                  <a:gd name="connsiteX46" fmla="*/ 488528 w 700293"/>
                  <a:gd name="connsiteY46" fmla="*/ 234241 h 648844"/>
                  <a:gd name="connsiteX47" fmla="*/ 487383 w 700293"/>
                  <a:gd name="connsiteY47" fmla="*/ 250267 h 648844"/>
                  <a:gd name="connsiteX48" fmla="*/ 479371 w 700293"/>
                  <a:gd name="connsiteY48" fmla="*/ 257135 h 648844"/>
                  <a:gd name="connsiteX49" fmla="*/ 477081 w 700293"/>
                  <a:gd name="connsiteY49" fmla="*/ 245688 h 648844"/>
                  <a:gd name="connsiteX50" fmla="*/ 472502 w 700293"/>
                  <a:gd name="connsiteY50" fmla="*/ 241109 h 648844"/>
                  <a:gd name="connsiteX51" fmla="*/ 472502 w 700293"/>
                  <a:gd name="connsiteY51" fmla="*/ 225084 h 648844"/>
                  <a:gd name="connsiteX52" fmla="*/ 457621 w 700293"/>
                  <a:gd name="connsiteY52" fmla="*/ 223939 h 648844"/>
                  <a:gd name="connsiteX53" fmla="*/ 438162 w 700293"/>
                  <a:gd name="connsiteY53" fmla="*/ 223939 h 648844"/>
                  <a:gd name="connsiteX54" fmla="*/ 433584 w 700293"/>
                  <a:gd name="connsiteY54" fmla="*/ 244543 h 648844"/>
                  <a:gd name="connsiteX55" fmla="*/ 424426 w 700293"/>
                  <a:gd name="connsiteY55" fmla="*/ 253701 h 648844"/>
                  <a:gd name="connsiteX56" fmla="*/ 427860 w 700293"/>
                  <a:gd name="connsiteY56" fmla="*/ 261713 h 648844"/>
                  <a:gd name="connsiteX57" fmla="*/ 422136 w 700293"/>
                  <a:gd name="connsiteY57" fmla="*/ 267437 h 648844"/>
                  <a:gd name="connsiteX58" fmla="*/ 432439 w 700293"/>
                  <a:gd name="connsiteY58" fmla="*/ 273160 h 648844"/>
                  <a:gd name="connsiteX59" fmla="*/ 440451 w 700293"/>
                  <a:gd name="connsiteY59" fmla="*/ 266292 h 648844"/>
                  <a:gd name="connsiteX60" fmla="*/ 448464 w 700293"/>
                  <a:gd name="connsiteY60" fmla="*/ 281173 h 648844"/>
                  <a:gd name="connsiteX61" fmla="*/ 441596 w 700293"/>
                  <a:gd name="connsiteY61" fmla="*/ 290330 h 648844"/>
                  <a:gd name="connsiteX62" fmla="*/ 410690 w 700293"/>
                  <a:gd name="connsiteY62" fmla="*/ 301777 h 648844"/>
                  <a:gd name="connsiteX63" fmla="*/ 412313 w 700293"/>
                  <a:gd name="connsiteY63" fmla="*/ 305376 h 648844"/>
                  <a:gd name="connsiteX64" fmla="*/ 408629 w 700293"/>
                  <a:gd name="connsiteY64" fmla="*/ 304067 h 648844"/>
                  <a:gd name="connsiteX65" fmla="*/ 397640 w 700293"/>
                  <a:gd name="connsiteY65" fmla="*/ 326044 h 648844"/>
                  <a:gd name="connsiteX66" fmla="*/ 385278 w 700293"/>
                  <a:gd name="connsiteY66" fmla="*/ 354890 h 648844"/>
                  <a:gd name="connsiteX67" fmla="*/ 361926 w 700293"/>
                  <a:gd name="connsiteY67" fmla="*/ 426318 h 648844"/>
                  <a:gd name="connsiteX68" fmla="*/ 353685 w 700293"/>
                  <a:gd name="connsiteY68" fmla="*/ 479889 h 648844"/>
                  <a:gd name="connsiteX69" fmla="*/ 353685 w 700293"/>
                  <a:gd name="connsiteY69" fmla="*/ 523845 h 648844"/>
                  <a:gd name="connsiteX70" fmla="*/ 361926 w 700293"/>
                  <a:gd name="connsiteY70" fmla="*/ 563680 h 648844"/>
                  <a:gd name="connsiteX71" fmla="*/ 333080 w 700293"/>
                  <a:gd name="connsiteY71" fmla="*/ 562306 h 648844"/>
                  <a:gd name="connsiteX72" fmla="*/ 322092 w 700293"/>
                  <a:gd name="connsiteY72" fmla="*/ 571922 h 648844"/>
                  <a:gd name="connsiteX73" fmla="*/ 322092 w 700293"/>
                  <a:gd name="connsiteY73" fmla="*/ 596647 h 648844"/>
                  <a:gd name="connsiteX74" fmla="*/ 319344 w 700293"/>
                  <a:gd name="connsiteY74" fmla="*/ 632361 h 648844"/>
                  <a:gd name="connsiteX75" fmla="*/ 280883 w 700293"/>
                  <a:gd name="connsiteY75" fmla="*/ 632361 h 648844"/>
                  <a:gd name="connsiteX76" fmla="*/ 286378 w 700293"/>
                  <a:gd name="connsiteY76" fmla="*/ 648844 h 648844"/>
                  <a:gd name="connsiteX77" fmla="*/ 257532 w 700293"/>
                  <a:gd name="connsiteY77" fmla="*/ 644723 h 648844"/>
                  <a:gd name="connsiteX78" fmla="*/ 243795 w 700293"/>
                  <a:gd name="connsiteY78" fmla="*/ 644723 h 648844"/>
                  <a:gd name="connsiteX79" fmla="*/ 242422 w 700293"/>
                  <a:gd name="connsiteY79" fmla="*/ 632361 h 648844"/>
                  <a:gd name="connsiteX80" fmla="*/ 224565 w 700293"/>
                  <a:gd name="connsiteY80" fmla="*/ 624119 h 648844"/>
                  <a:gd name="connsiteX81" fmla="*/ 228686 w 700293"/>
                  <a:gd name="connsiteY81" fmla="*/ 593899 h 648844"/>
                  <a:gd name="connsiteX82" fmla="*/ 228686 w 700293"/>
                  <a:gd name="connsiteY82" fmla="*/ 582911 h 648844"/>
                  <a:gd name="connsiteX83" fmla="*/ 228686 w 700293"/>
                  <a:gd name="connsiteY83" fmla="*/ 567801 h 648844"/>
                  <a:gd name="connsiteX84" fmla="*/ 165499 w 700293"/>
                  <a:gd name="connsiteY84" fmla="*/ 552691 h 648844"/>
                  <a:gd name="connsiteX85" fmla="*/ 128412 w 700293"/>
                  <a:gd name="connsiteY85" fmla="*/ 559559 h 648844"/>
                  <a:gd name="connsiteX86" fmla="*/ 110555 w 700293"/>
                  <a:gd name="connsiteY86" fmla="*/ 552691 h 648844"/>
                  <a:gd name="connsiteX87" fmla="*/ 107808 w 700293"/>
                  <a:gd name="connsiteY87" fmla="*/ 540328 h 648844"/>
                  <a:gd name="connsiteX88" fmla="*/ 113302 w 700293"/>
                  <a:gd name="connsiteY88" fmla="*/ 526592 h 648844"/>
                  <a:gd name="connsiteX89" fmla="*/ 81709 w 700293"/>
                  <a:gd name="connsiteY89" fmla="*/ 523845 h 648844"/>
                  <a:gd name="connsiteX90" fmla="*/ 73467 w 700293"/>
                  <a:gd name="connsiteY90" fmla="*/ 507362 h 648844"/>
                  <a:gd name="connsiteX91" fmla="*/ 56984 w 700293"/>
                  <a:gd name="connsiteY91" fmla="*/ 523845 h 648844"/>
                  <a:gd name="connsiteX92" fmla="*/ 33632 w 700293"/>
                  <a:gd name="connsiteY92" fmla="*/ 525219 h 648844"/>
                  <a:gd name="connsiteX93" fmla="*/ 0 w 700293"/>
                  <a:gd name="connsiteY93" fmla="*/ 507201 h 648844"/>
                  <a:gd name="connsiteX94" fmla="*/ 7534 w 700293"/>
                  <a:gd name="connsiteY94" fmla="*/ 490878 h 648844"/>
                  <a:gd name="connsiteX95" fmla="*/ 2039 w 700293"/>
                  <a:gd name="connsiteY95" fmla="*/ 470274 h 648844"/>
                  <a:gd name="connsiteX96" fmla="*/ 6160 w 700293"/>
                  <a:gd name="connsiteY96" fmla="*/ 449670 h 648844"/>
                  <a:gd name="connsiteX97" fmla="*/ 55610 w 700293"/>
                  <a:gd name="connsiteY97" fmla="*/ 449670 h 648844"/>
                  <a:gd name="connsiteX98" fmla="*/ 62478 w 700293"/>
                  <a:gd name="connsiteY98" fmla="*/ 445549 h 648844"/>
                  <a:gd name="connsiteX99" fmla="*/ 76214 w 700293"/>
                  <a:gd name="connsiteY99" fmla="*/ 441428 h 648844"/>
                  <a:gd name="connsiteX100" fmla="*/ 78962 w 700293"/>
                  <a:gd name="connsiteY100" fmla="*/ 437307 h 648844"/>
                  <a:gd name="connsiteX101" fmla="*/ 78962 w 700293"/>
                  <a:gd name="connsiteY101" fmla="*/ 423571 h 648844"/>
                  <a:gd name="connsiteX102" fmla="*/ 85830 w 700293"/>
                  <a:gd name="connsiteY102" fmla="*/ 402967 h 648844"/>
                  <a:gd name="connsiteX103" fmla="*/ 95445 w 700293"/>
                  <a:gd name="connsiteY103" fmla="*/ 396099 h 648844"/>
                  <a:gd name="connsiteX104" fmla="*/ 96819 w 700293"/>
                  <a:gd name="connsiteY104" fmla="*/ 383736 h 648844"/>
                  <a:gd name="connsiteX105" fmla="*/ 109181 w 700293"/>
                  <a:gd name="connsiteY105" fmla="*/ 371374 h 648844"/>
                  <a:gd name="connsiteX106" fmla="*/ 109181 w 700293"/>
                  <a:gd name="connsiteY106" fmla="*/ 305440 h 648844"/>
                  <a:gd name="connsiteX107" fmla="*/ 120170 w 700293"/>
                  <a:gd name="connsiteY107" fmla="*/ 302693 h 648844"/>
                  <a:gd name="connsiteX108" fmla="*/ 120170 w 700293"/>
                  <a:gd name="connsiteY108" fmla="*/ 284836 h 648844"/>
                  <a:gd name="connsiteX109" fmla="*/ 138027 w 700293"/>
                  <a:gd name="connsiteY109" fmla="*/ 271100 h 648844"/>
                  <a:gd name="connsiteX110" fmla="*/ 138027 w 700293"/>
                  <a:gd name="connsiteY110" fmla="*/ 247748 h 648844"/>
                  <a:gd name="connsiteX111" fmla="*/ 160005 w 700293"/>
                  <a:gd name="connsiteY111" fmla="*/ 223023 h 648844"/>
                  <a:gd name="connsiteX112" fmla="*/ 168247 w 700293"/>
                  <a:gd name="connsiteY112" fmla="*/ 184562 h 648844"/>
                  <a:gd name="connsiteX113" fmla="*/ 183356 w 700293"/>
                  <a:gd name="connsiteY113" fmla="*/ 181815 h 648844"/>
                  <a:gd name="connsiteX114" fmla="*/ 186104 w 700293"/>
                  <a:gd name="connsiteY114" fmla="*/ 169452 h 648844"/>
                  <a:gd name="connsiteX115" fmla="*/ 183356 w 700293"/>
                  <a:gd name="connsiteY115" fmla="*/ 155716 h 648844"/>
                  <a:gd name="connsiteX116" fmla="*/ 160005 w 700293"/>
                  <a:gd name="connsiteY116" fmla="*/ 139233 h 648844"/>
                  <a:gd name="connsiteX117" fmla="*/ 162752 w 700293"/>
                  <a:gd name="connsiteY117" fmla="*/ 126870 h 648844"/>
                  <a:gd name="connsiteX118" fmla="*/ 155884 w 700293"/>
                  <a:gd name="connsiteY118" fmla="*/ 115881 h 648844"/>
                  <a:gd name="connsiteX119" fmla="*/ 165499 w 700293"/>
                  <a:gd name="connsiteY119" fmla="*/ 95277 h 648844"/>
                  <a:gd name="connsiteX120" fmla="*/ 161690 w 700293"/>
                  <a:gd name="connsiteY120" fmla="*/ 81945 h 648844"/>
                  <a:gd name="connsiteX0" fmla="*/ 345083 w 700293"/>
                  <a:gd name="connsiteY0" fmla="*/ 0 h 648844"/>
                  <a:gd name="connsiteX1" fmla="*/ 668625 w 700293"/>
                  <a:gd name="connsiteY1" fmla="*/ 81945 h 648844"/>
                  <a:gd name="connsiteX2" fmla="*/ 657941 w 700293"/>
                  <a:gd name="connsiteY2" fmla="*/ 91156 h 648844"/>
                  <a:gd name="connsiteX3" fmla="*/ 657941 w 700293"/>
                  <a:gd name="connsiteY3" fmla="*/ 99169 h 648844"/>
                  <a:gd name="connsiteX4" fmla="*/ 671677 w 700293"/>
                  <a:gd name="connsiteY4" fmla="*/ 102603 h 648844"/>
                  <a:gd name="connsiteX5" fmla="*/ 677400 w 700293"/>
                  <a:gd name="connsiteY5" fmla="*/ 112905 h 648844"/>
                  <a:gd name="connsiteX6" fmla="*/ 695715 w 700293"/>
                  <a:gd name="connsiteY6" fmla="*/ 109471 h 648844"/>
                  <a:gd name="connsiteX7" fmla="*/ 700293 w 700293"/>
                  <a:gd name="connsiteY7" fmla="*/ 124352 h 648844"/>
                  <a:gd name="connsiteX8" fmla="*/ 687702 w 700293"/>
                  <a:gd name="connsiteY8" fmla="*/ 141522 h 648844"/>
                  <a:gd name="connsiteX9" fmla="*/ 678544 w 700293"/>
                  <a:gd name="connsiteY9" fmla="*/ 134654 h 648844"/>
                  <a:gd name="connsiteX10" fmla="*/ 668242 w 700293"/>
                  <a:gd name="connsiteY10" fmla="*/ 135799 h 648844"/>
                  <a:gd name="connsiteX11" fmla="*/ 673965 w 700293"/>
                  <a:gd name="connsiteY11" fmla="*/ 148390 h 648844"/>
                  <a:gd name="connsiteX12" fmla="*/ 671677 w 700293"/>
                  <a:gd name="connsiteY12" fmla="*/ 165560 h 648844"/>
                  <a:gd name="connsiteX13" fmla="*/ 678544 w 700293"/>
                  <a:gd name="connsiteY13" fmla="*/ 180441 h 648844"/>
                  <a:gd name="connsiteX14" fmla="*/ 653362 w 700293"/>
                  <a:gd name="connsiteY14" fmla="*/ 185020 h 648844"/>
                  <a:gd name="connsiteX15" fmla="*/ 659085 w 700293"/>
                  <a:gd name="connsiteY15" fmla="*/ 197611 h 648844"/>
                  <a:gd name="connsiteX16" fmla="*/ 659085 w 700293"/>
                  <a:gd name="connsiteY16" fmla="*/ 210203 h 648844"/>
                  <a:gd name="connsiteX17" fmla="*/ 677400 w 700293"/>
                  <a:gd name="connsiteY17" fmla="*/ 210203 h 648844"/>
                  <a:gd name="connsiteX18" fmla="*/ 679689 w 700293"/>
                  <a:gd name="connsiteY18" fmla="*/ 215926 h 648844"/>
                  <a:gd name="connsiteX19" fmla="*/ 675110 w 700293"/>
                  <a:gd name="connsiteY19" fmla="*/ 228518 h 648844"/>
                  <a:gd name="connsiteX20" fmla="*/ 691136 w 700293"/>
                  <a:gd name="connsiteY20" fmla="*/ 235386 h 648844"/>
                  <a:gd name="connsiteX21" fmla="*/ 691136 w 700293"/>
                  <a:gd name="connsiteY21" fmla="*/ 255990 h 648844"/>
                  <a:gd name="connsiteX22" fmla="*/ 694570 w 700293"/>
                  <a:gd name="connsiteY22" fmla="*/ 274305 h 648844"/>
                  <a:gd name="connsiteX23" fmla="*/ 688847 w 700293"/>
                  <a:gd name="connsiteY23" fmla="*/ 300633 h 648844"/>
                  <a:gd name="connsiteX24" fmla="*/ 681979 w 700293"/>
                  <a:gd name="connsiteY24" fmla="*/ 302922 h 648844"/>
                  <a:gd name="connsiteX25" fmla="*/ 677400 w 700293"/>
                  <a:gd name="connsiteY25" fmla="*/ 297198 h 648844"/>
                  <a:gd name="connsiteX26" fmla="*/ 669387 w 700293"/>
                  <a:gd name="connsiteY26" fmla="*/ 285752 h 648844"/>
                  <a:gd name="connsiteX27" fmla="*/ 668242 w 700293"/>
                  <a:gd name="connsiteY27" fmla="*/ 278884 h 648844"/>
                  <a:gd name="connsiteX28" fmla="*/ 659085 w 700293"/>
                  <a:gd name="connsiteY28" fmla="*/ 278884 h 648844"/>
                  <a:gd name="connsiteX29" fmla="*/ 648783 w 700293"/>
                  <a:gd name="connsiteY29" fmla="*/ 270871 h 648844"/>
                  <a:gd name="connsiteX30" fmla="*/ 653362 w 700293"/>
                  <a:gd name="connsiteY30" fmla="*/ 257135 h 648844"/>
                  <a:gd name="connsiteX31" fmla="*/ 653362 w 700293"/>
                  <a:gd name="connsiteY31" fmla="*/ 250267 h 648844"/>
                  <a:gd name="connsiteX32" fmla="*/ 636191 w 700293"/>
                  <a:gd name="connsiteY32" fmla="*/ 247977 h 648844"/>
                  <a:gd name="connsiteX33" fmla="*/ 629323 w 700293"/>
                  <a:gd name="connsiteY33" fmla="*/ 245688 h 648844"/>
                  <a:gd name="connsiteX34" fmla="*/ 641914 w 700293"/>
                  <a:gd name="connsiteY34" fmla="*/ 234241 h 648844"/>
                  <a:gd name="connsiteX35" fmla="*/ 635047 w 700293"/>
                  <a:gd name="connsiteY35" fmla="*/ 225084 h 648844"/>
                  <a:gd name="connsiteX36" fmla="*/ 637336 w 700293"/>
                  <a:gd name="connsiteY36" fmla="*/ 219360 h 648844"/>
                  <a:gd name="connsiteX37" fmla="*/ 622455 w 700293"/>
                  <a:gd name="connsiteY37" fmla="*/ 212492 h 648844"/>
                  <a:gd name="connsiteX38" fmla="*/ 609863 w 700293"/>
                  <a:gd name="connsiteY38" fmla="*/ 222794 h 648844"/>
                  <a:gd name="connsiteX39" fmla="*/ 602996 w 700293"/>
                  <a:gd name="connsiteY39" fmla="*/ 219360 h 648844"/>
                  <a:gd name="connsiteX40" fmla="*/ 604140 w 700293"/>
                  <a:gd name="connsiteY40" fmla="*/ 204479 h 648844"/>
                  <a:gd name="connsiteX41" fmla="*/ 573234 w 700293"/>
                  <a:gd name="connsiteY41" fmla="*/ 201045 h 648844"/>
                  <a:gd name="connsiteX42" fmla="*/ 550340 w 700293"/>
                  <a:gd name="connsiteY42" fmla="*/ 207913 h 648844"/>
                  <a:gd name="connsiteX43" fmla="*/ 528592 w 700293"/>
                  <a:gd name="connsiteY43" fmla="*/ 209058 h 648844"/>
                  <a:gd name="connsiteX44" fmla="*/ 514855 w 700293"/>
                  <a:gd name="connsiteY44" fmla="*/ 215926 h 648844"/>
                  <a:gd name="connsiteX45" fmla="*/ 488528 w 700293"/>
                  <a:gd name="connsiteY45" fmla="*/ 234241 h 648844"/>
                  <a:gd name="connsiteX46" fmla="*/ 487383 w 700293"/>
                  <a:gd name="connsiteY46" fmla="*/ 250267 h 648844"/>
                  <a:gd name="connsiteX47" fmla="*/ 479371 w 700293"/>
                  <a:gd name="connsiteY47" fmla="*/ 257135 h 648844"/>
                  <a:gd name="connsiteX48" fmla="*/ 477081 w 700293"/>
                  <a:gd name="connsiteY48" fmla="*/ 245688 h 648844"/>
                  <a:gd name="connsiteX49" fmla="*/ 472502 w 700293"/>
                  <a:gd name="connsiteY49" fmla="*/ 241109 h 648844"/>
                  <a:gd name="connsiteX50" fmla="*/ 472502 w 700293"/>
                  <a:gd name="connsiteY50" fmla="*/ 225084 h 648844"/>
                  <a:gd name="connsiteX51" fmla="*/ 457621 w 700293"/>
                  <a:gd name="connsiteY51" fmla="*/ 223939 h 648844"/>
                  <a:gd name="connsiteX52" fmla="*/ 438162 w 700293"/>
                  <a:gd name="connsiteY52" fmla="*/ 223939 h 648844"/>
                  <a:gd name="connsiteX53" fmla="*/ 433584 w 700293"/>
                  <a:gd name="connsiteY53" fmla="*/ 244543 h 648844"/>
                  <a:gd name="connsiteX54" fmla="*/ 424426 w 700293"/>
                  <a:gd name="connsiteY54" fmla="*/ 253701 h 648844"/>
                  <a:gd name="connsiteX55" fmla="*/ 427860 w 700293"/>
                  <a:gd name="connsiteY55" fmla="*/ 261713 h 648844"/>
                  <a:gd name="connsiteX56" fmla="*/ 422136 w 700293"/>
                  <a:gd name="connsiteY56" fmla="*/ 267437 h 648844"/>
                  <a:gd name="connsiteX57" fmla="*/ 432439 w 700293"/>
                  <a:gd name="connsiteY57" fmla="*/ 273160 h 648844"/>
                  <a:gd name="connsiteX58" fmla="*/ 440451 w 700293"/>
                  <a:gd name="connsiteY58" fmla="*/ 266292 h 648844"/>
                  <a:gd name="connsiteX59" fmla="*/ 448464 w 700293"/>
                  <a:gd name="connsiteY59" fmla="*/ 281173 h 648844"/>
                  <a:gd name="connsiteX60" fmla="*/ 441596 w 700293"/>
                  <a:gd name="connsiteY60" fmla="*/ 290330 h 648844"/>
                  <a:gd name="connsiteX61" fmla="*/ 410690 w 700293"/>
                  <a:gd name="connsiteY61" fmla="*/ 301777 h 648844"/>
                  <a:gd name="connsiteX62" fmla="*/ 412313 w 700293"/>
                  <a:gd name="connsiteY62" fmla="*/ 305376 h 648844"/>
                  <a:gd name="connsiteX63" fmla="*/ 408629 w 700293"/>
                  <a:gd name="connsiteY63" fmla="*/ 304067 h 648844"/>
                  <a:gd name="connsiteX64" fmla="*/ 397640 w 700293"/>
                  <a:gd name="connsiteY64" fmla="*/ 326044 h 648844"/>
                  <a:gd name="connsiteX65" fmla="*/ 385278 w 700293"/>
                  <a:gd name="connsiteY65" fmla="*/ 354890 h 648844"/>
                  <a:gd name="connsiteX66" fmla="*/ 361926 w 700293"/>
                  <a:gd name="connsiteY66" fmla="*/ 426318 h 648844"/>
                  <a:gd name="connsiteX67" fmla="*/ 353685 w 700293"/>
                  <a:gd name="connsiteY67" fmla="*/ 479889 h 648844"/>
                  <a:gd name="connsiteX68" fmla="*/ 353685 w 700293"/>
                  <a:gd name="connsiteY68" fmla="*/ 523845 h 648844"/>
                  <a:gd name="connsiteX69" fmla="*/ 361926 w 700293"/>
                  <a:gd name="connsiteY69" fmla="*/ 563680 h 648844"/>
                  <a:gd name="connsiteX70" fmla="*/ 333080 w 700293"/>
                  <a:gd name="connsiteY70" fmla="*/ 562306 h 648844"/>
                  <a:gd name="connsiteX71" fmla="*/ 322092 w 700293"/>
                  <a:gd name="connsiteY71" fmla="*/ 571922 h 648844"/>
                  <a:gd name="connsiteX72" fmla="*/ 322092 w 700293"/>
                  <a:gd name="connsiteY72" fmla="*/ 596647 h 648844"/>
                  <a:gd name="connsiteX73" fmla="*/ 319344 w 700293"/>
                  <a:gd name="connsiteY73" fmla="*/ 632361 h 648844"/>
                  <a:gd name="connsiteX74" fmla="*/ 280883 w 700293"/>
                  <a:gd name="connsiteY74" fmla="*/ 632361 h 648844"/>
                  <a:gd name="connsiteX75" fmla="*/ 286378 w 700293"/>
                  <a:gd name="connsiteY75" fmla="*/ 648844 h 648844"/>
                  <a:gd name="connsiteX76" fmla="*/ 257532 w 700293"/>
                  <a:gd name="connsiteY76" fmla="*/ 644723 h 648844"/>
                  <a:gd name="connsiteX77" fmla="*/ 243795 w 700293"/>
                  <a:gd name="connsiteY77" fmla="*/ 644723 h 648844"/>
                  <a:gd name="connsiteX78" fmla="*/ 242422 w 700293"/>
                  <a:gd name="connsiteY78" fmla="*/ 632361 h 648844"/>
                  <a:gd name="connsiteX79" fmla="*/ 224565 w 700293"/>
                  <a:gd name="connsiteY79" fmla="*/ 624119 h 648844"/>
                  <a:gd name="connsiteX80" fmla="*/ 228686 w 700293"/>
                  <a:gd name="connsiteY80" fmla="*/ 593899 h 648844"/>
                  <a:gd name="connsiteX81" fmla="*/ 228686 w 700293"/>
                  <a:gd name="connsiteY81" fmla="*/ 582911 h 648844"/>
                  <a:gd name="connsiteX82" fmla="*/ 228686 w 700293"/>
                  <a:gd name="connsiteY82" fmla="*/ 567801 h 648844"/>
                  <a:gd name="connsiteX83" fmla="*/ 165499 w 700293"/>
                  <a:gd name="connsiteY83" fmla="*/ 552691 h 648844"/>
                  <a:gd name="connsiteX84" fmla="*/ 128412 w 700293"/>
                  <a:gd name="connsiteY84" fmla="*/ 559559 h 648844"/>
                  <a:gd name="connsiteX85" fmla="*/ 110555 w 700293"/>
                  <a:gd name="connsiteY85" fmla="*/ 552691 h 648844"/>
                  <a:gd name="connsiteX86" fmla="*/ 107808 w 700293"/>
                  <a:gd name="connsiteY86" fmla="*/ 540328 h 648844"/>
                  <a:gd name="connsiteX87" fmla="*/ 113302 w 700293"/>
                  <a:gd name="connsiteY87" fmla="*/ 526592 h 648844"/>
                  <a:gd name="connsiteX88" fmla="*/ 81709 w 700293"/>
                  <a:gd name="connsiteY88" fmla="*/ 523845 h 648844"/>
                  <a:gd name="connsiteX89" fmla="*/ 73467 w 700293"/>
                  <a:gd name="connsiteY89" fmla="*/ 507362 h 648844"/>
                  <a:gd name="connsiteX90" fmla="*/ 56984 w 700293"/>
                  <a:gd name="connsiteY90" fmla="*/ 523845 h 648844"/>
                  <a:gd name="connsiteX91" fmla="*/ 33632 w 700293"/>
                  <a:gd name="connsiteY91" fmla="*/ 525219 h 648844"/>
                  <a:gd name="connsiteX92" fmla="*/ 0 w 700293"/>
                  <a:gd name="connsiteY92" fmla="*/ 507201 h 648844"/>
                  <a:gd name="connsiteX93" fmla="*/ 7534 w 700293"/>
                  <a:gd name="connsiteY93" fmla="*/ 490878 h 648844"/>
                  <a:gd name="connsiteX94" fmla="*/ 2039 w 700293"/>
                  <a:gd name="connsiteY94" fmla="*/ 470274 h 648844"/>
                  <a:gd name="connsiteX95" fmla="*/ 6160 w 700293"/>
                  <a:gd name="connsiteY95" fmla="*/ 449670 h 648844"/>
                  <a:gd name="connsiteX96" fmla="*/ 55610 w 700293"/>
                  <a:gd name="connsiteY96" fmla="*/ 449670 h 648844"/>
                  <a:gd name="connsiteX97" fmla="*/ 62478 w 700293"/>
                  <a:gd name="connsiteY97" fmla="*/ 445549 h 648844"/>
                  <a:gd name="connsiteX98" fmla="*/ 76214 w 700293"/>
                  <a:gd name="connsiteY98" fmla="*/ 441428 h 648844"/>
                  <a:gd name="connsiteX99" fmla="*/ 78962 w 700293"/>
                  <a:gd name="connsiteY99" fmla="*/ 437307 h 648844"/>
                  <a:gd name="connsiteX100" fmla="*/ 78962 w 700293"/>
                  <a:gd name="connsiteY100" fmla="*/ 423571 h 648844"/>
                  <a:gd name="connsiteX101" fmla="*/ 85830 w 700293"/>
                  <a:gd name="connsiteY101" fmla="*/ 402967 h 648844"/>
                  <a:gd name="connsiteX102" fmla="*/ 95445 w 700293"/>
                  <a:gd name="connsiteY102" fmla="*/ 396099 h 648844"/>
                  <a:gd name="connsiteX103" fmla="*/ 96819 w 700293"/>
                  <a:gd name="connsiteY103" fmla="*/ 383736 h 648844"/>
                  <a:gd name="connsiteX104" fmla="*/ 109181 w 700293"/>
                  <a:gd name="connsiteY104" fmla="*/ 371374 h 648844"/>
                  <a:gd name="connsiteX105" fmla="*/ 109181 w 700293"/>
                  <a:gd name="connsiteY105" fmla="*/ 305440 h 648844"/>
                  <a:gd name="connsiteX106" fmla="*/ 120170 w 700293"/>
                  <a:gd name="connsiteY106" fmla="*/ 302693 h 648844"/>
                  <a:gd name="connsiteX107" fmla="*/ 120170 w 700293"/>
                  <a:gd name="connsiteY107" fmla="*/ 284836 h 648844"/>
                  <a:gd name="connsiteX108" fmla="*/ 138027 w 700293"/>
                  <a:gd name="connsiteY108" fmla="*/ 271100 h 648844"/>
                  <a:gd name="connsiteX109" fmla="*/ 138027 w 700293"/>
                  <a:gd name="connsiteY109" fmla="*/ 247748 h 648844"/>
                  <a:gd name="connsiteX110" fmla="*/ 160005 w 700293"/>
                  <a:gd name="connsiteY110" fmla="*/ 223023 h 648844"/>
                  <a:gd name="connsiteX111" fmla="*/ 168247 w 700293"/>
                  <a:gd name="connsiteY111" fmla="*/ 184562 h 648844"/>
                  <a:gd name="connsiteX112" fmla="*/ 183356 w 700293"/>
                  <a:gd name="connsiteY112" fmla="*/ 181815 h 648844"/>
                  <a:gd name="connsiteX113" fmla="*/ 186104 w 700293"/>
                  <a:gd name="connsiteY113" fmla="*/ 169452 h 648844"/>
                  <a:gd name="connsiteX114" fmla="*/ 183356 w 700293"/>
                  <a:gd name="connsiteY114" fmla="*/ 155716 h 648844"/>
                  <a:gd name="connsiteX115" fmla="*/ 160005 w 700293"/>
                  <a:gd name="connsiteY115" fmla="*/ 139233 h 648844"/>
                  <a:gd name="connsiteX116" fmla="*/ 162752 w 700293"/>
                  <a:gd name="connsiteY116" fmla="*/ 126870 h 648844"/>
                  <a:gd name="connsiteX117" fmla="*/ 155884 w 700293"/>
                  <a:gd name="connsiteY117" fmla="*/ 115881 h 648844"/>
                  <a:gd name="connsiteX118" fmla="*/ 165499 w 700293"/>
                  <a:gd name="connsiteY118" fmla="*/ 95277 h 648844"/>
                  <a:gd name="connsiteX119" fmla="*/ 161690 w 700293"/>
                  <a:gd name="connsiteY119" fmla="*/ 81945 h 648844"/>
                  <a:gd name="connsiteX120" fmla="*/ 448890 w 700293"/>
                  <a:gd name="connsiteY120" fmla="*/ 103807 h 648844"/>
                  <a:gd name="connsiteX0" fmla="*/ 668625 w 700293"/>
                  <a:gd name="connsiteY0" fmla="*/ 30575 h 597474"/>
                  <a:gd name="connsiteX1" fmla="*/ 657941 w 700293"/>
                  <a:gd name="connsiteY1" fmla="*/ 39786 h 597474"/>
                  <a:gd name="connsiteX2" fmla="*/ 657941 w 700293"/>
                  <a:gd name="connsiteY2" fmla="*/ 47799 h 597474"/>
                  <a:gd name="connsiteX3" fmla="*/ 671677 w 700293"/>
                  <a:gd name="connsiteY3" fmla="*/ 51233 h 597474"/>
                  <a:gd name="connsiteX4" fmla="*/ 677400 w 700293"/>
                  <a:gd name="connsiteY4" fmla="*/ 61535 h 597474"/>
                  <a:gd name="connsiteX5" fmla="*/ 695715 w 700293"/>
                  <a:gd name="connsiteY5" fmla="*/ 58101 h 597474"/>
                  <a:gd name="connsiteX6" fmla="*/ 700293 w 700293"/>
                  <a:gd name="connsiteY6" fmla="*/ 72982 h 597474"/>
                  <a:gd name="connsiteX7" fmla="*/ 687702 w 700293"/>
                  <a:gd name="connsiteY7" fmla="*/ 90152 h 597474"/>
                  <a:gd name="connsiteX8" fmla="*/ 678544 w 700293"/>
                  <a:gd name="connsiteY8" fmla="*/ 83284 h 597474"/>
                  <a:gd name="connsiteX9" fmla="*/ 668242 w 700293"/>
                  <a:gd name="connsiteY9" fmla="*/ 84429 h 597474"/>
                  <a:gd name="connsiteX10" fmla="*/ 673965 w 700293"/>
                  <a:gd name="connsiteY10" fmla="*/ 97020 h 597474"/>
                  <a:gd name="connsiteX11" fmla="*/ 671677 w 700293"/>
                  <a:gd name="connsiteY11" fmla="*/ 114190 h 597474"/>
                  <a:gd name="connsiteX12" fmla="*/ 678544 w 700293"/>
                  <a:gd name="connsiteY12" fmla="*/ 129071 h 597474"/>
                  <a:gd name="connsiteX13" fmla="*/ 653362 w 700293"/>
                  <a:gd name="connsiteY13" fmla="*/ 133650 h 597474"/>
                  <a:gd name="connsiteX14" fmla="*/ 659085 w 700293"/>
                  <a:gd name="connsiteY14" fmla="*/ 146241 h 597474"/>
                  <a:gd name="connsiteX15" fmla="*/ 659085 w 700293"/>
                  <a:gd name="connsiteY15" fmla="*/ 158833 h 597474"/>
                  <a:gd name="connsiteX16" fmla="*/ 677400 w 700293"/>
                  <a:gd name="connsiteY16" fmla="*/ 158833 h 597474"/>
                  <a:gd name="connsiteX17" fmla="*/ 679689 w 700293"/>
                  <a:gd name="connsiteY17" fmla="*/ 164556 h 597474"/>
                  <a:gd name="connsiteX18" fmla="*/ 675110 w 700293"/>
                  <a:gd name="connsiteY18" fmla="*/ 177148 h 597474"/>
                  <a:gd name="connsiteX19" fmla="*/ 691136 w 700293"/>
                  <a:gd name="connsiteY19" fmla="*/ 184016 h 597474"/>
                  <a:gd name="connsiteX20" fmla="*/ 691136 w 700293"/>
                  <a:gd name="connsiteY20" fmla="*/ 204620 h 597474"/>
                  <a:gd name="connsiteX21" fmla="*/ 694570 w 700293"/>
                  <a:gd name="connsiteY21" fmla="*/ 222935 h 597474"/>
                  <a:gd name="connsiteX22" fmla="*/ 688847 w 700293"/>
                  <a:gd name="connsiteY22" fmla="*/ 249263 h 597474"/>
                  <a:gd name="connsiteX23" fmla="*/ 681979 w 700293"/>
                  <a:gd name="connsiteY23" fmla="*/ 251552 h 597474"/>
                  <a:gd name="connsiteX24" fmla="*/ 677400 w 700293"/>
                  <a:gd name="connsiteY24" fmla="*/ 245828 h 597474"/>
                  <a:gd name="connsiteX25" fmla="*/ 669387 w 700293"/>
                  <a:gd name="connsiteY25" fmla="*/ 234382 h 597474"/>
                  <a:gd name="connsiteX26" fmla="*/ 668242 w 700293"/>
                  <a:gd name="connsiteY26" fmla="*/ 227514 h 597474"/>
                  <a:gd name="connsiteX27" fmla="*/ 659085 w 700293"/>
                  <a:gd name="connsiteY27" fmla="*/ 227514 h 597474"/>
                  <a:gd name="connsiteX28" fmla="*/ 648783 w 700293"/>
                  <a:gd name="connsiteY28" fmla="*/ 219501 h 597474"/>
                  <a:gd name="connsiteX29" fmla="*/ 653362 w 700293"/>
                  <a:gd name="connsiteY29" fmla="*/ 205765 h 597474"/>
                  <a:gd name="connsiteX30" fmla="*/ 653362 w 700293"/>
                  <a:gd name="connsiteY30" fmla="*/ 198897 h 597474"/>
                  <a:gd name="connsiteX31" fmla="*/ 636191 w 700293"/>
                  <a:gd name="connsiteY31" fmla="*/ 196607 h 597474"/>
                  <a:gd name="connsiteX32" fmla="*/ 629323 w 700293"/>
                  <a:gd name="connsiteY32" fmla="*/ 194318 h 597474"/>
                  <a:gd name="connsiteX33" fmla="*/ 641914 w 700293"/>
                  <a:gd name="connsiteY33" fmla="*/ 182871 h 597474"/>
                  <a:gd name="connsiteX34" fmla="*/ 635047 w 700293"/>
                  <a:gd name="connsiteY34" fmla="*/ 173714 h 597474"/>
                  <a:gd name="connsiteX35" fmla="*/ 637336 w 700293"/>
                  <a:gd name="connsiteY35" fmla="*/ 167990 h 597474"/>
                  <a:gd name="connsiteX36" fmla="*/ 622455 w 700293"/>
                  <a:gd name="connsiteY36" fmla="*/ 161122 h 597474"/>
                  <a:gd name="connsiteX37" fmla="*/ 609863 w 700293"/>
                  <a:gd name="connsiteY37" fmla="*/ 171424 h 597474"/>
                  <a:gd name="connsiteX38" fmla="*/ 602996 w 700293"/>
                  <a:gd name="connsiteY38" fmla="*/ 167990 h 597474"/>
                  <a:gd name="connsiteX39" fmla="*/ 604140 w 700293"/>
                  <a:gd name="connsiteY39" fmla="*/ 153109 h 597474"/>
                  <a:gd name="connsiteX40" fmla="*/ 573234 w 700293"/>
                  <a:gd name="connsiteY40" fmla="*/ 149675 h 597474"/>
                  <a:gd name="connsiteX41" fmla="*/ 550340 w 700293"/>
                  <a:gd name="connsiteY41" fmla="*/ 156543 h 597474"/>
                  <a:gd name="connsiteX42" fmla="*/ 528592 w 700293"/>
                  <a:gd name="connsiteY42" fmla="*/ 157688 h 597474"/>
                  <a:gd name="connsiteX43" fmla="*/ 514855 w 700293"/>
                  <a:gd name="connsiteY43" fmla="*/ 164556 h 597474"/>
                  <a:gd name="connsiteX44" fmla="*/ 488528 w 700293"/>
                  <a:gd name="connsiteY44" fmla="*/ 182871 h 597474"/>
                  <a:gd name="connsiteX45" fmla="*/ 487383 w 700293"/>
                  <a:gd name="connsiteY45" fmla="*/ 198897 h 597474"/>
                  <a:gd name="connsiteX46" fmla="*/ 479371 w 700293"/>
                  <a:gd name="connsiteY46" fmla="*/ 205765 h 597474"/>
                  <a:gd name="connsiteX47" fmla="*/ 477081 w 700293"/>
                  <a:gd name="connsiteY47" fmla="*/ 194318 h 597474"/>
                  <a:gd name="connsiteX48" fmla="*/ 472502 w 700293"/>
                  <a:gd name="connsiteY48" fmla="*/ 189739 h 597474"/>
                  <a:gd name="connsiteX49" fmla="*/ 472502 w 700293"/>
                  <a:gd name="connsiteY49" fmla="*/ 173714 h 597474"/>
                  <a:gd name="connsiteX50" fmla="*/ 457621 w 700293"/>
                  <a:gd name="connsiteY50" fmla="*/ 172569 h 597474"/>
                  <a:gd name="connsiteX51" fmla="*/ 438162 w 700293"/>
                  <a:gd name="connsiteY51" fmla="*/ 172569 h 597474"/>
                  <a:gd name="connsiteX52" fmla="*/ 433584 w 700293"/>
                  <a:gd name="connsiteY52" fmla="*/ 193173 h 597474"/>
                  <a:gd name="connsiteX53" fmla="*/ 424426 w 700293"/>
                  <a:gd name="connsiteY53" fmla="*/ 202331 h 597474"/>
                  <a:gd name="connsiteX54" fmla="*/ 427860 w 700293"/>
                  <a:gd name="connsiteY54" fmla="*/ 210343 h 597474"/>
                  <a:gd name="connsiteX55" fmla="*/ 422136 w 700293"/>
                  <a:gd name="connsiteY55" fmla="*/ 216067 h 597474"/>
                  <a:gd name="connsiteX56" fmla="*/ 432439 w 700293"/>
                  <a:gd name="connsiteY56" fmla="*/ 221790 h 597474"/>
                  <a:gd name="connsiteX57" fmla="*/ 440451 w 700293"/>
                  <a:gd name="connsiteY57" fmla="*/ 214922 h 597474"/>
                  <a:gd name="connsiteX58" fmla="*/ 448464 w 700293"/>
                  <a:gd name="connsiteY58" fmla="*/ 229803 h 597474"/>
                  <a:gd name="connsiteX59" fmla="*/ 441596 w 700293"/>
                  <a:gd name="connsiteY59" fmla="*/ 238960 h 597474"/>
                  <a:gd name="connsiteX60" fmla="*/ 410690 w 700293"/>
                  <a:gd name="connsiteY60" fmla="*/ 250407 h 597474"/>
                  <a:gd name="connsiteX61" fmla="*/ 412313 w 700293"/>
                  <a:gd name="connsiteY61" fmla="*/ 254006 h 597474"/>
                  <a:gd name="connsiteX62" fmla="*/ 408629 w 700293"/>
                  <a:gd name="connsiteY62" fmla="*/ 252697 h 597474"/>
                  <a:gd name="connsiteX63" fmla="*/ 397640 w 700293"/>
                  <a:gd name="connsiteY63" fmla="*/ 274674 h 597474"/>
                  <a:gd name="connsiteX64" fmla="*/ 385278 w 700293"/>
                  <a:gd name="connsiteY64" fmla="*/ 303520 h 597474"/>
                  <a:gd name="connsiteX65" fmla="*/ 361926 w 700293"/>
                  <a:gd name="connsiteY65" fmla="*/ 374948 h 597474"/>
                  <a:gd name="connsiteX66" fmla="*/ 353685 w 700293"/>
                  <a:gd name="connsiteY66" fmla="*/ 428519 h 597474"/>
                  <a:gd name="connsiteX67" fmla="*/ 353685 w 700293"/>
                  <a:gd name="connsiteY67" fmla="*/ 472475 h 597474"/>
                  <a:gd name="connsiteX68" fmla="*/ 361926 w 700293"/>
                  <a:gd name="connsiteY68" fmla="*/ 512310 h 597474"/>
                  <a:gd name="connsiteX69" fmla="*/ 333080 w 700293"/>
                  <a:gd name="connsiteY69" fmla="*/ 510936 h 597474"/>
                  <a:gd name="connsiteX70" fmla="*/ 322092 w 700293"/>
                  <a:gd name="connsiteY70" fmla="*/ 520552 h 597474"/>
                  <a:gd name="connsiteX71" fmla="*/ 322092 w 700293"/>
                  <a:gd name="connsiteY71" fmla="*/ 545277 h 597474"/>
                  <a:gd name="connsiteX72" fmla="*/ 319344 w 700293"/>
                  <a:gd name="connsiteY72" fmla="*/ 580991 h 597474"/>
                  <a:gd name="connsiteX73" fmla="*/ 280883 w 700293"/>
                  <a:gd name="connsiteY73" fmla="*/ 580991 h 597474"/>
                  <a:gd name="connsiteX74" fmla="*/ 286378 w 700293"/>
                  <a:gd name="connsiteY74" fmla="*/ 597474 h 597474"/>
                  <a:gd name="connsiteX75" fmla="*/ 257532 w 700293"/>
                  <a:gd name="connsiteY75" fmla="*/ 593353 h 597474"/>
                  <a:gd name="connsiteX76" fmla="*/ 243795 w 700293"/>
                  <a:gd name="connsiteY76" fmla="*/ 593353 h 597474"/>
                  <a:gd name="connsiteX77" fmla="*/ 242422 w 700293"/>
                  <a:gd name="connsiteY77" fmla="*/ 580991 h 597474"/>
                  <a:gd name="connsiteX78" fmla="*/ 224565 w 700293"/>
                  <a:gd name="connsiteY78" fmla="*/ 572749 h 597474"/>
                  <a:gd name="connsiteX79" fmla="*/ 228686 w 700293"/>
                  <a:gd name="connsiteY79" fmla="*/ 542529 h 597474"/>
                  <a:gd name="connsiteX80" fmla="*/ 228686 w 700293"/>
                  <a:gd name="connsiteY80" fmla="*/ 531541 h 597474"/>
                  <a:gd name="connsiteX81" fmla="*/ 228686 w 700293"/>
                  <a:gd name="connsiteY81" fmla="*/ 516431 h 597474"/>
                  <a:gd name="connsiteX82" fmla="*/ 165499 w 700293"/>
                  <a:gd name="connsiteY82" fmla="*/ 501321 h 597474"/>
                  <a:gd name="connsiteX83" fmla="*/ 128412 w 700293"/>
                  <a:gd name="connsiteY83" fmla="*/ 508189 h 597474"/>
                  <a:gd name="connsiteX84" fmla="*/ 110555 w 700293"/>
                  <a:gd name="connsiteY84" fmla="*/ 501321 h 597474"/>
                  <a:gd name="connsiteX85" fmla="*/ 107808 w 700293"/>
                  <a:gd name="connsiteY85" fmla="*/ 488958 h 597474"/>
                  <a:gd name="connsiteX86" fmla="*/ 113302 w 700293"/>
                  <a:gd name="connsiteY86" fmla="*/ 475222 h 597474"/>
                  <a:gd name="connsiteX87" fmla="*/ 81709 w 700293"/>
                  <a:gd name="connsiteY87" fmla="*/ 472475 h 597474"/>
                  <a:gd name="connsiteX88" fmla="*/ 73467 w 700293"/>
                  <a:gd name="connsiteY88" fmla="*/ 455992 h 597474"/>
                  <a:gd name="connsiteX89" fmla="*/ 56984 w 700293"/>
                  <a:gd name="connsiteY89" fmla="*/ 472475 h 597474"/>
                  <a:gd name="connsiteX90" fmla="*/ 33632 w 700293"/>
                  <a:gd name="connsiteY90" fmla="*/ 473849 h 597474"/>
                  <a:gd name="connsiteX91" fmla="*/ 0 w 700293"/>
                  <a:gd name="connsiteY91" fmla="*/ 455831 h 597474"/>
                  <a:gd name="connsiteX92" fmla="*/ 7534 w 700293"/>
                  <a:gd name="connsiteY92" fmla="*/ 439508 h 597474"/>
                  <a:gd name="connsiteX93" fmla="*/ 2039 w 700293"/>
                  <a:gd name="connsiteY93" fmla="*/ 418904 h 597474"/>
                  <a:gd name="connsiteX94" fmla="*/ 6160 w 700293"/>
                  <a:gd name="connsiteY94" fmla="*/ 398300 h 597474"/>
                  <a:gd name="connsiteX95" fmla="*/ 55610 w 700293"/>
                  <a:gd name="connsiteY95" fmla="*/ 398300 h 597474"/>
                  <a:gd name="connsiteX96" fmla="*/ 62478 w 700293"/>
                  <a:gd name="connsiteY96" fmla="*/ 394179 h 597474"/>
                  <a:gd name="connsiteX97" fmla="*/ 76214 w 700293"/>
                  <a:gd name="connsiteY97" fmla="*/ 390058 h 597474"/>
                  <a:gd name="connsiteX98" fmla="*/ 78962 w 700293"/>
                  <a:gd name="connsiteY98" fmla="*/ 385937 h 597474"/>
                  <a:gd name="connsiteX99" fmla="*/ 78962 w 700293"/>
                  <a:gd name="connsiteY99" fmla="*/ 372201 h 597474"/>
                  <a:gd name="connsiteX100" fmla="*/ 85830 w 700293"/>
                  <a:gd name="connsiteY100" fmla="*/ 351597 h 597474"/>
                  <a:gd name="connsiteX101" fmla="*/ 95445 w 700293"/>
                  <a:gd name="connsiteY101" fmla="*/ 344729 h 597474"/>
                  <a:gd name="connsiteX102" fmla="*/ 96819 w 700293"/>
                  <a:gd name="connsiteY102" fmla="*/ 332366 h 597474"/>
                  <a:gd name="connsiteX103" fmla="*/ 109181 w 700293"/>
                  <a:gd name="connsiteY103" fmla="*/ 320004 h 597474"/>
                  <a:gd name="connsiteX104" fmla="*/ 109181 w 700293"/>
                  <a:gd name="connsiteY104" fmla="*/ 254070 h 597474"/>
                  <a:gd name="connsiteX105" fmla="*/ 120170 w 700293"/>
                  <a:gd name="connsiteY105" fmla="*/ 251323 h 597474"/>
                  <a:gd name="connsiteX106" fmla="*/ 120170 w 700293"/>
                  <a:gd name="connsiteY106" fmla="*/ 233466 h 597474"/>
                  <a:gd name="connsiteX107" fmla="*/ 138027 w 700293"/>
                  <a:gd name="connsiteY107" fmla="*/ 219730 h 597474"/>
                  <a:gd name="connsiteX108" fmla="*/ 138027 w 700293"/>
                  <a:gd name="connsiteY108" fmla="*/ 196378 h 597474"/>
                  <a:gd name="connsiteX109" fmla="*/ 160005 w 700293"/>
                  <a:gd name="connsiteY109" fmla="*/ 171653 h 597474"/>
                  <a:gd name="connsiteX110" fmla="*/ 168247 w 700293"/>
                  <a:gd name="connsiteY110" fmla="*/ 133192 h 597474"/>
                  <a:gd name="connsiteX111" fmla="*/ 183356 w 700293"/>
                  <a:gd name="connsiteY111" fmla="*/ 130445 h 597474"/>
                  <a:gd name="connsiteX112" fmla="*/ 186104 w 700293"/>
                  <a:gd name="connsiteY112" fmla="*/ 118082 h 597474"/>
                  <a:gd name="connsiteX113" fmla="*/ 183356 w 700293"/>
                  <a:gd name="connsiteY113" fmla="*/ 104346 h 597474"/>
                  <a:gd name="connsiteX114" fmla="*/ 160005 w 700293"/>
                  <a:gd name="connsiteY114" fmla="*/ 87863 h 597474"/>
                  <a:gd name="connsiteX115" fmla="*/ 162752 w 700293"/>
                  <a:gd name="connsiteY115" fmla="*/ 75500 h 597474"/>
                  <a:gd name="connsiteX116" fmla="*/ 155884 w 700293"/>
                  <a:gd name="connsiteY116" fmla="*/ 64511 h 597474"/>
                  <a:gd name="connsiteX117" fmla="*/ 165499 w 700293"/>
                  <a:gd name="connsiteY117" fmla="*/ 43907 h 597474"/>
                  <a:gd name="connsiteX118" fmla="*/ 161690 w 700293"/>
                  <a:gd name="connsiteY118" fmla="*/ 30575 h 597474"/>
                  <a:gd name="connsiteX119" fmla="*/ 448890 w 700293"/>
                  <a:gd name="connsiteY119" fmla="*/ 52437 h 597474"/>
                  <a:gd name="connsiteX0" fmla="*/ 668625 w 700293"/>
                  <a:gd name="connsiteY0" fmla="*/ -1 h 566898"/>
                  <a:gd name="connsiteX1" fmla="*/ 657941 w 700293"/>
                  <a:gd name="connsiteY1" fmla="*/ 9210 h 566898"/>
                  <a:gd name="connsiteX2" fmla="*/ 657941 w 700293"/>
                  <a:gd name="connsiteY2" fmla="*/ 17223 h 566898"/>
                  <a:gd name="connsiteX3" fmla="*/ 671677 w 700293"/>
                  <a:gd name="connsiteY3" fmla="*/ 20657 h 566898"/>
                  <a:gd name="connsiteX4" fmla="*/ 677400 w 700293"/>
                  <a:gd name="connsiteY4" fmla="*/ 30959 h 566898"/>
                  <a:gd name="connsiteX5" fmla="*/ 695715 w 700293"/>
                  <a:gd name="connsiteY5" fmla="*/ 27525 h 566898"/>
                  <a:gd name="connsiteX6" fmla="*/ 700293 w 700293"/>
                  <a:gd name="connsiteY6" fmla="*/ 42406 h 566898"/>
                  <a:gd name="connsiteX7" fmla="*/ 687702 w 700293"/>
                  <a:gd name="connsiteY7" fmla="*/ 59576 h 566898"/>
                  <a:gd name="connsiteX8" fmla="*/ 678544 w 700293"/>
                  <a:gd name="connsiteY8" fmla="*/ 52708 h 566898"/>
                  <a:gd name="connsiteX9" fmla="*/ 668242 w 700293"/>
                  <a:gd name="connsiteY9" fmla="*/ 53853 h 566898"/>
                  <a:gd name="connsiteX10" fmla="*/ 673965 w 700293"/>
                  <a:gd name="connsiteY10" fmla="*/ 66444 h 566898"/>
                  <a:gd name="connsiteX11" fmla="*/ 671677 w 700293"/>
                  <a:gd name="connsiteY11" fmla="*/ 83614 h 566898"/>
                  <a:gd name="connsiteX12" fmla="*/ 678544 w 700293"/>
                  <a:gd name="connsiteY12" fmla="*/ 98495 h 566898"/>
                  <a:gd name="connsiteX13" fmla="*/ 653362 w 700293"/>
                  <a:gd name="connsiteY13" fmla="*/ 103074 h 566898"/>
                  <a:gd name="connsiteX14" fmla="*/ 659085 w 700293"/>
                  <a:gd name="connsiteY14" fmla="*/ 115665 h 566898"/>
                  <a:gd name="connsiteX15" fmla="*/ 659085 w 700293"/>
                  <a:gd name="connsiteY15" fmla="*/ 128257 h 566898"/>
                  <a:gd name="connsiteX16" fmla="*/ 677400 w 700293"/>
                  <a:gd name="connsiteY16" fmla="*/ 128257 h 566898"/>
                  <a:gd name="connsiteX17" fmla="*/ 679689 w 700293"/>
                  <a:gd name="connsiteY17" fmla="*/ 133980 h 566898"/>
                  <a:gd name="connsiteX18" fmla="*/ 675110 w 700293"/>
                  <a:gd name="connsiteY18" fmla="*/ 146572 h 566898"/>
                  <a:gd name="connsiteX19" fmla="*/ 691136 w 700293"/>
                  <a:gd name="connsiteY19" fmla="*/ 153440 h 566898"/>
                  <a:gd name="connsiteX20" fmla="*/ 691136 w 700293"/>
                  <a:gd name="connsiteY20" fmla="*/ 174044 h 566898"/>
                  <a:gd name="connsiteX21" fmla="*/ 694570 w 700293"/>
                  <a:gd name="connsiteY21" fmla="*/ 192359 h 566898"/>
                  <a:gd name="connsiteX22" fmla="*/ 688847 w 700293"/>
                  <a:gd name="connsiteY22" fmla="*/ 218687 h 566898"/>
                  <a:gd name="connsiteX23" fmla="*/ 681979 w 700293"/>
                  <a:gd name="connsiteY23" fmla="*/ 220976 h 566898"/>
                  <a:gd name="connsiteX24" fmla="*/ 677400 w 700293"/>
                  <a:gd name="connsiteY24" fmla="*/ 215252 h 566898"/>
                  <a:gd name="connsiteX25" fmla="*/ 669387 w 700293"/>
                  <a:gd name="connsiteY25" fmla="*/ 203806 h 566898"/>
                  <a:gd name="connsiteX26" fmla="*/ 668242 w 700293"/>
                  <a:gd name="connsiteY26" fmla="*/ 196938 h 566898"/>
                  <a:gd name="connsiteX27" fmla="*/ 659085 w 700293"/>
                  <a:gd name="connsiteY27" fmla="*/ 196938 h 566898"/>
                  <a:gd name="connsiteX28" fmla="*/ 648783 w 700293"/>
                  <a:gd name="connsiteY28" fmla="*/ 188925 h 566898"/>
                  <a:gd name="connsiteX29" fmla="*/ 653362 w 700293"/>
                  <a:gd name="connsiteY29" fmla="*/ 175189 h 566898"/>
                  <a:gd name="connsiteX30" fmla="*/ 653362 w 700293"/>
                  <a:gd name="connsiteY30" fmla="*/ 168321 h 566898"/>
                  <a:gd name="connsiteX31" fmla="*/ 636191 w 700293"/>
                  <a:gd name="connsiteY31" fmla="*/ 166031 h 566898"/>
                  <a:gd name="connsiteX32" fmla="*/ 629323 w 700293"/>
                  <a:gd name="connsiteY32" fmla="*/ 163742 h 566898"/>
                  <a:gd name="connsiteX33" fmla="*/ 641914 w 700293"/>
                  <a:gd name="connsiteY33" fmla="*/ 152295 h 566898"/>
                  <a:gd name="connsiteX34" fmla="*/ 635047 w 700293"/>
                  <a:gd name="connsiteY34" fmla="*/ 143138 h 566898"/>
                  <a:gd name="connsiteX35" fmla="*/ 637336 w 700293"/>
                  <a:gd name="connsiteY35" fmla="*/ 137414 h 566898"/>
                  <a:gd name="connsiteX36" fmla="*/ 622455 w 700293"/>
                  <a:gd name="connsiteY36" fmla="*/ 130546 h 566898"/>
                  <a:gd name="connsiteX37" fmla="*/ 609863 w 700293"/>
                  <a:gd name="connsiteY37" fmla="*/ 140848 h 566898"/>
                  <a:gd name="connsiteX38" fmla="*/ 602996 w 700293"/>
                  <a:gd name="connsiteY38" fmla="*/ 137414 h 566898"/>
                  <a:gd name="connsiteX39" fmla="*/ 604140 w 700293"/>
                  <a:gd name="connsiteY39" fmla="*/ 122533 h 566898"/>
                  <a:gd name="connsiteX40" fmla="*/ 573234 w 700293"/>
                  <a:gd name="connsiteY40" fmla="*/ 119099 h 566898"/>
                  <a:gd name="connsiteX41" fmla="*/ 550340 w 700293"/>
                  <a:gd name="connsiteY41" fmla="*/ 125967 h 566898"/>
                  <a:gd name="connsiteX42" fmla="*/ 528592 w 700293"/>
                  <a:gd name="connsiteY42" fmla="*/ 127112 h 566898"/>
                  <a:gd name="connsiteX43" fmla="*/ 514855 w 700293"/>
                  <a:gd name="connsiteY43" fmla="*/ 133980 h 566898"/>
                  <a:gd name="connsiteX44" fmla="*/ 488528 w 700293"/>
                  <a:gd name="connsiteY44" fmla="*/ 152295 h 566898"/>
                  <a:gd name="connsiteX45" fmla="*/ 487383 w 700293"/>
                  <a:gd name="connsiteY45" fmla="*/ 168321 h 566898"/>
                  <a:gd name="connsiteX46" fmla="*/ 479371 w 700293"/>
                  <a:gd name="connsiteY46" fmla="*/ 175189 h 566898"/>
                  <a:gd name="connsiteX47" fmla="*/ 477081 w 700293"/>
                  <a:gd name="connsiteY47" fmla="*/ 163742 h 566898"/>
                  <a:gd name="connsiteX48" fmla="*/ 472502 w 700293"/>
                  <a:gd name="connsiteY48" fmla="*/ 159163 h 566898"/>
                  <a:gd name="connsiteX49" fmla="*/ 472502 w 700293"/>
                  <a:gd name="connsiteY49" fmla="*/ 143138 h 566898"/>
                  <a:gd name="connsiteX50" fmla="*/ 457621 w 700293"/>
                  <a:gd name="connsiteY50" fmla="*/ 141993 h 566898"/>
                  <a:gd name="connsiteX51" fmla="*/ 438162 w 700293"/>
                  <a:gd name="connsiteY51" fmla="*/ 141993 h 566898"/>
                  <a:gd name="connsiteX52" fmla="*/ 433584 w 700293"/>
                  <a:gd name="connsiteY52" fmla="*/ 162597 h 566898"/>
                  <a:gd name="connsiteX53" fmla="*/ 424426 w 700293"/>
                  <a:gd name="connsiteY53" fmla="*/ 171755 h 566898"/>
                  <a:gd name="connsiteX54" fmla="*/ 427860 w 700293"/>
                  <a:gd name="connsiteY54" fmla="*/ 179767 h 566898"/>
                  <a:gd name="connsiteX55" fmla="*/ 422136 w 700293"/>
                  <a:gd name="connsiteY55" fmla="*/ 185491 h 566898"/>
                  <a:gd name="connsiteX56" fmla="*/ 432439 w 700293"/>
                  <a:gd name="connsiteY56" fmla="*/ 191214 h 566898"/>
                  <a:gd name="connsiteX57" fmla="*/ 440451 w 700293"/>
                  <a:gd name="connsiteY57" fmla="*/ 184346 h 566898"/>
                  <a:gd name="connsiteX58" fmla="*/ 448464 w 700293"/>
                  <a:gd name="connsiteY58" fmla="*/ 199227 h 566898"/>
                  <a:gd name="connsiteX59" fmla="*/ 441596 w 700293"/>
                  <a:gd name="connsiteY59" fmla="*/ 208384 h 566898"/>
                  <a:gd name="connsiteX60" fmla="*/ 410690 w 700293"/>
                  <a:gd name="connsiteY60" fmla="*/ 219831 h 566898"/>
                  <a:gd name="connsiteX61" fmla="*/ 412313 w 700293"/>
                  <a:gd name="connsiteY61" fmla="*/ 223430 h 566898"/>
                  <a:gd name="connsiteX62" fmla="*/ 408629 w 700293"/>
                  <a:gd name="connsiteY62" fmla="*/ 222121 h 566898"/>
                  <a:gd name="connsiteX63" fmla="*/ 397640 w 700293"/>
                  <a:gd name="connsiteY63" fmla="*/ 244098 h 566898"/>
                  <a:gd name="connsiteX64" fmla="*/ 385278 w 700293"/>
                  <a:gd name="connsiteY64" fmla="*/ 272944 h 566898"/>
                  <a:gd name="connsiteX65" fmla="*/ 361926 w 700293"/>
                  <a:gd name="connsiteY65" fmla="*/ 344372 h 566898"/>
                  <a:gd name="connsiteX66" fmla="*/ 353685 w 700293"/>
                  <a:gd name="connsiteY66" fmla="*/ 397943 h 566898"/>
                  <a:gd name="connsiteX67" fmla="*/ 353685 w 700293"/>
                  <a:gd name="connsiteY67" fmla="*/ 441899 h 566898"/>
                  <a:gd name="connsiteX68" fmla="*/ 361926 w 700293"/>
                  <a:gd name="connsiteY68" fmla="*/ 481734 h 566898"/>
                  <a:gd name="connsiteX69" fmla="*/ 333080 w 700293"/>
                  <a:gd name="connsiteY69" fmla="*/ 480360 h 566898"/>
                  <a:gd name="connsiteX70" fmla="*/ 322092 w 700293"/>
                  <a:gd name="connsiteY70" fmla="*/ 489976 h 566898"/>
                  <a:gd name="connsiteX71" fmla="*/ 322092 w 700293"/>
                  <a:gd name="connsiteY71" fmla="*/ 514701 h 566898"/>
                  <a:gd name="connsiteX72" fmla="*/ 319344 w 700293"/>
                  <a:gd name="connsiteY72" fmla="*/ 550415 h 566898"/>
                  <a:gd name="connsiteX73" fmla="*/ 280883 w 700293"/>
                  <a:gd name="connsiteY73" fmla="*/ 550415 h 566898"/>
                  <a:gd name="connsiteX74" fmla="*/ 286378 w 700293"/>
                  <a:gd name="connsiteY74" fmla="*/ 566898 h 566898"/>
                  <a:gd name="connsiteX75" fmla="*/ 257532 w 700293"/>
                  <a:gd name="connsiteY75" fmla="*/ 562777 h 566898"/>
                  <a:gd name="connsiteX76" fmla="*/ 243795 w 700293"/>
                  <a:gd name="connsiteY76" fmla="*/ 562777 h 566898"/>
                  <a:gd name="connsiteX77" fmla="*/ 242422 w 700293"/>
                  <a:gd name="connsiteY77" fmla="*/ 550415 h 566898"/>
                  <a:gd name="connsiteX78" fmla="*/ 224565 w 700293"/>
                  <a:gd name="connsiteY78" fmla="*/ 542173 h 566898"/>
                  <a:gd name="connsiteX79" fmla="*/ 228686 w 700293"/>
                  <a:gd name="connsiteY79" fmla="*/ 511953 h 566898"/>
                  <a:gd name="connsiteX80" fmla="*/ 228686 w 700293"/>
                  <a:gd name="connsiteY80" fmla="*/ 500965 h 566898"/>
                  <a:gd name="connsiteX81" fmla="*/ 228686 w 700293"/>
                  <a:gd name="connsiteY81" fmla="*/ 485855 h 566898"/>
                  <a:gd name="connsiteX82" fmla="*/ 165499 w 700293"/>
                  <a:gd name="connsiteY82" fmla="*/ 470745 h 566898"/>
                  <a:gd name="connsiteX83" fmla="*/ 128412 w 700293"/>
                  <a:gd name="connsiteY83" fmla="*/ 477613 h 566898"/>
                  <a:gd name="connsiteX84" fmla="*/ 110555 w 700293"/>
                  <a:gd name="connsiteY84" fmla="*/ 470745 h 566898"/>
                  <a:gd name="connsiteX85" fmla="*/ 107808 w 700293"/>
                  <a:gd name="connsiteY85" fmla="*/ 458382 h 566898"/>
                  <a:gd name="connsiteX86" fmla="*/ 113302 w 700293"/>
                  <a:gd name="connsiteY86" fmla="*/ 444646 h 566898"/>
                  <a:gd name="connsiteX87" fmla="*/ 81709 w 700293"/>
                  <a:gd name="connsiteY87" fmla="*/ 441899 h 566898"/>
                  <a:gd name="connsiteX88" fmla="*/ 73467 w 700293"/>
                  <a:gd name="connsiteY88" fmla="*/ 425416 h 566898"/>
                  <a:gd name="connsiteX89" fmla="*/ 56984 w 700293"/>
                  <a:gd name="connsiteY89" fmla="*/ 441899 h 566898"/>
                  <a:gd name="connsiteX90" fmla="*/ 33632 w 700293"/>
                  <a:gd name="connsiteY90" fmla="*/ 443273 h 566898"/>
                  <a:gd name="connsiteX91" fmla="*/ 0 w 700293"/>
                  <a:gd name="connsiteY91" fmla="*/ 425255 h 566898"/>
                  <a:gd name="connsiteX92" fmla="*/ 7534 w 700293"/>
                  <a:gd name="connsiteY92" fmla="*/ 408932 h 566898"/>
                  <a:gd name="connsiteX93" fmla="*/ 2039 w 700293"/>
                  <a:gd name="connsiteY93" fmla="*/ 388328 h 566898"/>
                  <a:gd name="connsiteX94" fmla="*/ 6160 w 700293"/>
                  <a:gd name="connsiteY94" fmla="*/ 367724 h 566898"/>
                  <a:gd name="connsiteX95" fmla="*/ 55610 w 700293"/>
                  <a:gd name="connsiteY95" fmla="*/ 367724 h 566898"/>
                  <a:gd name="connsiteX96" fmla="*/ 62478 w 700293"/>
                  <a:gd name="connsiteY96" fmla="*/ 363603 h 566898"/>
                  <a:gd name="connsiteX97" fmla="*/ 76214 w 700293"/>
                  <a:gd name="connsiteY97" fmla="*/ 359482 h 566898"/>
                  <a:gd name="connsiteX98" fmla="*/ 78962 w 700293"/>
                  <a:gd name="connsiteY98" fmla="*/ 355361 h 566898"/>
                  <a:gd name="connsiteX99" fmla="*/ 78962 w 700293"/>
                  <a:gd name="connsiteY99" fmla="*/ 341625 h 566898"/>
                  <a:gd name="connsiteX100" fmla="*/ 85830 w 700293"/>
                  <a:gd name="connsiteY100" fmla="*/ 321021 h 566898"/>
                  <a:gd name="connsiteX101" fmla="*/ 95445 w 700293"/>
                  <a:gd name="connsiteY101" fmla="*/ 314153 h 566898"/>
                  <a:gd name="connsiteX102" fmla="*/ 96819 w 700293"/>
                  <a:gd name="connsiteY102" fmla="*/ 301790 h 566898"/>
                  <a:gd name="connsiteX103" fmla="*/ 109181 w 700293"/>
                  <a:gd name="connsiteY103" fmla="*/ 289428 h 566898"/>
                  <a:gd name="connsiteX104" fmla="*/ 109181 w 700293"/>
                  <a:gd name="connsiteY104" fmla="*/ 223494 h 566898"/>
                  <a:gd name="connsiteX105" fmla="*/ 120170 w 700293"/>
                  <a:gd name="connsiteY105" fmla="*/ 220747 h 566898"/>
                  <a:gd name="connsiteX106" fmla="*/ 120170 w 700293"/>
                  <a:gd name="connsiteY106" fmla="*/ 202890 h 566898"/>
                  <a:gd name="connsiteX107" fmla="*/ 138027 w 700293"/>
                  <a:gd name="connsiteY107" fmla="*/ 189154 h 566898"/>
                  <a:gd name="connsiteX108" fmla="*/ 138027 w 700293"/>
                  <a:gd name="connsiteY108" fmla="*/ 165802 h 566898"/>
                  <a:gd name="connsiteX109" fmla="*/ 160005 w 700293"/>
                  <a:gd name="connsiteY109" fmla="*/ 141077 h 566898"/>
                  <a:gd name="connsiteX110" fmla="*/ 168247 w 700293"/>
                  <a:gd name="connsiteY110" fmla="*/ 102616 h 566898"/>
                  <a:gd name="connsiteX111" fmla="*/ 183356 w 700293"/>
                  <a:gd name="connsiteY111" fmla="*/ 99869 h 566898"/>
                  <a:gd name="connsiteX112" fmla="*/ 186104 w 700293"/>
                  <a:gd name="connsiteY112" fmla="*/ 87506 h 566898"/>
                  <a:gd name="connsiteX113" fmla="*/ 183356 w 700293"/>
                  <a:gd name="connsiteY113" fmla="*/ 73770 h 566898"/>
                  <a:gd name="connsiteX114" fmla="*/ 160005 w 700293"/>
                  <a:gd name="connsiteY114" fmla="*/ 57287 h 566898"/>
                  <a:gd name="connsiteX115" fmla="*/ 162752 w 700293"/>
                  <a:gd name="connsiteY115" fmla="*/ 44924 h 566898"/>
                  <a:gd name="connsiteX116" fmla="*/ 155884 w 700293"/>
                  <a:gd name="connsiteY116" fmla="*/ 33935 h 566898"/>
                  <a:gd name="connsiteX117" fmla="*/ 165499 w 700293"/>
                  <a:gd name="connsiteY117" fmla="*/ 13331 h 566898"/>
                  <a:gd name="connsiteX118" fmla="*/ 161690 w 700293"/>
                  <a:gd name="connsiteY118" fmla="*/ -1 h 566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</a:cxnLst>
                <a:rect l="l" t="t" r="r" b="b"/>
                <a:pathLst>
                  <a:path w="700293" h="566898">
                    <a:moveTo>
                      <a:pt x="668625" y="-1"/>
                    </a:moveTo>
                    <a:lnTo>
                      <a:pt x="657941" y="9210"/>
                    </a:lnTo>
                    <a:lnTo>
                      <a:pt x="657941" y="17223"/>
                    </a:lnTo>
                    <a:lnTo>
                      <a:pt x="671677" y="20657"/>
                    </a:lnTo>
                    <a:lnTo>
                      <a:pt x="677400" y="30959"/>
                    </a:lnTo>
                    <a:lnTo>
                      <a:pt x="695715" y="27525"/>
                    </a:lnTo>
                    <a:lnTo>
                      <a:pt x="700293" y="42406"/>
                    </a:lnTo>
                    <a:lnTo>
                      <a:pt x="687702" y="59576"/>
                    </a:lnTo>
                    <a:lnTo>
                      <a:pt x="678544" y="52708"/>
                    </a:lnTo>
                    <a:lnTo>
                      <a:pt x="668242" y="53853"/>
                    </a:lnTo>
                    <a:lnTo>
                      <a:pt x="673965" y="66444"/>
                    </a:lnTo>
                    <a:lnTo>
                      <a:pt x="671677" y="83614"/>
                    </a:lnTo>
                    <a:lnTo>
                      <a:pt x="678544" y="98495"/>
                    </a:lnTo>
                    <a:lnTo>
                      <a:pt x="653362" y="103074"/>
                    </a:lnTo>
                    <a:lnTo>
                      <a:pt x="659085" y="115665"/>
                    </a:lnTo>
                    <a:lnTo>
                      <a:pt x="659085" y="128257"/>
                    </a:lnTo>
                    <a:lnTo>
                      <a:pt x="677400" y="128257"/>
                    </a:lnTo>
                    <a:lnTo>
                      <a:pt x="679689" y="133980"/>
                    </a:lnTo>
                    <a:lnTo>
                      <a:pt x="675110" y="146572"/>
                    </a:lnTo>
                    <a:lnTo>
                      <a:pt x="691136" y="153440"/>
                    </a:lnTo>
                    <a:lnTo>
                      <a:pt x="691136" y="174044"/>
                    </a:lnTo>
                    <a:lnTo>
                      <a:pt x="694570" y="192359"/>
                    </a:lnTo>
                    <a:lnTo>
                      <a:pt x="688847" y="218687"/>
                    </a:lnTo>
                    <a:lnTo>
                      <a:pt x="681979" y="220976"/>
                    </a:lnTo>
                    <a:lnTo>
                      <a:pt x="677400" y="215252"/>
                    </a:lnTo>
                    <a:lnTo>
                      <a:pt x="669387" y="203806"/>
                    </a:lnTo>
                    <a:lnTo>
                      <a:pt x="668242" y="196938"/>
                    </a:lnTo>
                    <a:lnTo>
                      <a:pt x="659085" y="196938"/>
                    </a:lnTo>
                    <a:lnTo>
                      <a:pt x="648783" y="188925"/>
                    </a:lnTo>
                    <a:lnTo>
                      <a:pt x="653362" y="175189"/>
                    </a:lnTo>
                    <a:lnTo>
                      <a:pt x="653362" y="168321"/>
                    </a:lnTo>
                    <a:lnTo>
                      <a:pt x="636191" y="166031"/>
                    </a:lnTo>
                    <a:lnTo>
                      <a:pt x="629323" y="163742"/>
                    </a:lnTo>
                    <a:lnTo>
                      <a:pt x="641914" y="152295"/>
                    </a:lnTo>
                    <a:lnTo>
                      <a:pt x="635047" y="143138"/>
                    </a:lnTo>
                    <a:lnTo>
                      <a:pt x="637336" y="137414"/>
                    </a:lnTo>
                    <a:lnTo>
                      <a:pt x="622455" y="130546"/>
                    </a:lnTo>
                    <a:lnTo>
                      <a:pt x="609863" y="140848"/>
                    </a:lnTo>
                    <a:lnTo>
                      <a:pt x="602996" y="137414"/>
                    </a:lnTo>
                    <a:cubicBezTo>
                      <a:pt x="603377" y="132454"/>
                      <a:pt x="603759" y="127493"/>
                      <a:pt x="604140" y="122533"/>
                    </a:cubicBezTo>
                    <a:lnTo>
                      <a:pt x="573234" y="119099"/>
                    </a:lnTo>
                    <a:lnTo>
                      <a:pt x="550340" y="125967"/>
                    </a:lnTo>
                    <a:lnTo>
                      <a:pt x="528592" y="127112"/>
                    </a:lnTo>
                    <a:lnTo>
                      <a:pt x="514855" y="133980"/>
                    </a:lnTo>
                    <a:lnTo>
                      <a:pt x="488528" y="152295"/>
                    </a:lnTo>
                    <a:cubicBezTo>
                      <a:pt x="488146" y="157637"/>
                      <a:pt x="487765" y="162979"/>
                      <a:pt x="487383" y="168321"/>
                    </a:cubicBezTo>
                    <a:lnTo>
                      <a:pt x="479371" y="175189"/>
                    </a:lnTo>
                    <a:lnTo>
                      <a:pt x="477081" y="163742"/>
                    </a:lnTo>
                    <a:lnTo>
                      <a:pt x="472502" y="159163"/>
                    </a:lnTo>
                    <a:lnTo>
                      <a:pt x="472502" y="143138"/>
                    </a:lnTo>
                    <a:lnTo>
                      <a:pt x="457621" y="141993"/>
                    </a:lnTo>
                    <a:lnTo>
                      <a:pt x="438162" y="141993"/>
                    </a:lnTo>
                    <a:lnTo>
                      <a:pt x="433584" y="162597"/>
                    </a:lnTo>
                    <a:lnTo>
                      <a:pt x="424426" y="171755"/>
                    </a:lnTo>
                    <a:lnTo>
                      <a:pt x="427860" y="179767"/>
                    </a:lnTo>
                    <a:lnTo>
                      <a:pt x="422136" y="185491"/>
                    </a:lnTo>
                    <a:lnTo>
                      <a:pt x="432439" y="191214"/>
                    </a:lnTo>
                    <a:lnTo>
                      <a:pt x="440451" y="184346"/>
                    </a:lnTo>
                    <a:lnTo>
                      <a:pt x="448464" y="199227"/>
                    </a:lnTo>
                    <a:lnTo>
                      <a:pt x="441596" y="208384"/>
                    </a:lnTo>
                    <a:lnTo>
                      <a:pt x="410690" y="219831"/>
                    </a:lnTo>
                    <a:lnTo>
                      <a:pt x="412313" y="223430"/>
                    </a:lnTo>
                    <a:lnTo>
                      <a:pt x="408629" y="222121"/>
                    </a:lnTo>
                    <a:lnTo>
                      <a:pt x="397640" y="244098"/>
                    </a:lnTo>
                    <a:lnTo>
                      <a:pt x="385278" y="272944"/>
                    </a:lnTo>
                    <a:lnTo>
                      <a:pt x="361926" y="344372"/>
                    </a:lnTo>
                    <a:lnTo>
                      <a:pt x="353685" y="397943"/>
                    </a:lnTo>
                    <a:lnTo>
                      <a:pt x="353685" y="441899"/>
                    </a:lnTo>
                    <a:lnTo>
                      <a:pt x="361926" y="481734"/>
                    </a:lnTo>
                    <a:lnTo>
                      <a:pt x="333080" y="480360"/>
                    </a:lnTo>
                    <a:lnTo>
                      <a:pt x="322092" y="489976"/>
                    </a:lnTo>
                    <a:lnTo>
                      <a:pt x="322092" y="514701"/>
                    </a:lnTo>
                    <a:lnTo>
                      <a:pt x="319344" y="550415"/>
                    </a:lnTo>
                    <a:lnTo>
                      <a:pt x="280883" y="550415"/>
                    </a:lnTo>
                    <a:lnTo>
                      <a:pt x="286378" y="566898"/>
                    </a:lnTo>
                    <a:lnTo>
                      <a:pt x="257532" y="562777"/>
                    </a:lnTo>
                    <a:lnTo>
                      <a:pt x="243795" y="562777"/>
                    </a:lnTo>
                    <a:lnTo>
                      <a:pt x="242422" y="550415"/>
                    </a:lnTo>
                    <a:lnTo>
                      <a:pt x="224565" y="542173"/>
                    </a:lnTo>
                    <a:lnTo>
                      <a:pt x="228686" y="511953"/>
                    </a:lnTo>
                    <a:lnTo>
                      <a:pt x="228686" y="500965"/>
                    </a:lnTo>
                    <a:lnTo>
                      <a:pt x="228686" y="485855"/>
                    </a:lnTo>
                    <a:lnTo>
                      <a:pt x="165499" y="470745"/>
                    </a:lnTo>
                    <a:lnTo>
                      <a:pt x="128412" y="477613"/>
                    </a:lnTo>
                    <a:lnTo>
                      <a:pt x="110555" y="470745"/>
                    </a:lnTo>
                    <a:lnTo>
                      <a:pt x="107808" y="458382"/>
                    </a:lnTo>
                    <a:lnTo>
                      <a:pt x="113302" y="444646"/>
                    </a:lnTo>
                    <a:lnTo>
                      <a:pt x="81709" y="441899"/>
                    </a:lnTo>
                    <a:lnTo>
                      <a:pt x="73467" y="425416"/>
                    </a:lnTo>
                    <a:lnTo>
                      <a:pt x="56984" y="441899"/>
                    </a:lnTo>
                    <a:lnTo>
                      <a:pt x="33632" y="443273"/>
                    </a:lnTo>
                    <a:lnTo>
                      <a:pt x="0" y="425255"/>
                    </a:lnTo>
                    <a:lnTo>
                      <a:pt x="7534" y="408932"/>
                    </a:lnTo>
                    <a:lnTo>
                      <a:pt x="2039" y="388328"/>
                    </a:lnTo>
                    <a:lnTo>
                      <a:pt x="6160" y="367724"/>
                    </a:lnTo>
                    <a:lnTo>
                      <a:pt x="55610" y="367724"/>
                    </a:lnTo>
                    <a:lnTo>
                      <a:pt x="62478" y="363603"/>
                    </a:lnTo>
                    <a:lnTo>
                      <a:pt x="76214" y="359482"/>
                    </a:lnTo>
                    <a:lnTo>
                      <a:pt x="78962" y="355361"/>
                    </a:lnTo>
                    <a:lnTo>
                      <a:pt x="78962" y="341625"/>
                    </a:lnTo>
                    <a:lnTo>
                      <a:pt x="85830" y="321021"/>
                    </a:lnTo>
                    <a:lnTo>
                      <a:pt x="95445" y="314153"/>
                    </a:lnTo>
                    <a:lnTo>
                      <a:pt x="96819" y="301790"/>
                    </a:lnTo>
                    <a:lnTo>
                      <a:pt x="109181" y="289428"/>
                    </a:lnTo>
                    <a:lnTo>
                      <a:pt x="109181" y="223494"/>
                    </a:lnTo>
                    <a:lnTo>
                      <a:pt x="120170" y="220747"/>
                    </a:lnTo>
                    <a:lnTo>
                      <a:pt x="120170" y="202890"/>
                    </a:lnTo>
                    <a:lnTo>
                      <a:pt x="138027" y="189154"/>
                    </a:lnTo>
                    <a:lnTo>
                      <a:pt x="138027" y="165802"/>
                    </a:lnTo>
                    <a:lnTo>
                      <a:pt x="160005" y="141077"/>
                    </a:lnTo>
                    <a:lnTo>
                      <a:pt x="168247" y="102616"/>
                    </a:lnTo>
                    <a:lnTo>
                      <a:pt x="183356" y="99869"/>
                    </a:lnTo>
                    <a:lnTo>
                      <a:pt x="186104" y="87506"/>
                    </a:lnTo>
                    <a:lnTo>
                      <a:pt x="183356" y="73770"/>
                    </a:lnTo>
                    <a:lnTo>
                      <a:pt x="160005" y="57287"/>
                    </a:lnTo>
                    <a:lnTo>
                      <a:pt x="162752" y="44924"/>
                    </a:lnTo>
                    <a:lnTo>
                      <a:pt x="155884" y="33935"/>
                    </a:lnTo>
                    <a:lnTo>
                      <a:pt x="165499" y="13331"/>
                    </a:lnTo>
                    <a:lnTo>
                      <a:pt x="161690" y="-1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007299FE-715D-AC9A-B5CD-08D8D33E4A40}"/>
                  </a:ext>
                </a:extLst>
              </p:cNvPr>
              <p:cNvSpPr/>
              <p:nvPr/>
            </p:nvSpPr>
            <p:spPr>
              <a:xfrm>
                <a:off x="1646294" y="991423"/>
                <a:ext cx="174236" cy="327903"/>
              </a:xfrm>
              <a:custGeom>
                <a:avLst/>
                <a:gdLst>
                  <a:gd name="connsiteX0" fmla="*/ 929640 w 1097280"/>
                  <a:gd name="connsiteY0" fmla="*/ 0 h 2065020"/>
                  <a:gd name="connsiteX1" fmla="*/ 762000 w 1097280"/>
                  <a:gd name="connsiteY1" fmla="*/ 53340 h 2065020"/>
                  <a:gd name="connsiteX2" fmla="*/ 723900 w 1097280"/>
                  <a:gd name="connsiteY2" fmla="*/ 198120 h 2065020"/>
                  <a:gd name="connsiteX3" fmla="*/ 716280 w 1097280"/>
                  <a:gd name="connsiteY3" fmla="*/ 289560 h 2065020"/>
                  <a:gd name="connsiteX4" fmla="*/ 594360 w 1097280"/>
                  <a:gd name="connsiteY4" fmla="*/ 342900 h 2065020"/>
                  <a:gd name="connsiteX5" fmla="*/ 457200 w 1097280"/>
                  <a:gd name="connsiteY5" fmla="*/ 525780 h 2065020"/>
                  <a:gd name="connsiteX6" fmla="*/ 388620 w 1097280"/>
                  <a:gd name="connsiteY6" fmla="*/ 563880 h 2065020"/>
                  <a:gd name="connsiteX7" fmla="*/ 243840 w 1097280"/>
                  <a:gd name="connsiteY7" fmla="*/ 792480 h 2065020"/>
                  <a:gd name="connsiteX8" fmla="*/ 99060 w 1097280"/>
                  <a:gd name="connsiteY8" fmla="*/ 998220 h 2065020"/>
                  <a:gd name="connsiteX9" fmla="*/ 83820 w 1097280"/>
                  <a:gd name="connsiteY9" fmla="*/ 1219200 h 2065020"/>
                  <a:gd name="connsiteX10" fmla="*/ 68580 w 1097280"/>
                  <a:gd name="connsiteY10" fmla="*/ 1257300 h 2065020"/>
                  <a:gd name="connsiteX11" fmla="*/ 83820 w 1097280"/>
                  <a:gd name="connsiteY11" fmla="*/ 1325880 h 2065020"/>
                  <a:gd name="connsiteX12" fmla="*/ 60960 w 1097280"/>
                  <a:gd name="connsiteY12" fmla="*/ 1394460 h 2065020"/>
                  <a:gd name="connsiteX13" fmla="*/ 106680 w 1097280"/>
                  <a:gd name="connsiteY13" fmla="*/ 1463040 h 2065020"/>
                  <a:gd name="connsiteX14" fmla="*/ 228600 w 1097280"/>
                  <a:gd name="connsiteY14" fmla="*/ 1295400 h 2065020"/>
                  <a:gd name="connsiteX15" fmla="*/ 320040 w 1097280"/>
                  <a:gd name="connsiteY15" fmla="*/ 1310640 h 2065020"/>
                  <a:gd name="connsiteX16" fmla="*/ 411480 w 1097280"/>
                  <a:gd name="connsiteY16" fmla="*/ 1402080 h 2065020"/>
                  <a:gd name="connsiteX17" fmla="*/ 411480 w 1097280"/>
                  <a:gd name="connsiteY17" fmla="*/ 1493520 h 2065020"/>
                  <a:gd name="connsiteX18" fmla="*/ 236220 w 1097280"/>
                  <a:gd name="connsiteY18" fmla="*/ 1623060 h 2065020"/>
                  <a:gd name="connsiteX19" fmla="*/ 251460 w 1097280"/>
                  <a:gd name="connsiteY19" fmla="*/ 1767840 h 2065020"/>
                  <a:gd name="connsiteX20" fmla="*/ 198120 w 1097280"/>
                  <a:gd name="connsiteY20" fmla="*/ 1905000 h 2065020"/>
                  <a:gd name="connsiteX21" fmla="*/ 30480 w 1097280"/>
                  <a:gd name="connsiteY21" fmla="*/ 1958340 h 2065020"/>
                  <a:gd name="connsiteX22" fmla="*/ 0 w 1097280"/>
                  <a:gd name="connsiteY22" fmla="*/ 2004060 h 2065020"/>
                  <a:gd name="connsiteX23" fmla="*/ 91440 w 1097280"/>
                  <a:gd name="connsiteY23" fmla="*/ 2065020 h 2065020"/>
                  <a:gd name="connsiteX24" fmla="*/ 190500 w 1097280"/>
                  <a:gd name="connsiteY24" fmla="*/ 2065020 h 2065020"/>
                  <a:gd name="connsiteX25" fmla="*/ 289560 w 1097280"/>
                  <a:gd name="connsiteY25" fmla="*/ 1996440 h 2065020"/>
                  <a:gd name="connsiteX26" fmla="*/ 449580 w 1097280"/>
                  <a:gd name="connsiteY26" fmla="*/ 1996440 h 2065020"/>
                  <a:gd name="connsiteX27" fmla="*/ 685800 w 1097280"/>
                  <a:gd name="connsiteY27" fmla="*/ 1775460 h 2065020"/>
                  <a:gd name="connsiteX28" fmla="*/ 807720 w 1097280"/>
                  <a:gd name="connsiteY28" fmla="*/ 1691640 h 2065020"/>
                  <a:gd name="connsiteX29" fmla="*/ 891540 w 1097280"/>
                  <a:gd name="connsiteY29" fmla="*/ 1607820 h 2065020"/>
                  <a:gd name="connsiteX30" fmla="*/ 891540 w 1097280"/>
                  <a:gd name="connsiteY30" fmla="*/ 1531620 h 2065020"/>
                  <a:gd name="connsiteX31" fmla="*/ 1097280 w 1097280"/>
                  <a:gd name="connsiteY31" fmla="*/ 1120140 h 2065020"/>
                  <a:gd name="connsiteX32" fmla="*/ 1074420 w 1097280"/>
                  <a:gd name="connsiteY32" fmla="*/ 967740 h 2065020"/>
                  <a:gd name="connsiteX33" fmla="*/ 830580 w 1097280"/>
                  <a:gd name="connsiteY33" fmla="*/ 1074420 h 2065020"/>
                  <a:gd name="connsiteX34" fmla="*/ 746760 w 1097280"/>
                  <a:gd name="connsiteY34" fmla="*/ 1021080 h 2065020"/>
                  <a:gd name="connsiteX35" fmla="*/ 701040 w 1097280"/>
                  <a:gd name="connsiteY35" fmla="*/ 883920 h 2065020"/>
                  <a:gd name="connsiteX36" fmla="*/ 845820 w 1097280"/>
                  <a:gd name="connsiteY36" fmla="*/ 563880 h 2065020"/>
                  <a:gd name="connsiteX37" fmla="*/ 906780 w 1097280"/>
                  <a:gd name="connsiteY37" fmla="*/ 297180 h 2065020"/>
                  <a:gd name="connsiteX38" fmla="*/ 952500 w 1097280"/>
                  <a:gd name="connsiteY38" fmla="*/ 60960 h 2065020"/>
                  <a:gd name="connsiteX39" fmla="*/ 929640 w 1097280"/>
                  <a:gd name="connsiteY39" fmla="*/ 0 h 206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097280" h="2065020">
                    <a:moveTo>
                      <a:pt x="929640" y="0"/>
                    </a:moveTo>
                    <a:lnTo>
                      <a:pt x="762000" y="53340"/>
                    </a:lnTo>
                    <a:lnTo>
                      <a:pt x="723900" y="198120"/>
                    </a:lnTo>
                    <a:lnTo>
                      <a:pt x="716280" y="289560"/>
                    </a:lnTo>
                    <a:lnTo>
                      <a:pt x="594360" y="342900"/>
                    </a:lnTo>
                    <a:lnTo>
                      <a:pt x="457200" y="525780"/>
                    </a:lnTo>
                    <a:lnTo>
                      <a:pt x="388620" y="563880"/>
                    </a:lnTo>
                    <a:lnTo>
                      <a:pt x="243840" y="792480"/>
                    </a:lnTo>
                    <a:lnTo>
                      <a:pt x="99060" y="998220"/>
                    </a:lnTo>
                    <a:lnTo>
                      <a:pt x="83820" y="1219200"/>
                    </a:lnTo>
                    <a:lnTo>
                      <a:pt x="68580" y="1257300"/>
                    </a:lnTo>
                    <a:lnTo>
                      <a:pt x="83820" y="1325880"/>
                    </a:lnTo>
                    <a:lnTo>
                      <a:pt x="60960" y="1394460"/>
                    </a:lnTo>
                    <a:lnTo>
                      <a:pt x="106680" y="1463040"/>
                    </a:lnTo>
                    <a:lnTo>
                      <a:pt x="228600" y="1295400"/>
                    </a:lnTo>
                    <a:lnTo>
                      <a:pt x="320040" y="1310640"/>
                    </a:lnTo>
                    <a:lnTo>
                      <a:pt x="411480" y="1402080"/>
                    </a:lnTo>
                    <a:lnTo>
                      <a:pt x="411480" y="1493520"/>
                    </a:lnTo>
                    <a:lnTo>
                      <a:pt x="236220" y="1623060"/>
                    </a:lnTo>
                    <a:lnTo>
                      <a:pt x="251460" y="1767840"/>
                    </a:lnTo>
                    <a:lnTo>
                      <a:pt x="198120" y="1905000"/>
                    </a:lnTo>
                    <a:lnTo>
                      <a:pt x="30480" y="1958340"/>
                    </a:lnTo>
                    <a:lnTo>
                      <a:pt x="0" y="2004060"/>
                    </a:lnTo>
                    <a:lnTo>
                      <a:pt x="91440" y="2065020"/>
                    </a:lnTo>
                    <a:lnTo>
                      <a:pt x="190500" y="2065020"/>
                    </a:lnTo>
                    <a:lnTo>
                      <a:pt x="289560" y="1996440"/>
                    </a:lnTo>
                    <a:lnTo>
                      <a:pt x="449580" y="1996440"/>
                    </a:lnTo>
                    <a:lnTo>
                      <a:pt x="685800" y="1775460"/>
                    </a:lnTo>
                    <a:lnTo>
                      <a:pt x="807720" y="1691640"/>
                    </a:lnTo>
                    <a:lnTo>
                      <a:pt x="891540" y="1607820"/>
                    </a:lnTo>
                    <a:lnTo>
                      <a:pt x="891540" y="1531620"/>
                    </a:lnTo>
                    <a:lnTo>
                      <a:pt x="1097280" y="1120140"/>
                    </a:lnTo>
                    <a:lnTo>
                      <a:pt x="1074420" y="967740"/>
                    </a:lnTo>
                    <a:lnTo>
                      <a:pt x="830580" y="1074420"/>
                    </a:lnTo>
                    <a:lnTo>
                      <a:pt x="746760" y="1021080"/>
                    </a:lnTo>
                    <a:lnTo>
                      <a:pt x="701040" y="883920"/>
                    </a:lnTo>
                    <a:lnTo>
                      <a:pt x="845820" y="563880"/>
                    </a:lnTo>
                    <a:lnTo>
                      <a:pt x="906780" y="297180"/>
                    </a:lnTo>
                    <a:lnTo>
                      <a:pt x="952500" y="60960"/>
                    </a:lnTo>
                    <a:lnTo>
                      <a:pt x="929640" y="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27761F9A-1833-75D3-08C8-3E4C8E95F57A}"/>
                  </a:ext>
                </a:extLst>
              </p:cNvPr>
              <p:cNvSpPr/>
              <p:nvPr/>
            </p:nvSpPr>
            <p:spPr>
              <a:xfrm>
                <a:off x="2112134" y="1215125"/>
                <a:ext cx="907480" cy="723504"/>
              </a:xfrm>
              <a:custGeom>
                <a:avLst/>
                <a:gdLst>
                  <a:gd name="connsiteX0" fmla="*/ 3379588 w 5715000"/>
                  <a:gd name="connsiteY0" fmla="*/ 0 h 4556380"/>
                  <a:gd name="connsiteX1" fmla="*/ 3566160 w 5715000"/>
                  <a:gd name="connsiteY1" fmla="*/ 99950 h 4556380"/>
                  <a:gd name="connsiteX2" fmla="*/ 3695700 w 5715000"/>
                  <a:gd name="connsiteY2" fmla="*/ 92330 h 4556380"/>
                  <a:gd name="connsiteX3" fmla="*/ 3787140 w 5715000"/>
                  <a:gd name="connsiteY3" fmla="*/ 890 h 4556380"/>
                  <a:gd name="connsiteX4" fmla="*/ 3832860 w 5715000"/>
                  <a:gd name="connsiteY4" fmla="*/ 92330 h 4556380"/>
                  <a:gd name="connsiteX5" fmla="*/ 4008120 w 5715000"/>
                  <a:gd name="connsiteY5" fmla="*/ 107570 h 4556380"/>
                  <a:gd name="connsiteX6" fmla="*/ 3977640 w 5715000"/>
                  <a:gd name="connsiteY6" fmla="*/ 183770 h 4556380"/>
                  <a:gd name="connsiteX7" fmla="*/ 3992880 w 5715000"/>
                  <a:gd name="connsiteY7" fmla="*/ 252350 h 4556380"/>
                  <a:gd name="connsiteX8" fmla="*/ 4091940 w 5715000"/>
                  <a:gd name="connsiteY8" fmla="*/ 290450 h 4556380"/>
                  <a:gd name="connsiteX9" fmla="*/ 4297680 w 5715000"/>
                  <a:gd name="connsiteY9" fmla="*/ 252350 h 4556380"/>
                  <a:gd name="connsiteX10" fmla="*/ 4648200 w 5715000"/>
                  <a:gd name="connsiteY10" fmla="*/ 336170 h 4556380"/>
                  <a:gd name="connsiteX11" fmla="*/ 4648200 w 5715000"/>
                  <a:gd name="connsiteY11" fmla="*/ 419990 h 4556380"/>
                  <a:gd name="connsiteX12" fmla="*/ 4648200 w 5715000"/>
                  <a:gd name="connsiteY12" fmla="*/ 480950 h 4556380"/>
                  <a:gd name="connsiteX13" fmla="*/ 4625340 w 5715000"/>
                  <a:gd name="connsiteY13" fmla="*/ 648590 h 4556380"/>
                  <a:gd name="connsiteX14" fmla="*/ 4724400 w 5715000"/>
                  <a:gd name="connsiteY14" fmla="*/ 694310 h 4556380"/>
                  <a:gd name="connsiteX15" fmla="*/ 4732020 w 5715000"/>
                  <a:gd name="connsiteY15" fmla="*/ 762890 h 4556380"/>
                  <a:gd name="connsiteX16" fmla="*/ 4808220 w 5715000"/>
                  <a:gd name="connsiteY16" fmla="*/ 762890 h 4556380"/>
                  <a:gd name="connsiteX17" fmla="*/ 4968240 w 5715000"/>
                  <a:gd name="connsiteY17" fmla="*/ 785750 h 4556380"/>
                  <a:gd name="connsiteX18" fmla="*/ 4937760 w 5715000"/>
                  <a:gd name="connsiteY18" fmla="*/ 694310 h 4556380"/>
                  <a:gd name="connsiteX19" fmla="*/ 5151120 w 5715000"/>
                  <a:gd name="connsiteY19" fmla="*/ 694310 h 4556380"/>
                  <a:gd name="connsiteX20" fmla="*/ 5166360 w 5715000"/>
                  <a:gd name="connsiteY20" fmla="*/ 496190 h 4556380"/>
                  <a:gd name="connsiteX21" fmla="*/ 5166360 w 5715000"/>
                  <a:gd name="connsiteY21" fmla="*/ 359030 h 4556380"/>
                  <a:gd name="connsiteX22" fmla="*/ 5227320 w 5715000"/>
                  <a:gd name="connsiteY22" fmla="*/ 305690 h 4556380"/>
                  <a:gd name="connsiteX23" fmla="*/ 5382788 w 5715000"/>
                  <a:gd name="connsiteY23" fmla="*/ 313094 h 4556380"/>
                  <a:gd name="connsiteX24" fmla="*/ 5384800 w 5715000"/>
                  <a:gd name="connsiteY24" fmla="*/ 314580 h 4556380"/>
                  <a:gd name="connsiteX25" fmla="*/ 5391148 w 5715000"/>
                  <a:gd name="connsiteY25" fmla="*/ 428880 h 4556380"/>
                  <a:gd name="connsiteX26" fmla="*/ 5549900 w 5715000"/>
                  <a:gd name="connsiteY26" fmla="*/ 600330 h 4556380"/>
                  <a:gd name="connsiteX27" fmla="*/ 5549900 w 5715000"/>
                  <a:gd name="connsiteY27" fmla="*/ 797180 h 4556380"/>
                  <a:gd name="connsiteX28" fmla="*/ 5626100 w 5715000"/>
                  <a:gd name="connsiteY28" fmla="*/ 873380 h 4556380"/>
                  <a:gd name="connsiteX29" fmla="*/ 5619748 w 5715000"/>
                  <a:gd name="connsiteY29" fmla="*/ 1127380 h 4556380"/>
                  <a:gd name="connsiteX30" fmla="*/ 5651500 w 5715000"/>
                  <a:gd name="connsiteY30" fmla="*/ 1197230 h 4556380"/>
                  <a:gd name="connsiteX31" fmla="*/ 5651500 w 5715000"/>
                  <a:gd name="connsiteY31" fmla="*/ 1254380 h 4556380"/>
                  <a:gd name="connsiteX32" fmla="*/ 5670548 w 5715000"/>
                  <a:gd name="connsiteY32" fmla="*/ 1311530 h 4556380"/>
                  <a:gd name="connsiteX33" fmla="*/ 5676900 w 5715000"/>
                  <a:gd name="connsiteY33" fmla="*/ 1590930 h 4556380"/>
                  <a:gd name="connsiteX34" fmla="*/ 5689600 w 5715000"/>
                  <a:gd name="connsiteY34" fmla="*/ 1679830 h 4556380"/>
                  <a:gd name="connsiteX35" fmla="*/ 5715000 w 5715000"/>
                  <a:gd name="connsiteY35" fmla="*/ 1813180 h 4556380"/>
                  <a:gd name="connsiteX36" fmla="*/ 5708652 w 5715000"/>
                  <a:gd name="connsiteY36" fmla="*/ 1952880 h 4556380"/>
                  <a:gd name="connsiteX37" fmla="*/ 5695948 w 5715000"/>
                  <a:gd name="connsiteY37" fmla="*/ 2035430 h 4556380"/>
                  <a:gd name="connsiteX38" fmla="*/ 5689600 w 5715000"/>
                  <a:gd name="connsiteY38" fmla="*/ 2137030 h 4556380"/>
                  <a:gd name="connsiteX39" fmla="*/ 5695948 w 5715000"/>
                  <a:gd name="connsiteY39" fmla="*/ 2194180 h 4556380"/>
                  <a:gd name="connsiteX40" fmla="*/ 5695948 w 5715000"/>
                  <a:gd name="connsiteY40" fmla="*/ 2264030 h 4556380"/>
                  <a:gd name="connsiteX41" fmla="*/ 5689600 w 5715000"/>
                  <a:gd name="connsiteY41" fmla="*/ 2321180 h 4556380"/>
                  <a:gd name="connsiteX42" fmla="*/ 5702300 w 5715000"/>
                  <a:gd name="connsiteY42" fmla="*/ 2365630 h 4556380"/>
                  <a:gd name="connsiteX43" fmla="*/ 5670548 w 5715000"/>
                  <a:gd name="connsiteY43" fmla="*/ 2492630 h 4556380"/>
                  <a:gd name="connsiteX44" fmla="*/ 5689600 w 5715000"/>
                  <a:gd name="connsiteY44" fmla="*/ 2530730 h 4556380"/>
                  <a:gd name="connsiteX45" fmla="*/ 5632452 w 5715000"/>
                  <a:gd name="connsiteY45" fmla="*/ 2702180 h 4556380"/>
                  <a:gd name="connsiteX46" fmla="*/ 5657852 w 5715000"/>
                  <a:gd name="connsiteY46" fmla="*/ 2854580 h 4556380"/>
                  <a:gd name="connsiteX47" fmla="*/ 5594348 w 5715000"/>
                  <a:gd name="connsiteY47" fmla="*/ 3006980 h 4556380"/>
                  <a:gd name="connsiteX48" fmla="*/ 5613400 w 5715000"/>
                  <a:gd name="connsiteY48" fmla="*/ 3197480 h 4556380"/>
                  <a:gd name="connsiteX49" fmla="*/ 5613400 w 5715000"/>
                  <a:gd name="connsiteY49" fmla="*/ 3318130 h 4556380"/>
                  <a:gd name="connsiteX50" fmla="*/ 5524500 w 5715000"/>
                  <a:gd name="connsiteY50" fmla="*/ 3438780 h 4556380"/>
                  <a:gd name="connsiteX51" fmla="*/ 5518148 w 5715000"/>
                  <a:gd name="connsiteY51" fmla="*/ 3680080 h 4556380"/>
                  <a:gd name="connsiteX52" fmla="*/ 5537200 w 5715000"/>
                  <a:gd name="connsiteY52" fmla="*/ 3737230 h 4556380"/>
                  <a:gd name="connsiteX53" fmla="*/ 5537200 w 5715000"/>
                  <a:gd name="connsiteY53" fmla="*/ 3800730 h 4556380"/>
                  <a:gd name="connsiteX54" fmla="*/ 5454652 w 5715000"/>
                  <a:gd name="connsiteY54" fmla="*/ 3883280 h 4556380"/>
                  <a:gd name="connsiteX55" fmla="*/ 5429252 w 5715000"/>
                  <a:gd name="connsiteY55" fmla="*/ 3921380 h 4556380"/>
                  <a:gd name="connsiteX56" fmla="*/ 5340348 w 5715000"/>
                  <a:gd name="connsiteY56" fmla="*/ 4022980 h 4556380"/>
                  <a:gd name="connsiteX57" fmla="*/ 5283200 w 5715000"/>
                  <a:gd name="connsiteY57" fmla="*/ 3978530 h 4556380"/>
                  <a:gd name="connsiteX58" fmla="*/ 5175252 w 5715000"/>
                  <a:gd name="connsiteY58" fmla="*/ 4061080 h 4556380"/>
                  <a:gd name="connsiteX59" fmla="*/ 5092700 w 5715000"/>
                  <a:gd name="connsiteY59" fmla="*/ 4099180 h 4556380"/>
                  <a:gd name="connsiteX60" fmla="*/ 5048252 w 5715000"/>
                  <a:gd name="connsiteY60" fmla="*/ 4124580 h 4556380"/>
                  <a:gd name="connsiteX61" fmla="*/ 4978400 w 5715000"/>
                  <a:gd name="connsiteY61" fmla="*/ 4169030 h 4556380"/>
                  <a:gd name="connsiteX62" fmla="*/ 4933948 w 5715000"/>
                  <a:gd name="connsiteY62" fmla="*/ 4276980 h 4556380"/>
                  <a:gd name="connsiteX63" fmla="*/ 4832348 w 5715000"/>
                  <a:gd name="connsiteY63" fmla="*/ 4226180 h 4556380"/>
                  <a:gd name="connsiteX64" fmla="*/ 4749800 w 5715000"/>
                  <a:gd name="connsiteY64" fmla="*/ 4257930 h 4556380"/>
                  <a:gd name="connsiteX65" fmla="*/ 4692652 w 5715000"/>
                  <a:gd name="connsiteY65" fmla="*/ 4200780 h 4556380"/>
                  <a:gd name="connsiteX66" fmla="*/ 4578348 w 5715000"/>
                  <a:gd name="connsiteY66" fmla="*/ 4156330 h 4556380"/>
                  <a:gd name="connsiteX67" fmla="*/ 4457700 w 5715000"/>
                  <a:gd name="connsiteY67" fmla="*/ 4137280 h 4556380"/>
                  <a:gd name="connsiteX68" fmla="*/ 4349748 w 5715000"/>
                  <a:gd name="connsiteY68" fmla="*/ 3978530 h 4556380"/>
                  <a:gd name="connsiteX69" fmla="*/ 4279900 w 5715000"/>
                  <a:gd name="connsiteY69" fmla="*/ 3984880 h 4556380"/>
                  <a:gd name="connsiteX70" fmla="*/ 4279900 w 5715000"/>
                  <a:gd name="connsiteY70" fmla="*/ 4080130 h 4556380"/>
                  <a:gd name="connsiteX71" fmla="*/ 4349748 w 5715000"/>
                  <a:gd name="connsiteY71" fmla="*/ 4213480 h 4556380"/>
                  <a:gd name="connsiteX72" fmla="*/ 4184652 w 5715000"/>
                  <a:gd name="connsiteY72" fmla="*/ 4308730 h 4556380"/>
                  <a:gd name="connsiteX73" fmla="*/ 4159252 w 5715000"/>
                  <a:gd name="connsiteY73" fmla="*/ 4327780 h 4556380"/>
                  <a:gd name="connsiteX74" fmla="*/ 4095748 w 5715000"/>
                  <a:gd name="connsiteY74" fmla="*/ 4423030 h 4556380"/>
                  <a:gd name="connsiteX75" fmla="*/ 4032252 w 5715000"/>
                  <a:gd name="connsiteY75" fmla="*/ 4467480 h 4556380"/>
                  <a:gd name="connsiteX76" fmla="*/ 3975100 w 5715000"/>
                  <a:gd name="connsiteY76" fmla="*/ 4556380 h 4556380"/>
                  <a:gd name="connsiteX77" fmla="*/ 3898900 w 5715000"/>
                  <a:gd name="connsiteY77" fmla="*/ 4461130 h 4556380"/>
                  <a:gd name="connsiteX78" fmla="*/ 3822700 w 5715000"/>
                  <a:gd name="connsiteY78" fmla="*/ 4410330 h 4556380"/>
                  <a:gd name="connsiteX79" fmla="*/ 3683000 w 5715000"/>
                  <a:gd name="connsiteY79" fmla="*/ 4372230 h 4556380"/>
                  <a:gd name="connsiteX80" fmla="*/ 3651252 w 5715000"/>
                  <a:gd name="connsiteY80" fmla="*/ 4219830 h 4556380"/>
                  <a:gd name="connsiteX81" fmla="*/ 3536948 w 5715000"/>
                  <a:gd name="connsiteY81" fmla="*/ 4169030 h 4556380"/>
                  <a:gd name="connsiteX82" fmla="*/ 3492500 w 5715000"/>
                  <a:gd name="connsiteY82" fmla="*/ 4061080 h 4556380"/>
                  <a:gd name="connsiteX83" fmla="*/ 3390900 w 5715000"/>
                  <a:gd name="connsiteY83" fmla="*/ 4035680 h 4556380"/>
                  <a:gd name="connsiteX84" fmla="*/ 3333748 w 5715000"/>
                  <a:gd name="connsiteY84" fmla="*/ 4022980 h 4556380"/>
                  <a:gd name="connsiteX85" fmla="*/ 3289300 w 5715000"/>
                  <a:gd name="connsiteY85" fmla="*/ 3965830 h 4556380"/>
                  <a:gd name="connsiteX86" fmla="*/ 3302000 w 5715000"/>
                  <a:gd name="connsiteY86" fmla="*/ 3921380 h 4556380"/>
                  <a:gd name="connsiteX87" fmla="*/ 3289300 w 5715000"/>
                  <a:gd name="connsiteY87" fmla="*/ 3826130 h 4556380"/>
                  <a:gd name="connsiteX88" fmla="*/ 3276600 w 5715000"/>
                  <a:gd name="connsiteY88" fmla="*/ 3768980 h 4556380"/>
                  <a:gd name="connsiteX89" fmla="*/ 3308348 w 5715000"/>
                  <a:gd name="connsiteY89" fmla="*/ 3711830 h 4556380"/>
                  <a:gd name="connsiteX90" fmla="*/ 3308348 w 5715000"/>
                  <a:gd name="connsiteY90" fmla="*/ 3673730 h 4556380"/>
                  <a:gd name="connsiteX91" fmla="*/ 3155948 w 5715000"/>
                  <a:gd name="connsiteY91" fmla="*/ 3673730 h 4556380"/>
                  <a:gd name="connsiteX92" fmla="*/ 3130548 w 5715000"/>
                  <a:gd name="connsiteY92" fmla="*/ 3534030 h 4556380"/>
                  <a:gd name="connsiteX93" fmla="*/ 3060700 w 5715000"/>
                  <a:gd name="connsiteY93" fmla="*/ 3476880 h 4556380"/>
                  <a:gd name="connsiteX94" fmla="*/ 2946400 w 5715000"/>
                  <a:gd name="connsiteY94" fmla="*/ 3349880 h 4556380"/>
                  <a:gd name="connsiteX95" fmla="*/ 2832100 w 5715000"/>
                  <a:gd name="connsiteY95" fmla="*/ 3299080 h 4556380"/>
                  <a:gd name="connsiteX96" fmla="*/ 2762252 w 5715000"/>
                  <a:gd name="connsiteY96" fmla="*/ 3292730 h 4556380"/>
                  <a:gd name="connsiteX97" fmla="*/ 2654300 w 5715000"/>
                  <a:gd name="connsiteY97" fmla="*/ 3241930 h 4556380"/>
                  <a:gd name="connsiteX98" fmla="*/ 2444748 w 5715000"/>
                  <a:gd name="connsiteY98" fmla="*/ 3197480 h 4556380"/>
                  <a:gd name="connsiteX99" fmla="*/ 2362200 w 5715000"/>
                  <a:gd name="connsiteY99" fmla="*/ 3172080 h 4556380"/>
                  <a:gd name="connsiteX100" fmla="*/ 2228852 w 5715000"/>
                  <a:gd name="connsiteY100" fmla="*/ 3184780 h 4556380"/>
                  <a:gd name="connsiteX101" fmla="*/ 2032000 w 5715000"/>
                  <a:gd name="connsiteY101" fmla="*/ 3241930 h 4556380"/>
                  <a:gd name="connsiteX102" fmla="*/ 1987548 w 5715000"/>
                  <a:gd name="connsiteY102" fmla="*/ 3299080 h 4556380"/>
                  <a:gd name="connsiteX103" fmla="*/ 2006600 w 5715000"/>
                  <a:gd name="connsiteY103" fmla="*/ 3381630 h 4556380"/>
                  <a:gd name="connsiteX104" fmla="*/ 2006600 w 5715000"/>
                  <a:gd name="connsiteY104" fmla="*/ 3426080 h 4556380"/>
                  <a:gd name="connsiteX105" fmla="*/ 1854200 w 5715000"/>
                  <a:gd name="connsiteY105" fmla="*/ 3426080 h 4556380"/>
                  <a:gd name="connsiteX106" fmla="*/ 1758948 w 5715000"/>
                  <a:gd name="connsiteY106" fmla="*/ 3495930 h 4556380"/>
                  <a:gd name="connsiteX107" fmla="*/ 1663700 w 5715000"/>
                  <a:gd name="connsiteY107" fmla="*/ 3489580 h 4556380"/>
                  <a:gd name="connsiteX108" fmla="*/ 1562100 w 5715000"/>
                  <a:gd name="connsiteY108" fmla="*/ 3546730 h 4556380"/>
                  <a:gd name="connsiteX109" fmla="*/ 1524000 w 5715000"/>
                  <a:gd name="connsiteY109" fmla="*/ 3610230 h 4556380"/>
                  <a:gd name="connsiteX110" fmla="*/ 1397000 w 5715000"/>
                  <a:gd name="connsiteY110" fmla="*/ 3622930 h 4556380"/>
                  <a:gd name="connsiteX111" fmla="*/ 1390652 w 5715000"/>
                  <a:gd name="connsiteY111" fmla="*/ 3686430 h 4556380"/>
                  <a:gd name="connsiteX112" fmla="*/ 1282700 w 5715000"/>
                  <a:gd name="connsiteY112" fmla="*/ 3705480 h 4556380"/>
                  <a:gd name="connsiteX113" fmla="*/ 1238252 w 5715000"/>
                  <a:gd name="connsiteY113" fmla="*/ 3756280 h 4556380"/>
                  <a:gd name="connsiteX114" fmla="*/ 1181100 w 5715000"/>
                  <a:gd name="connsiteY114" fmla="*/ 3807080 h 4556380"/>
                  <a:gd name="connsiteX115" fmla="*/ 996948 w 5715000"/>
                  <a:gd name="connsiteY115" fmla="*/ 3889630 h 4556380"/>
                  <a:gd name="connsiteX116" fmla="*/ 927100 w 5715000"/>
                  <a:gd name="connsiteY116" fmla="*/ 3876930 h 4556380"/>
                  <a:gd name="connsiteX117" fmla="*/ 889000 w 5715000"/>
                  <a:gd name="connsiteY117" fmla="*/ 3953130 h 4556380"/>
                  <a:gd name="connsiteX118" fmla="*/ 755652 w 5715000"/>
                  <a:gd name="connsiteY118" fmla="*/ 4016630 h 4556380"/>
                  <a:gd name="connsiteX119" fmla="*/ 742948 w 5715000"/>
                  <a:gd name="connsiteY119" fmla="*/ 4061080 h 4556380"/>
                  <a:gd name="connsiteX120" fmla="*/ 679452 w 5715000"/>
                  <a:gd name="connsiteY120" fmla="*/ 4086480 h 4556380"/>
                  <a:gd name="connsiteX121" fmla="*/ 654052 w 5715000"/>
                  <a:gd name="connsiteY121" fmla="*/ 4099180 h 4556380"/>
                  <a:gd name="connsiteX122" fmla="*/ 622300 w 5715000"/>
                  <a:gd name="connsiteY122" fmla="*/ 4073780 h 4556380"/>
                  <a:gd name="connsiteX123" fmla="*/ 520700 w 5715000"/>
                  <a:gd name="connsiteY123" fmla="*/ 4042030 h 4556380"/>
                  <a:gd name="connsiteX124" fmla="*/ 317500 w 5715000"/>
                  <a:gd name="connsiteY124" fmla="*/ 4003930 h 4556380"/>
                  <a:gd name="connsiteX125" fmla="*/ 222252 w 5715000"/>
                  <a:gd name="connsiteY125" fmla="*/ 4029330 h 4556380"/>
                  <a:gd name="connsiteX126" fmla="*/ 193796 w 5715000"/>
                  <a:gd name="connsiteY126" fmla="*/ 4005618 h 4556380"/>
                  <a:gd name="connsiteX127" fmla="*/ 190500 w 5715000"/>
                  <a:gd name="connsiteY127" fmla="*/ 3986150 h 4556380"/>
                  <a:gd name="connsiteX128" fmla="*/ 243840 w 5715000"/>
                  <a:gd name="connsiteY128" fmla="*/ 3909950 h 4556380"/>
                  <a:gd name="connsiteX129" fmla="*/ 251460 w 5715000"/>
                  <a:gd name="connsiteY129" fmla="*/ 3810890 h 4556380"/>
                  <a:gd name="connsiteX130" fmla="*/ 243840 w 5715000"/>
                  <a:gd name="connsiteY130" fmla="*/ 3711830 h 4556380"/>
                  <a:gd name="connsiteX131" fmla="*/ 259080 w 5715000"/>
                  <a:gd name="connsiteY131" fmla="*/ 3643250 h 4556380"/>
                  <a:gd name="connsiteX132" fmla="*/ 259080 w 5715000"/>
                  <a:gd name="connsiteY132" fmla="*/ 3574670 h 4556380"/>
                  <a:gd name="connsiteX133" fmla="*/ 205740 w 5715000"/>
                  <a:gd name="connsiteY133" fmla="*/ 3376550 h 4556380"/>
                  <a:gd name="connsiteX134" fmla="*/ 228600 w 5715000"/>
                  <a:gd name="connsiteY134" fmla="*/ 3102230 h 4556380"/>
                  <a:gd name="connsiteX135" fmla="*/ 144780 w 5715000"/>
                  <a:gd name="connsiteY135" fmla="*/ 2987930 h 4556380"/>
                  <a:gd name="connsiteX136" fmla="*/ 60960 w 5715000"/>
                  <a:gd name="connsiteY136" fmla="*/ 3026030 h 4556380"/>
                  <a:gd name="connsiteX137" fmla="*/ 0 w 5715000"/>
                  <a:gd name="connsiteY137" fmla="*/ 2843150 h 4556380"/>
                  <a:gd name="connsiteX138" fmla="*/ 152400 w 5715000"/>
                  <a:gd name="connsiteY138" fmla="*/ 2667890 h 4556380"/>
                  <a:gd name="connsiteX139" fmla="*/ 175260 w 5715000"/>
                  <a:gd name="connsiteY139" fmla="*/ 2492630 h 4556380"/>
                  <a:gd name="connsiteX140" fmla="*/ 205740 w 5715000"/>
                  <a:gd name="connsiteY140" fmla="*/ 2340230 h 4556380"/>
                  <a:gd name="connsiteX141" fmla="*/ 198120 w 5715000"/>
                  <a:gd name="connsiteY141" fmla="*/ 2271650 h 4556380"/>
                  <a:gd name="connsiteX142" fmla="*/ 152400 w 5715000"/>
                  <a:gd name="connsiteY142" fmla="*/ 2256410 h 4556380"/>
                  <a:gd name="connsiteX143" fmla="*/ 114300 w 5715000"/>
                  <a:gd name="connsiteY143" fmla="*/ 2187830 h 4556380"/>
                  <a:gd name="connsiteX144" fmla="*/ 144780 w 5715000"/>
                  <a:gd name="connsiteY144" fmla="*/ 2058290 h 4556380"/>
                  <a:gd name="connsiteX145" fmla="*/ 205740 w 5715000"/>
                  <a:gd name="connsiteY145" fmla="*/ 2035430 h 4556380"/>
                  <a:gd name="connsiteX146" fmla="*/ 541020 w 5715000"/>
                  <a:gd name="connsiteY146" fmla="*/ 1989710 h 4556380"/>
                  <a:gd name="connsiteX147" fmla="*/ 609600 w 5715000"/>
                  <a:gd name="connsiteY147" fmla="*/ 1974470 h 4556380"/>
                  <a:gd name="connsiteX148" fmla="*/ 685800 w 5715000"/>
                  <a:gd name="connsiteY148" fmla="*/ 1989710 h 4556380"/>
                  <a:gd name="connsiteX149" fmla="*/ 731520 w 5715000"/>
                  <a:gd name="connsiteY149" fmla="*/ 1951610 h 4556380"/>
                  <a:gd name="connsiteX150" fmla="*/ 746760 w 5715000"/>
                  <a:gd name="connsiteY150" fmla="*/ 1799210 h 4556380"/>
                  <a:gd name="connsiteX151" fmla="*/ 876300 w 5715000"/>
                  <a:gd name="connsiteY151" fmla="*/ 1776350 h 4556380"/>
                  <a:gd name="connsiteX152" fmla="*/ 944880 w 5715000"/>
                  <a:gd name="connsiteY152" fmla="*/ 1844930 h 4556380"/>
                  <a:gd name="connsiteX153" fmla="*/ 1005840 w 5715000"/>
                  <a:gd name="connsiteY153" fmla="*/ 1791590 h 4556380"/>
                  <a:gd name="connsiteX154" fmla="*/ 1150620 w 5715000"/>
                  <a:gd name="connsiteY154" fmla="*/ 1783970 h 4556380"/>
                  <a:gd name="connsiteX155" fmla="*/ 1234440 w 5715000"/>
                  <a:gd name="connsiteY155" fmla="*/ 1844930 h 4556380"/>
                  <a:gd name="connsiteX156" fmla="*/ 1280160 w 5715000"/>
                  <a:gd name="connsiteY156" fmla="*/ 1753490 h 4556380"/>
                  <a:gd name="connsiteX157" fmla="*/ 1249680 w 5715000"/>
                  <a:gd name="connsiteY157" fmla="*/ 1692530 h 4556380"/>
                  <a:gd name="connsiteX158" fmla="*/ 1226820 w 5715000"/>
                  <a:gd name="connsiteY158" fmla="*/ 1616330 h 4556380"/>
                  <a:gd name="connsiteX159" fmla="*/ 1188720 w 5715000"/>
                  <a:gd name="connsiteY159" fmla="*/ 1471550 h 4556380"/>
                  <a:gd name="connsiteX160" fmla="*/ 1173480 w 5715000"/>
                  <a:gd name="connsiteY160" fmla="*/ 1425830 h 4556380"/>
                  <a:gd name="connsiteX161" fmla="*/ 1188720 w 5715000"/>
                  <a:gd name="connsiteY161" fmla="*/ 1265810 h 4556380"/>
                  <a:gd name="connsiteX162" fmla="*/ 1264920 w 5715000"/>
                  <a:gd name="connsiteY162" fmla="*/ 1242950 h 4556380"/>
                  <a:gd name="connsiteX163" fmla="*/ 1371600 w 5715000"/>
                  <a:gd name="connsiteY163" fmla="*/ 1098170 h 4556380"/>
                  <a:gd name="connsiteX164" fmla="*/ 1371600 w 5715000"/>
                  <a:gd name="connsiteY164" fmla="*/ 1037210 h 4556380"/>
                  <a:gd name="connsiteX165" fmla="*/ 1501140 w 5715000"/>
                  <a:gd name="connsiteY165" fmla="*/ 922910 h 4556380"/>
                  <a:gd name="connsiteX166" fmla="*/ 1493520 w 5715000"/>
                  <a:gd name="connsiteY166" fmla="*/ 839090 h 4556380"/>
                  <a:gd name="connsiteX167" fmla="*/ 1623060 w 5715000"/>
                  <a:gd name="connsiteY167" fmla="*/ 740030 h 4556380"/>
                  <a:gd name="connsiteX168" fmla="*/ 1737360 w 5715000"/>
                  <a:gd name="connsiteY168" fmla="*/ 587630 h 4556380"/>
                  <a:gd name="connsiteX169" fmla="*/ 1874520 w 5715000"/>
                  <a:gd name="connsiteY169" fmla="*/ 564770 h 4556380"/>
                  <a:gd name="connsiteX170" fmla="*/ 1958340 w 5715000"/>
                  <a:gd name="connsiteY170" fmla="*/ 663830 h 4556380"/>
                  <a:gd name="connsiteX171" fmla="*/ 2080260 w 5715000"/>
                  <a:gd name="connsiteY171" fmla="*/ 602870 h 4556380"/>
                  <a:gd name="connsiteX172" fmla="*/ 2179320 w 5715000"/>
                  <a:gd name="connsiteY172" fmla="*/ 640970 h 4556380"/>
                  <a:gd name="connsiteX173" fmla="*/ 2286000 w 5715000"/>
                  <a:gd name="connsiteY173" fmla="*/ 625730 h 4556380"/>
                  <a:gd name="connsiteX174" fmla="*/ 2324100 w 5715000"/>
                  <a:gd name="connsiteY174" fmla="*/ 564770 h 4556380"/>
                  <a:gd name="connsiteX175" fmla="*/ 2407920 w 5715000"/>
                  <a:gd name="connsiteY175" fmla="*/ 633350 h 4556380"/>
                  <a:gd name="connsiteX176" fmla="*/ 2446020 w 5715000"/>
                  <a:gd name="connsiteY176" fmla="*/ 747650 h 4556380"/>
                  <a:gd name="connsiteX177" fmla="*/ 2506980 w 5715000"/>
                  <a:gd name="connsiteY177" fmla="*/ 831470 h 4556380"/>
                  <a:gd name="connsiteX178" fmla="*/ 2659380 w 5715000"/>
                  <a:gd name="connsiteY178" fmla="*/ 823850 h 4556380"/>
                  <a:gd name="connsiteX179" fmla="*/ 2689860 w 5715000"/>
                  <a:gd name="connsiteY179" fmla="*/ 778130 h 4556380"/>
                  <a:gd name="connsiteX180" fmla="*/ 2758440 w 5715000"/>
                  <a:gd name="connsiteY180" fmla="*/ 831470 h 4556380"/>
                  <a:gd name="connsiteX181" fmla="*/ 2758440 w 5715000"/>
                  <a:gd name="connsiteY181" fmla="*/ 854330 h 4556380"/>
                  <a:gd name="connsiteX182" fmla="*/ 2865120 w 5715000"/>
                  <a:gd name="connsiteY182" fmla="*/ 930530 h 4556380"/>
                  <a:gd name="connsiteX183" fmla="*/ 2956560 w 5715000"/>
                  <a:gd name="connsiteY183" fmla="*/ 922910 h 4556380"/>
                  <a:gd name="connsiteX184" fmla="*/ 3009900 w 5715000"/>
                  <a:gd name="connsiteY184" fmla="*/ 854330 h 4556380"/>
                  <a:gd name="connsiteX185" fmla="*/ 3093720 w 5715000"/>
                  <a:gd name="connsiteY185" fmla="*/ 854330 h 4556380"/>
                  <a:gd name="connsiteX186" fmla="*/ 3223260 w 5715000"/>
                  <a:gd name="connsiteY186" fmla="*/ 892430 h 4556380"/>
                  <a:gd name="connsiteX187" fmla="*/ 3451860 w 5715000"/>
                  <a:gd name="connsiteY187" fmla="*/ 656210 h 4556380"/>
                  <a:gd name="connsiteX188" fmla="*/ 3337560 w 5715000"/>
                  <a:gd name="connsiteY188" fmla="*/ 549530 h 4556380"/>
                  <a:gd name="connsiteX189" fmla="*/ 3352800 w 5715000"/>
                  <a:gd name="connsiteY189" fmla="*/ 488570 h 4556380"/>
                  <a:gd name="connsiteX190" fmla="*/ 3383280 w 5715000"/>
                  <a:gd name="connsiteY190" fmla="*/ 237110 h 4556380"/>
                  <a:gd name="connsiteX191" fmla="*/ 3390900 w 5715000"/>
                  <a:gd name="connsiteY191" fmla="*/ 176150 h 4556380"/>
                  <a:gd name="connsiteX192" fmla="*/ 3375660 w 5715000"/>
                  <a:gd name="connsiteY192" fmla="*/ 8510 h 455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</a:cxnLst>
                <a:rect l="l" t="t" r="r" b="b"/>
                <a:pathLst>
                  <a:path w="5715000" h="4556380">
                    <a:moveTo>
                      <a:pt x="3379588" y="0"/>
                    </a:moveTo>
                    <a:lnTo>
                      <a:pt x="3566160" y="99950"/>
                    </a:lnTo>
                    <a:lnTo>
                      <a:pt x="3695700" y="92330"/>
                    </a:lnTo>
                    <a:lnTo>
                      <a:pt x="3787140" y="890"/>
                    </a:lnTo>
                    <a:lnTo>
                      <a:pt x="3832860" y="92330"/>
                    </a:lnTo>
                    <a:lnTo>
                      <a:pt x="4008120" y="107570"/>
                    </a:lnTo>
                    <a:lnTo>
                      <a:pt x="3977640" y="183770"/>
                    </a:lnTo>
                    <a:lnTo>
                      <a:pt x="3992880" y="252350"/>
                    </a:lnTo>
                    <a:lnTo>
                      <a:pt x="4091940" y="290450"/>
                    </a:lnTo>
                    <a:lnTo>
                      <a:pt x="4297680" y="252350"/>
                    </a:lnTo>
                    <a:lnTo>
                      <a:pt x="4648200" y="336170"/>
                    </a:lnTo>
                    <a:lnTo>
                      <a:pt x="4648200" y="419990"/>
                    </a:lnTo>
                    <a:lnTo>
                      <a:pt x="4648200" y="480950"/>
                    </a:lnTo>
                    <a:lnTo>
                      <a:pt x="4625340" y="648590"/>
                    </a:lnTo>
                    <a:lnTo>
                      <a:pt x="4724400" y="694310"/>
                    </a:lnTo>
                    <a:lnTo>
                      <a:pt x="4732020" y="762890"/>
                    </a:lnTo>
                    <a:lnTo>
                      <a:pt x="4808220" y="762890"/>
                    </a:lnTo>
                    <a:lnTo>
                      <a:pt x="4968240" y="785750"/>
                    </a:lnTo>
                    <a:lnTo>
                      <a:pt x="4937760" y="694310"/>
                    </a:lnTo>
                    <a:lnTo>
                      <a:pt x="5151120" y="694310"/>
                    </a:lnTo>
                    <a:lnTo>
                      <a:pt x="5166360" y="496190"/>
                    </a:lnTo>
                    <a:lnTo>
                      <a:pt x="5166360" y="359030"/>
                    </a:lnTo>
                    <a:lnTo>
                      <a:pt x="5227320" y="305690"/>
                    </a:lnTo>
                    <a:lnTo>
                      <a:pt x="5382788" y="313094"/>
                    </a:lnTo>
                    <a:lnTo>
                      <a:pt x="5384800" y="314580"/>
                    </a:lnTo>
                    <a:lnTo>
                      <a:pt x="5391148" y="428880"/>
                    </a:lnTo>
                    <a:lnTo>
                      <a:pt x="5549900" y="600330"/>
                    </a:lnTo>
                    <a:lnTo>
                      <a:pt x="5549900" y="797180"/>
                    </a:lnTo>
                    <a:lnTo>
                      <a:pt x="5626100" y="873380"/>
                    </a:lnTo>
                    <a:lnTo>
                      <a:pt x="5619748" y="1127380"/>
                    </a:lnTo>
                    <a:lnTo>
                      <a:pt x="5651500" y="1197230"/>
                    </a:lnTo>
                    <a:lnTo>
                      <a:pt x="5651500" y="1254380"/>
                    </a:lnTo>
                    <a:lnTo>
                      <a:pt x="5670548" y="1311530"/>
                    </a:lnTo>
                    <a:lnTo>
                      <a:pt x="5676900" y="1590930"/>
                    </a:lnTo>
                    <a:lnTo>
                      <a:pt x="5689600" y="1679830"/>
                    </a:lnTo>
                    <a:lnTo>
                      <a:pt x="5715000" y="1813180"/>
                    </a:lnTo>
                    <a:lnTo>
                      <a:pt x="5708652" y="1952880"/>
                    </a:lnTo>
                    <a:lnTo>
                      <a:pt x="5695948" y="2035430"/>
                    </a:lnTo>
                    <a:lnTo>
                      <a:pt x="5689600" y="2137030"/>
                    </a:lnTo>
                    <a:lnTo>
                      <a:pt x="5695948" y="2194180"/>
                    </a:lnTo>
                    <a:lnTo>
                      <a:pt x="5695948" y="2264030"/>
                    </a:lnTo>
                    <a:lnTo>
                      <a:pt x="5689600" y="2321180"/>
                    </a:lnTo>
                    <a:lnTo>
                      <a:pt x="5702300" y="2365630"/>
                    </a:lnTo>
                    <a:lnTo>
                      <a:pt x="5670548" y="2492630"/>
                    </a:lnTo>
                    <a:lnTo>
                      <a:pt x="5689600" y="2530730"/>
                    </a:lnTo>
                    <a:lnTo>
                      <a:pt x="5632452" y="2702180"/>
                    </a:lnTo>
                    <a:lnTo>
                      <a:pt x="5657852" y="2854580"/>
                    </a:lnTo>
                    <a:lnTo>
                      <a:pt x="5594348" y="3006980"/>
                    </a:lnTo>
                    <a:lnTo>
                      <a:pt x="5613400" y="3197480"/>
                    </a:lnTo>
                    <a:lnTo>
                      <a:pt x="5613400" y="3318130"/>
                    </a:lnTo>
                    <a:lnTo>
                      <a:pt x="5524500" y="3438780"/>
                    </a:lnTo>
                    <a:lnTo>
                      <a:pt x="5518148" y="3680080"/>
                    </a:lnTo>
                    <a:lnTo>
                      <a:pt x="5537200" y="3737230"/>
                    </a:lnTo>
                    <a:lnTo>
                      <a:pt x="5537200" y="3800730"/>
                    </a:lnTo>
                    <a:lnTo>
                      <a:pt x="5454652" y="3883280"/>
                    </a:lnTo>
                    <a:lnTo>
                      <a:pt x="5429252" y="3921380"/>
                    </a:lnTo>
                    <a:lnTo>
                      <a:pt x="5340348" y="4022980"/>
                    </a:lnTo>
                    <a:lnTo>
                      <a:pt x="5283200" y="3978530"/>
                    </a:lnTo>
                    <a:lnTo>
                      <a:pt x="5175252" y="4061080"/>
                    </a:lnTo>
                    <a:lnTo>
                      <a:pt x="5092700" y="4099180"/>
                    </a:lnTo>
                    <a:lnTo>
                      <a:pt x="5048252" y="4124580"/>
                    </a:lnTo>
                    <a:lnTo>
                      <a:pt x="4978400" y="4169030"/>
                    </a:lnTo>
                    <a:lnTo>
                      <a:pt x="4933948" y="4276980"/>
                    </a:lnTo>
                    <a:lnTo>
                      <a:pt x="4832348" y="4226180"/>
                    </a:lnTo>
                    <a:lnTo>
                      <a:pt x="4749800" y="4257930"/>
                    </a:lnTo>
                    <a:lnTo>
                      <a:pt x="4692652" y="4200780"/>
                    </a:lnTo>
                    <a:lnTo>
                      <a:pt x="4578348" y="4156330"/>
                    </a:lnTo>
                    <a:lnTo>
                      <a:pt x="4457700" y="4137280"/>
                    </a:lnTo>
                    <a:lnTo>
                      <a:pt x="4349748" y="3978530"/>
                    </a:lnTo>
                    <a:lnTo>
                      <a:pt x="4279900" y="3984880"/>
                    </a:lnTo>
                    <a:lnTo>
                      <a:pt x="4279900" y="4080130"/>
                    </a:lnTo>
                    <a:lnTo>
                      <a:pt x="4349748" y="4213480"/>
                    </a:lnTo>
                    <a:lnTo>
                      <a:pt x="4184652" y="4308730"/>
                    </a:lnTo>
                    <a:lnTo>
                      <a:pt x="4159252" y="4327780"/>
                    </a:lnTo>
                    <a:lnTo>
                      <a:pt x="4095748" y="4423030"/>
                    </a:lnTo>
                    <a:lnTo>
                      <a:pt x="4032252" y="4467480"/>
                    </a:lnTo>
                    <a:lnTo>
                      <a:pt x="3975100" y="4556380"/>
                    </a:lnTo>
                    <a:lnTo>
                      <a:pt x="3898900" y="4461130"/>
                    </a:lnTo>
                    <a:lnTo>
                      <a:pt x="3822700" y="4410330"/>
                    </a:lnTo>
                    <a:lnTo>
                      <a:pt x="3683000" y="4372230"/>
                    </a:lnTo>
                    <a:lnTo>
                      <a:pt x="3651252" y="4219830"/>
                    </a:lnTo>
                    <a:lnTo>
                      <a:pt x="3536948" y="4169030"/>
                    </a:lnTo>
                    <a:lnTo>
                      <a:pt x="3492500" y="4061080"/>
                    </a:lnTo>
                    <a:lnTo>
                      <a:pt x="3390900" y="4035680"/>
                    </a:lnTo>
                    <a:lnTo>
                      <a:pt x="3333748" y="4022980"/>
                    </a:lnTo>
                    <a:lnTo>
                      <a:pt x="3289300" y="3965830"/>
                    </a:lnTo>
                    <a:lnTo>
                      <a:pt x="3302000" y="3921380"/>
                    </a:lnTo>
                    <a:lnTo>
                      <a:pt x="3289300" y="3826130"/>
                    </a:lnTo>
                    <a:lnTo>
                      <a:pt x="3276600" y="3768980"/>
                    </a:lnTo>
                    <a:lnTo>
                      <a:pt x="3308348" y="3711830"/>
                    </a:lnTo>
                    <a:lnTo>
                      <a:pt x="3308348" y="3673730"/>
                    </a:lnTo>
                    <a:lnTo>
                      <a:pt x="3155948" y="3673730"/>
                    </a:lnTo>
                    <a:lnTo>
                      <a:pt x="3130548" y="3534030"/>
                    </a:lnTo>
                    <a:lnTo>
                      <a:pt x="3060700" y="3476880"/>
                    </a:lnTo>
                    <a:lnTo>
                      <a:pt x="2946400" y="3349880"/>
                    </a:lnTo>
                    <a:lnTo>
                      <a:pt x="2832100" y="3299080"/>
                    </a:lnTo>
                    <a:lnTo>
                      <a:pt x="2762252" y="3292730"/>
                    </a:lnTo>
                    <a:lnTo>
                      <a:pt x="2654300" y="3241930"/>
                    </a:lnTo>
                    <a:lnTo>
                      <a:pt x="2444748" y="3197480"/>
                    </a:lnTo>
                    <a:lnTo>
                      <a:pt x="2362200" y="3172080"/>
                    </a:lnTo>
                    <a:lnTo>
                      <a:pt x="2228852" y="3184780"/>
                    </a:lnTo>
                    <a:lnTo>
                      <a:pt x="2032000" y="3241930"/>
                    </a:lnTo>
                    <a:lnTo>
                      <a:pt x="1987548" y="3299080"/>
                    </a:lnTo>
                    <a:lnTo>
                      <a:pt x="2006600" y="3381630"/>
                    </a:lnTo>
                    <a:lnTo>
                      <a:pt x="2006600" y="3426080"/>
                    </a:lnTo>
                    <a:lnTo>
                      <a:pt x="1854200" y="3426080"/>
                    </a:lnTo>
                    <a:lnTo>
                      <a:pt x="1758948" y="3495930"/>
                    </a:lnTo>
                    <a:lnTo>
                      <a:pt x="1663700" y="3489580"/>
                    </a:lnTo>
                    <a:lnTo>
                      <a:pt x="1562100" y="3546730"/>
                    </a:lnTo>
                    <a:lnTo>
                      <a:pt x="1524000" y="3610230"/>
                    </a:lnTo>
                    <a:lnTo>
                      <a:pt x="1397000" y="3622930"/>
                    </a:lnTo>
                    <a:lnTo>
                      <a:pt x="1390652" y="3686430"/>
                    </a:lnTo>
                    <a:lnTo>
                      <a:pt x="1282700" y="3705480"/>
                    </a:lnTo>
                    <a:lnTo>
                      <a:pt x="1238252" y="3756280"/>
                    </a:lnTo>
                    <a:lnTo>
                      <a:pt x="1181100" y="3807080"/>
                    </a:lnTo>
                    <a:lnTo>
                      <a:pt x="996948" y="3889630"/>
                    </a:lnTo>
                    <a:lnTo>
                      <a:pt x="927100" y="3876930"/>
                    </a:lnTo>
                    <a:lnTo>
                      <a:pt x="889000" y="3953130"/>
                    </a:lnTo>
                    <a:lnTo>
                      <a:pt x="755652" y="4016630"/>
                    </a:lnTo>
                    <a:lnTo>
                      <a:pt x="742948" y="4061080"/>
                    </a:lnTo>
                    <a:lnTo>
                      <a:pt x="679452" y="4086480"/>
                    </a:lnTo>
                    <a:lnTo>
                      <a:pt x="654052" y="4099180"/>
                    </a:lnTo>
                    <a:lnTo>
                      <a:pt x="622300" y="4073780"/>
                    </a:lnTo>
                    <a:lnTo>
                      <a:pt x="520700" y="4042030"/>
                    </a:lnTo>
                    <a:lnTo>
                      <a:pt x="317500" y="4003930"/>
                    </a:lnTo>
                    <a:lnTo>
                      <a:pt x="222252" y="4029330"/>
                    </a:lnTo>
                    <a:lnTo>
                      <a:pt x="193796" y="4005618"/>
                    </a:lnTo>
                    <a:lnTo>
                      <a:pt x="190500" y="3986150"/>
                    </a:lnTo>
                    <a:lnTo>
                      <a:pt x="243840" y="3909950"/>
                    </a:lnTo>
                    <a:lnTo>
                      <a:pt x="251460" y="3810890"/>
                    </a:lnTo>
                    <a:lnTo>
                      <a:pt x="243840" y="3711830"/>
                    </a:lnTo>
                    <a:lnTo>
                      <a:pt x="259080" y="3643250"/>
                    </a:lnTo>
                    <a:lnTo>
                      <a:pt x="259080" y="3574670"/>
                    </a:lnTo>
                    <a:lnTo>
                      <a:pt x="205740" y="3376550"/>
                    </a:lnTo>
                    <a:lnTo>
                      <a:pt x="228600" y="3102230"/>
                    </a:lnTo>
                    <a:lnTo>
                      <a:pt x="144780" y="2987930"/>
                    </a:lnTo>
                    <a:lnTo>
                      <a:pt x="60960" y="3026030"/>
                    </a:lnTo>
                    <a:lnTo>
                      <a:pt x="0" y="2843150"/>
                    </a:lnTo>
                    <a:lnTo>
                      <a:pt x="152400" y="2667890"/>
                    </a:lnTo>
                    <a:lnTo>
                      <a:pt x="175260" y="2492630"/>
                    </a:lnTo>
                    <a:lnTo>
                      <a:pt x="205740" y="2340230"/>
                    </a:lnTo>
                    <a:lnTo>
                      <a:pt x="198120" y="2271650"/>
                    </a:lnTo>
                    <a:lnTo>
                      <a:pt x="152400" y="2256410"/>
                    </a:lnTo>
                    <a:lnTo>
                      <a:pt x="114300" y="2187830"/>
                    </a:lnTo>
                    <a:lnTo>
                      <a:pt x="144780" y="2058290"/>
                    </a:lnTo>
                    <a:lnTo>
                      <a:pt x="205740" y="2035430"/>
                    </a:lnTo>
                    <a:lnTo>
                      <a:pt x="541020" y="1989710"/>
                    </a:lnTo>
                    <a:lnTo>
                      <a:pt x="609600" y="1974470"/>
                    </a:lnTo>
                    <a:lnTo>
                      <a:pt x="685800" y="1989710"/>
                    </a:lnTo>
                    <a:lnTo>
                      <a:pt x="731520" y="1951610"/>
                    </a:lnTo>
                    <a:lnTo>
                      <a:pt x="746760" y="1799210"/>
                    </a:lnTo>
                    <a:lnTo>
                      <a:pt x="876300" y="1776350"/>
                    </a:lnTo>
                    <a:lnTo>
                      <a:pt x="944880" y="1844930"/>
                    </a:lnTo>
                    <a:lnTo>
                      <a:pt x="1005840" y="1791590"/>
                    </a:lnTo>
                    <a:lnTo>
                      <a:pt x="1150620" y="1783970"/>
                    </a:lnTo>
                    <a:lnTo>
                      <a:pt x="1234440" y="1844930"/>
                    </a:lnTo>
                    <a:lnTo>
                      <a:pt x="1280160" y="1753490"/>
                    </a:lnTo>
                    <a:lnTo>
                      <a:pt x="1249680" y="1692530"/>
                    </a:lnTo>
                    <a:lnTo>
                      <a:pt x="1226820" y="1616330"/>
                    </a:lnTo>
                    <a:lnTo>
                      <a:pt x="1188720" y="1471550"/>
                    </a:lnTo>
                    <a:lnTo>
                      <a:pt x="1173480" y="1425830"/>
                    </a:lnTo>
                    <a:lnTo>
                      <a:pt x="1188720" y="1265810"/>
                    </a:lnTo>
                    <a:lnTo>
                      <a:pt x="1264920" y="1242950"/>
                    </a:lnTo>
                    <a:lnTo>
                      <a:pt x="1371600" y="1098170"/>
                    </a:lnTo>
                    <a:lnTo>
                      <a:pt x="1371600" y="1037210"/>
                    </a:lnTo>
                    <a:lnTo>
                      <a:pt x="1501140" y="922910"/>
                    </a:lnTo>
                    <a:lnTo>
                      <a:pt x="1493520" y="839090"/>
                    </a:lnTo>
                    <a:lnTo>
                      <a:pt x="1623060" y="740030"/>
                    </a:lnTo>
                    <a:lnTo>
                      <a:pt x="1737360" y="587630"/>
                    </a:lnTo>
                    <a:lnTo>
                      <a:pt x="1874520" y="564770"/>
                    </a:lnTo>
                    <a:lnTo>
                      <a:pt x="1958340" y="663830"/>
                    </a:lnTo>
                    <a:lnTo>
                      <a:pt x="2080260" y="602870"/>
                    </a:lnTo>
                    <a:lnTo>
                      <a:pt x="2179320" y="640970"/>
                    </a:lnTo>
                    <a:lnTo>
                      <a:pt x="2286000" y="625730"/>
                    </a:lnTo>
                    <a:lnTo>
                      <a:pt x="2324100" y="564770"/>
                    </a:lnTo>
                    <a:lnTo>
                      <a:pt x="2407920" y="633350"/>
                    </a:lnTo>
                    <a:lnTo>
                      <a:pt x="2446020" y="747650"/>
                    </a:lnTo>
                    <a:lnTo>
                      <a:pt x="2506980" y="831470"/>
                    </a:lnTo>
                    <a:lnTo>
                      <a:pt x="2659380" y="823850"/>
                    </a:lnTo>
                    <a:lnTo>
                      <a:pt x="2689860" y="778130"/>
                    </a:lnTo>
                    <a:lnTo>
                      <a:pt x="2758440" y="831470"/>
                    </a:lnTo>
                    <a:lnTo>
                      <a:pt x="2758440" y="854330"/>
                    </a:lnTo>
                    <a:lnTo>
                      <a:pt x="2865120" y="930530"/>
                    </a:lnTo>
                    <a:lnTo>
                      <a:pt x="2956560" y="922910"/>
                    </a:lnTo>
                    <a:lnTo>
                      <a:pt x="3009900" y="854330"/>
                    </a:lnTo>
                    <a:lnTo>
                      <a:pt x="3093720" y="854330"/>
                    </a:lnTo>
                    <a:lnTo>
                      <a:pt x="3223260" y="892430"/>
                    </a:lnTo>
                    <a:lnTo>
                      <a:pt x="3451860" y="656210"/>
                    </a:lnTo>
                    <a:lnTo>
                      <a:pt x="3337560" y="549530"/>
                    </a:lnTo>
                    <a:lnTo>
                      <a:pt x="3352800" y="488570"/>
                    </a:lnTo>
                    <a:lnTo>
                      <a:pt x="3383280" y="237110"/>
                    </a:lnTo>
                    <a:lnTo>
                      <a:pt x="3390900" y="176150"/>
                    </a:lnTo>
                    <a:lnTo>
                      <a:pt x="3375660" y="851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FDA52ABE-C8E9-C803-C179-823D8ED216EB}"/>
                  </a:ext>
                </a:extLst>
              </p:cNvPr>
              <p:cNvSpPr/>
              <p:nvPr/>
            </p:nvSpPr>
            <p:spPr>
              <a:xfrm>
                <a:off x="1371090" y="865873"/>
                <a:ext cx="1094355" cy="1105022"/>
              </a:xfrm>
              <a:custGeom>
                <a:avLst/>
                <a:gdLst>
                  <a:gd name="connsiteX0" fmla="*/ 5836172 w 6891872"/>
                  <a:gd name="connsiteY0" fmla="*/ 0 h 6959054"/>
                  <a:gd name="connsiteX1" fmla="*/ 6007952 w 6891872"/>
                  <a:gd name="connsiteY1" fmla="*/ 89624 h 6959054"/>
                  <a:gd name="connsiteX2" fmla="*/ 6084152 w 6891872"/>
                  <a:gd name="connsiteY2" fmla="*/ 59144 h 6959054"/>
                  <a:gd name="connsiteX3" fmla="*/ 6114632 w 6891872"/>
                  <a:gd name="connsiteY3" fmla="*/ 120104 h 6959054"/>
                  <a:gd name="connsiteX4" fmla="*/ 6221312 w 6891872"/>
                  <a:gd name="connsiteY4" fmla="*/ 142964 h 6959054"/>
                  <a:gd name="connsiteX5" fmla="*/ 6289892 w 6891872"/>
                  <a:gd name="connsiteY5" fmla="*/ 142964 h 6959054"/>
                  <a:gd name="connsiteX6" fmla="*/ 6381332 w 6891872"/>
                  <a:gd name="connsiteY6" fmla="*/ 188684 h 6959054"/>
                  <a:gd name="connsiteX7" fmla="*/ 6327992 w 6891872"/>
                  <a:gd name="connsiteY7" fmla="*/ 249644 h 6959054"/>
                  <a:gd name="connsiteX8" fmla="*/ 6366092 w 6891872"/>
                  <a:gd name="connsiteY8" fmla="*/ 318224 h 6959054"/>
                  <a:gd name="connsiteX9" fmla="*/ 6343232 w 6891872"/>
                  <a:gd name="connsiteY9" fmla="*/ 485864 h 6959054"/>
                  <a:gd name="connsiteX10" fmla="*/ 6312752 w 6891872"/>
                  <a:gd name="connsiteY10" fmla="*/ 523964 h 6959054"/>
                  <a:gd name="connsiteX11" fmla="*/ 6312752 w 6891872"/>
                  <a:gd name="connsiteY11" fmla="*/ 600164 h 6959054"/>
                  <a:gd name="connsiteX12" fmla="*/ 6373712 w 6891872"/>
                  <a:gd name="connsiteY12" fmla="*/ 577304 h 6959054"/>
                  <a:gd name="connsiteX13" fmla="*/ 6381332 w 6891872"/>
                  <a:gd name="connsiteY13" fmla="*/ 668744 h 6959054"/>
                  <a:gd name="connsiteX14" fmla="*/ 6526112 w 6891872"/>
                  <a:gd name="connsiteY14" fmla="*/ 752564 h 6959054"/>
                  <a:gd name="connsiteX15" fmla="*/ 6617552 w 6891872"/>
                  <a:gd name="connsiteY15" fmla="*/ 729704 h 6959054"/>
                  <a:gd name="connsiteX16" fmla="*/ 6739472 w 6891872"/>
                  <a:gd name="connsiteY16" fmla="*/ 798284 h 6959054"/>
                  <a:gd name="connsiteX17" fmla="*/ 6853772 w 6891872"/>
                  <a:gd name="connsiteY17" fmla="*/ 927824 h 6959054"/>
                  <a:gd name="connsiteX18" fmla="*/ 6884252 w 6891872"/>
                  <a:gd name="connsiteY18" fmla="*/ 958304 h 6959054"/>
                  <a:gd name="connsiteX19" fmla="*/ 6891872 w 6891872"/>
                  <a:gd name="connsiteY19" fmla="*/ 1042124 h 6959054"/>
                  <a:gd name="connsiteX20" fmla="*/ 6830912 w 6891872"/>
                  <a:gd name="connsiteY20" fmla="*/ 1095464 h 6959054"/>
                  <a:gd name="connsiteX21" fmla="*/ 6792812 w 6891872"/>
                  <a:gd name="connsiteY21" fmla="*/ 1209764 h 6959054"/>
                  <a:gd name="connsiteX22" fmla="*/ 6640412 w 6891872"/>
                  <a:gd name="connsiteY22" fmla="*/ 1293584 h 6959054"/>
                  <a:gd name="connsiteX23" fmla="*/ 6564212 w 6891872"/>
                  <a:gd name="connsiteY23" fmla="*/ 1362164 h 6959054"/>
                  <a:gd name="connsiteX24" fmla="*/ 6457532 w 6891872"/>
                  <a:gd name="connsiteY24" fmla="*/ 1346924 h 6959054"/>
                  <a:gd name="connsiteX25" fmla="*/ 6335612 w 6891872"/>
                  <a:gd name="connsiteY25" fmla="*/ 1324064 h 6959054"/>
                  <a:gd name="connsiteX26" fmla="*/ 6289892 w 6891872"/>
                  <a:gd name="connsiteY26" fmla="*/ 1331684 h 6959054"/>
                  <a:gd name="connsiteX27" fmla="*/ 6289892 w 6891872"/>
                  <a:gd name="connsiteY27" fmla="*/ 1362164 h 6959054"/>
                  <a:gd name="connsiteX28" fmla="*/ 6228932 w 6891872"/>
                  <a:gd name="connsiteY28" fmla="*/ 1438364 h 6959054"/>
                  <a:gd name="connsiteX29" fmla="*/ 6259412 w 6891872"/>
                  <a:gd name="connsiteY29" fmla="*/ 1506944 h 6959054"/>
                  <a:gd name="connsiteX30" fmla="*/ 6251792 w 6891872"/>
                  <a:gd name="connsiteY30" fmla="*/ 1674584 h 6959054"/>
                  <a:gd name="connsiteX31" fmla="*/ 6221312 w 6891872"/>
                  <a:gd name="connsiteY31" fmla="*/ 1735544 h 6959054"/>
                  <a:gd name="connsiteX32" fmla="*/ 6259412 w 6891872"/>
                  <a:gd name="connsiteY32" fmla="*/ 1804124 h 6959054"/>
                  <a:gd name="connsiteX33" fmla="*/ 6259412 w 6891872"/>
                  <a:gd name="connsiteY33" fmla="*/ 1872704 h 6959054"/>
                  <a:gd name="connsiteX34" fmla="*/ 6213692 w 6891872"/>
                  <a:gd name="connsiteY34" fmla="*/ 1948904 h 6959054"/>
                  <a:gd name="connsiteX35" fmla="*/ 6145112 w 6891872"/>
                  <a:gd name="connsiteY35" fmla="*/ 1956524 h 6959054"/>
                  <a:gd name="connsiteX36" fmla="*/ 6145112 w 6891872"/>
                  <a:gd name="connsiteY36" fmla="*/ 2101304 h 6959054"/>
                  <a:gd name="connsiteX37" fmla="*/ 6107012 w 6891872"/>
                  <a:gd name="connsiteY37" fmla="*/ 2147024 h 6959054"/>
                  <a:gd name="connsiteX38" fmla="*/ 6114632 w 6891872"/>
                  <a:gd name="connsiteY38" fmla="*/ 2207984 h 6959054"/>
                  <a:gd name="connsiteX39" fmla="*/ 6122252 w 6891872"/>
                  <a:gd name="connsiteY39" fmla="*/ 2253704 h 6959054"/>
                  <a:gd name="connsiteX40" fmla="*/ 6068912 w 6891872"/>
                  <a:gd name="connsiteY40" fmla="*/ 2375624 h 6959054"/>
                  <a:gd name="connsiteX41" fmla="*/ 6068912 w 6891872"/>
                  <a:gd name="connsiteY41" fmla="*/ 2428964 h 6959054"/>
                  <a:gd name="connsiteX42" fmla="*/ 6084152 w 6891872"/>
                  <a:gd name="connsiteY42" fmla="*/ 2505164 h 6959054"/>
                  <a:gd name="connsiteX43" fmla="*/ 6160352 w 6891872"/>
                  <a:gd name="connsiteY43" fmla="*/ 2619464 h 6959054"/>
                  <a:gd name="connsiteX44" fmla="*/ 6267032 w 6891872"/>
                  <a:gd name="connsiteY44" fmla="*/ 2688044 h 6959054"/>
                  <a:gd name="connsiteX45" fmla="*/ 6312752 w 6891872"/>
                  <a:gd name="connsiteY45" fmla="*/ 2680424 h 6959054"/>
                  <a:gd name="connsiteX46" fmla="*/ 6404192 w 6891872"/>
                  <a:gd name="connsiteY46" fmla="*/ 2787104 h 6959054"/>
                  <a:gd name="connsiteX47" fmla="*/ 6289892 w 6891872"/>
                  <a:gd name="connsiteY47" fmla="*/ 2939504 h 6959054"/>
                  <a:gd name="connsiteX48" fmla="*/ 6160352 w 6891872"/>
                  <a:gd name="connsiteY48" fmla="*/ 3038564 h 6959054"/>
                  <a:gd name="connsiteX49" fmla="*/ 6167972 w 6891872"/>
                  <a:gd name="connsiteY49" fmla="*/ 3122384 h 6959054"/>
                  <a:gd name="connsiteX50" fmla="*/ 6038432 w 6891872"/>
                  <a:gd name="connsiteY50" fmla="*/ 3236684 h 6959054"/>
                  <a:gd name="connsiteX51" fmla="*/ 6038432 w 6891872"/>
                  <a:gd name="connsiteY51" fmla="*/ 3297644 h 6959054"/>
                  <a:gd name="connsiteX52" fmla="*/ 5931752 w 6891872"/>
                  <a:gd name="connsiteY52" fmla="*/ 3442424 h 6959054"/>
                  <a:gd name="connsiteX53" fmla="*/ 5855552 w 6891872"/>
                  <a:gd name="connsiteY53" fmla="*/ 3465284 h 6959054"/>
                  <a:gd name="connsiteX54" fmla="*/ 5840312 w 6891872"/>
                  <a:gd name="connsiteY54" fmla="*/ 3625304 h 6959054"/>
                  <a:gd name="connsiteX55" fmla="*/ 5855552 w 6891872"/>
                  <a:gd name="connsiteY55" fmla="*/ 3671024 h 6959054"/>
                  <a:gd name="connsiteX56" fmla="*/ 5893652 w 6891872"/>
                  <a:gd name="connsiteY56" fmla="*/ 3815804 h 6959054"/>
                  <a:gd name="connsiteX57" fmla="*/ 5916512 w 6891872"/>
                  <a:gd name="connsiteY57" fmla="*/ 3892004 h 6959054"/>
                  <a:gd name="connsiteX58" fmla="*/ 5946992 w 6891872"/>
                  <a:gd name="connsiteY58" fmla="*/ 3952964 h 6959054"/>
                  <a:gd name="connsiteX59" fmla="*/ 5901272 w 6891872"/>
                  <a:gd name="connsiteY59" fmla="*/ 4044404 h 6959054"/>
                  <a:gd name="connsiteX60" fmla="*/ 5817452 w 6891872"/>
                  <a:gd name="connsiteY60" fmla="*/ 3983444 h 6959054"/>
                  <a:gd name="connsiteX61" fmla="*/ 5672672 w 6891872"/>
                  <a:gd name="connsiteY61" fmla="*/ 3991064 h 6959054"/>
                  <a:gd name="connsiteX62" fmla="*/ 5611712 w 6891872"/>
                  <a:gd name="connsiteY62" fmla="*/ 4044404 h 6959054"/>
                  <a:gd name="connsiteX63" fmla="*/ 5543132 w 6891872"/>
                  <a:gd name="connsiteY63" fmla="*/ 3975824 h 6959054"/>
                  <a:gd name="connsiteX64" fmla="*/ 5413592 w 6891872"/>
                  <a:gd name="connsiteY64" fmla="*/ 3998684 h 6959054"/>
                  <a:gd name="connsiteX65" fmla="*/ 5398352 w 6891872"/>
                  <a:gd name="connsiteY65" fmla="*/ 4151084 h 6959054"/>
                  <a:gd name="connsiteX66" fmla="*/ 5352632 w 6891872"/>
                  <a:gd name="connsiteY66" fmla="*/ 4189184 h 6959054"/>
                  <a:gd name="connsiteX67" fmla="*/ 5276432 w 6891872"/>
                  <a:gd name="connsiteY67" fmla="*/ 4173944 h 6959054"/>
                  <a:gd name="connsiteX68" fmla="*/ 5207852 w 6891872"/>
                  <a:gd name="connsiteY68" fmla="*/ 4189184 h 6959054"/>
                  <a:gd name="connsiteX69" fmla="*/ 4872572 w 6891872"/>
                  <a:gd name="connsiteY69" fmla="*/ 4234904 h 6959054"/>
                  <a:gd name="connsiteX70" fmla="*/ 4811612 w 6891872"/>
                  <a:gd name="connsiteY70" fmla="*/ 4257764 h 6959054"/>
                  <a:gd name="connsiteX71" fmla="*/ 4781132 w 6891872"/>
                  <a:gd name="connsiteY71" fmla="*/ 4387304 h 6959054"/>
                  <a:gd name="connsiteX72" fmla="*/ 4819232 w 6891872"/>
                  <a:gd name="connsiteY72" fmla="*/ 4455884 h 6959054"/>
                  <a:gd name="connsiteX73" fmla="*/ 4864952 w 6891872"/>
                  <a:gd name="connsiteY73" fmla="*/ 4471124 h 6959054"/>
                  <a:gd name="connsiteX74" fmla="*/ 4872572 w 6891872"/>
                  <a:gd name="connsiteY74" fmla="*/ 4539704 h 6959054"/>
                  <a:gd name="connsiteX75" fmla="*/ 4842092 w 6891872"/>
                  <a:gd name="connsiteY75" fmla="*/ 4692104 h 6959054"/>
                  <a:gd name="connsiteX76" fmla="*/ 4819232 w 6891872"/>
                  <a:gd name="connsiteY76" fmla="*/ 4867364 h 6959054"/>
                  <a:gd name="connsiteX77" fmla="*/ 4666832 w 6891872"/>
                  <a:gd name="connsiteY77" fmla="*/ 5042624 h 6959054"/>
                  <a:gd name="connsiteX78" fmla="*/ 4727792 w 6891872"/>
                  <a:gd name="connsiteY78" fmla="*/ 5225504 h 6959054"/>
                  <a:gd name="connsiteX79" fmla="*/ 4811612 w 6891872"/>
                  <a:gd name="connsiteY79" fmla="*/ 5187404 h 6959054"/>
                  <a:gd name="connsiteX80" fmla="*/ 4895432 w 6891872"/>
                  <a:gd name="connsiteY80" fmla="*/ 5301704 h 6959054"/>
                  <a:gd name="connsiteX81" fmla="*/ 4872572 w 6891872"/>
                  <a:gd name="connsiteY81" fmla="*/ 5576024 h 6959054"/>
                  <a:gd name="connsiteX82" fmla="*/ 4925912 w 6891872"/>
                  <a:gd name="connsiteY82" fmla="*/ 5774144 h 6959054"/>
                  <a:gd name="connsiteX83" fmla="*/ 4925912 w 6891872"/>
                  <a:gd name="connsiteY83" fmla="*/ 5842724 h 6959054"/>
                  <a:gd name="connsiteX84" fmla="*/ 4910672 w 6891872"/>
                  <a:gd name="connsiteY84" fmla="*/ 5911304 h 6959054"/>
                  <a:gd name="connsiteX85" fmla="*/ 4918292 w 6891872"/>
                  <a:gd name="connsiteY85" fmla="*/ 6010364 h 6959054"/>
                  <a:gd name="connsiteX86" fmla="*/ 4910672 w 6891872"/>
                  <a:gd name="connsiteY86" fmla="*/ 6109424 h 6959054"/>
                  <a:gd name="connsiteX87" fmla="*/ 4899272 w 6891872"/>
                  <a:gd name="connsiteY87" fmla="*/ 6125710 h 6959054"/>
                  <a:gd name="connsiteX88" fmla="*/ 4819232 w 6891872"/>
                  <a:gd name="connsiteY88" fmla="*/ 6114504 h 6959054"/>
                  <a:gd name="connsiteX89" fmla="*/ 4774780 w 6891872"/>
                  <a:gd name="connsiteY89" fmla="*/ 6120854 h 6959054"/>
                  <a:gd name="connsiteX90" fmla="*/ 4717632 w 6891872"/>
                  <a:gd name="connsiteY90" fmla="*/ 6095454 h 6959054"/>
                  <a:gd name="connsiteX91" fmla="*/ 4685884 w 6891872"/>
                  <a:gd name="connsiteY91" fmla="*/ 6057354 h 6959054"/>
                  <a:gd name="connsiteX92" fmla="*/ 4679532 w 6891872"/>
                  <a:gd name="connsiteY92" fmla="*/ 5949404 h 6959054"/>
                  <a:gd name="connsiteX93" fmla="*/ 4622380 w 6891872"/>
                  <a:gd name="connsiteY93" fmla="*/ 5936704 h 6959054"/>
                  <a:gd name="connsiteX94" fmla="*/ 4571580 w 6891872"/>
                  <a:gd name="connsiteY94" fmla="*/ 5854154 h 6959054"/>
                  <a:gd name="connsiteX95" fmla="*/ 4514432 w 6891872"/>
                  <a:gd name="connsiteY95" fmla="*/ 5784304 h 6959054"/>
                  <a:gd name="connsiteX96" fmla="*/ 4457284 w 6891872"/>
                  <a:gd name="connsiteY96" fmla="*/ 5746204 h 6959054"/>
                  <a:gd name="connsiteX97" fmla="*/ 4425532 w 6891872"/>
                  <a:gd name="connsiteY97" fmla="*/ 5790654 h 6959054"/>
                  <a:gd name="connsiteX98" fmla="*/ 4419180 w 6891872"/>
                  <a:gd name="connsiteY98" fmla="*/ 5911304 h 6959054"/>
                  <a:gd name="connsiteX99" fmla="*/ 4247732 w 6891872"/>
                  <a:gd name="connsiteY99" fmla="*/ 6019254 h 6959054"/>
                  <a:gd name="connsiteX100" fmla="*/ 4082632 w 6891872"/>
                  <a:gd name="connsiteY100" fmla="*/ 6031954 h 6959054"/>
                  <a:gd name="connsiteX101" fmla="*/ 4044532 w 6891872"/>
                  <a:gd name="connsiteY101" fmla="*/ 6063704 h 6959054"/>
                  <a:gd name="connsiteX102" fmla="*/ 4038180 w 6891872"/>
                  <a:gd name="connsiteY102" fmla="*/ 6203404 h 6959054"/>
                  <a:gd name="connsiteX103" fmla="*/ 4088980 w 6891872"/>
                  <a:gd name="connsiteY103" fmla="*/ 6254204 h 6959054"/>
                  <a:gd name="connsiteX104" fmla="*/ 4088980 w 6891872"/>
                  <a:gd name="connsiteY104" fmla="*/ 6387554 h 6959054"/>
                  <a:gd name="connsiteX105" fmla="*/ 4000084 w 6891872"/>
                  <a:gd name="connsiteY105" fmla="*/ 6374854 h 6959054"/>
                  <a:gd name="connsiteX106" fmla="*/ 3936580 w 6891872"/>
                  <a:gd name="connsiteY106" fmla="*/ 6393904 h 6959054"/>
                  <a:gd name="connsiteX107" fmla="*/ 3904832 w 6891872"/>
                  <a:gd name="connsiteY107" fmla="*/ 6432004 h 6959054"/>
                  <a:gd name="connsiteX108" fmla="*/ 3923884 w 6891872"/>
                  <a:gd name="connsiteY108" fmla="*/ 6546304 h 6959054"/>
                  <a:gd name="connsiteX109" fmla="*/ 3911180 w 6891872"/>
                  <a:gd name="connsiteY109" fmla="*/ 6609804 h 6959054"/>
                  <a:gd name="connsiteX110" fmla="*/ 3873084 w 6891872"/>
                  <a:gd name="connsiteY110" fmla="*/ 6622504 h 6959054"/>
                  <a:gd name="connsiteX111" fmla="*/ 3758780 w 6891872"/>
                  <a:gd name="connsiteY111" fmla="*/ 6616154 h 6959054"/>
                  <a:gd name="connsiteX112" fmla="*/ 3714332 w 6891872"/>
                  <a:gd name="connsiteY112" fmla="*/ 6666954 h 6959054"/>
                  <a:gd name="connsiteX113" fmla="*/ 3612732 w 6891872"/>
                  <a:gd name="connsiteY113" fmla="*/ 6666954 h 6959054"/>
                  <a:gd name="connsiteX114" fmla="*/ 3631780 w 6891872"/>
                  <a:gd name="connsiteY114" fmla="*/ 6781254 h 6959054"/>
                  <a:gd name="connsiteX115" fmla="*/ 3580980 w 6891872"/>
                  <a:gd name="connsiteY115" fmla="*/ 6857454 h 6959054"/>
                  <a:gd name="connsiteX116" fmla="*/ 3542884 w 6891872"/>
                  <a:gd name="connsiteY116" fmla="*/ 6863804 h 6959054"/>
                  <a:gd name="connsiteX117" fmla="*/ 3511132 w 6891872"/>
                  <a:gd name="connsiteY117" fmla="*/ 6920954 h 6959054"/>
                  <a:gd name="connsiteX118" fmla="*/ 3466684 w 6891872"/>
                  <a:gd name="connsiteY118" fmla="*/ 6920954 h 6959054"/>
                  <a:gd name="connsiteX119" fmla="*/ 3339684 w 6891872"/>
                  <a:gd name="connsiteY119" fmla="*/ 6876504 h 6959054"/>
                  <a:gd name="connsiteX120" fmla="*/ 3301580 w 6891872"/>
                  <a:gd name="connsiteY120" fmla="*/ 6882854 h 6959054"/>
                  <a:gd name="connsiteX121" fmla="*/ 3263484 w 6891872"/>
                  <a:gd name="connsiteY121" fmla="*/ 6959054 h 6959054"/>
                  <a:gd name="connsiteX122" fmla="*/ 3206332 w 6891872"/>
                  <a:gd name="connsiteY122" fmla="*/ 6959054 h 6959054"/>
                  <a:gd name="connsiteX123" fmla="*/ 3187284 w 6891872"/>
                  <a:gd name="connsiteY123" fmla="*/ 6844754 h 6959054"/>
                  <a:gd name="connsiteX124" fmla="*/ 3136484 w 6891872"/>
                  <a:gd name="connsiteY124" fmla="*/ 6825704 h 6959054"/>
                  <a:gd name="connsiteX125" fmla="*/ 3136484 w 6891872"/>
                  <a:gd name="connsiteY125" fmla="*/ 6787604 h 6959054"/>
                  <a:gd name="connsiteX126" fmla="*/ 3199980 w 6891872"/>
                  <a:gd name="connsiteY126" fmla="*/ 6755854 h 6959054"/>
                  <a:gd name="connsiteX127" fmla="*/ 3206332 w 6891872"/>
                  <a:gd name="connsiteY127" fmla="*/ 6692354 h 6959054"/>
                  <a:gd name="connsiteX128" fmla="*/ 3180932 w 6891872"/>
                  <a:gd name="connsiteY128" fmla="*/ 6628854 h 6959054"/>
                  <a:gd name="connsiteX129" fmla="*/ 3206332 w 6891872"/>
                  <a:gd name="connsiteY129" fmla="*/ 6533604 h 6959054"/>
                  <a:gd name="connsiteX130" fmla="*/ 3168232 w 6891872"/>
                  <a:gd name="connsiteY130" fmla="*/ 6463754 h 6959054"/>
                  <a:gd name="connsiteX131" fmla="*/ 3104732 w 6891872"/>
                  <a:gd name="connsiteY131" fmla="*/ 6476454 h 6959054"/>
                  <a:gd name="connsiteX132" fmla="*/ 2977732 w 6891872"/>
                  <a:gd name="connsiteY132" fmla="*/ 6387554 h 6959054"/>
                  <a:gd name="connsiteX133" fmla="*/ 2977732 w 6891872"/>
                  <a:gd name="connsiteY133" fmla="*/ 6311354 h 6959054"/>
                  <a:gd name="connsiteX134" fmla="*/ 2914232 w 6891872"/>
                  <a:gd name="connsiteY134" fmla="*/ 6311354 h 6959054"/>
                  <a:gd name="connsiteX135" fmla="*/ 2901532 w 6891872"/>
                  <a:gd name="connsiteY135" fmla="*/ 6273254 h 6959054"/>
                  <a:gd name="connsiteX136" fmla="*/ 2895180 w 6891872"/>
                  <a:gd name="connsiteY136" fmla="*/ 6235154 h 6959054"/>
                  <a:gd name="connsiteX137" fmla="*/ 2869780 w 6891872"/>
                  <a:gd name="connsiteY137" fmla="*/ 6000204 h 6959054"/>
                  <a:gd name="connsiteX138" fmla="*/ 2844380 w 6891872"/>
                  <a:gd name="connsiteY138" fmla="*/ 5955754 h 6959054"/>
                  <a:gd name="connsiteX139" fmla="*/ 2838032 w 6891872"/>
                  <a:gd name="connsiteY139" fmla="*/ 5879554 h 6959054"/>
                  <a:gd name="connsiteX140" fmla="*/ 2691980 w 6891872"/>
                  <a:gd name="connsiteY140" fmla="*/ 5866854 h 6959054"/>
                  <a:gd name="connsiteX141" fmla="*/ 2660232 w 6891872"/>
                  <a:gd name="connsiteY141" fmla="*/ 5841454 h 6959054"/>
                  <a:gd name="connsiteX142" fmla="*/ 2279232 w 6891872"/>
                  <a:gd name="connsiteY142" fmla="*/ 5974804 h 6959054"/>
                  <a:gd name="connsiteX143" fmla="*/ 2234780 w 6891872"/>
                  <a:gd name="connsiteY143" fmla="*/ 6063704 h 6959054"/>
                  <a:gd name="connsiteX144" fmla="*/ 2222084 w 6891872"/>
                  <a:gd name="connsiteY144" fmla="*/ 6178004 h 6959054"/>
                  <a:gd name="connsiteX145" fmla="*/ 2101432 w 6891872"/>
                  <a:gd name="connsiteY145" fmla="*/ 6241504 h 6959054"/>
                  <a:gd name="connsiteX146" fmla="*/ 2056980 w 6891872"/>
                  <a:gd name="connsiteY146" fmla="*/ 6260554 h 6959054"/>
                  <a:gd name="connsiteX147" fmla="*/ 1987132 w 6891872"/>
                  <a:gd name="connsiteY147" fmla="*/ 6330404 h 6959054"/>
                  <a:gd name="connsiteX148" fmla="*/ 2006180 w 6891872"/>
                  <a:gd name="connsiteY148" fmla="*/ 6425654 h 6959054"/>
                  <a:gd name="connsiteX149" fmla="*/ 1987132 w 6891872"/>
                  <a:gd name="connsiteY149" fmla="*/ 6463754 h 6959054"/>
                  <a:gd name="connsiteX150" fmla="*/ 2006180 w 6891872"/>
                  <a:gd name="connsiteY150" fmla="*/ 6520904 h 6959054"/>
                  <a:gd name="connsiteX151" fmla="*/ 1942684 w 6891872"/>
                  <a:gd name="connsiteY151" fmla="*/ 6571704 h 6959054"/>
                  <a:gd name="connsiteX152" fmla="*/ 1923632 w 6891872"/>
                  <a:gd name="connsiteY152" fmla="*/ 6501854 h 6959054"/>
                  <a:gd name="connsiteX153" fmla="*/ 1853780 w 6891872"/>
                  <a:gd name="connsiteY153" fmla="*/ 6457404 h 6959054"/>
                  <a:gd name="connsiteX154" fmla="*/ 1822032 w 6891872"/>
                  <a:gd name="connsiteY154" fmla="*/ 6482804 h 6959054"/>
                  <a:gd name="connsiteX155" fmla="*/ 1733132 w 6891872"/>
                  <a:gd name="connsiteY155" fmla="*/ 6476454 h 6959054"/>
                  <a:gd name="connsiteX156" fmla="*/ 1669632 w 6891872"/>
                  <a:gd name="connsiteY156" fmla="*/ 6533604 h 6959054"/>
                  <a:gd name="connsiteX157" fmla="*/ 1561684 w 6891872"/>
                  <a:gd name="connsiteY157" fmla="*/ 6552654 h 6959054"/>
                  <a:gd name="connsiteX158" fmla="*/ 1472780 w 6891872"/>
                  <a:gd name="connsiteY158" fmla="*/ 6539954 h 6959054"/>
                  <a:gd name="connsiteX159" fmla="*/ 1409284 w 6891872"/>
                  <a:gd name="connsiteY159" fmla="*/ 6539954 h 6959054"/>
                  <a:gd name="connsiteX160" fmla="*/ 1326732 w 6891872"/>
                  <a:gd name="connsiteY160" fmla="*/ 6641554 h 6959054"/>
                  <a:gd name="connsiteX161" fmla="*/ 1326732 w 6891872"/>
                  <a:gd name="connsiteY161" fmla="*/ 6692354 h 6959054"/>
                  <a:gd name="connsiteX162" fmla="*/ 1282284 w 6891872"/>
                  <a:gd name="connsiteY162" fmla="*/ 6705054 h 6959054"/>
                  <a:gd name="connsiteX163" fmla="*/ 1098132 w 6891872"/>
                  <a:gd name="connsiteY163" fmla="*/ 6622504 h 6959054"/>
                  <a:gd name="connsiteX164" fmla="*/ 1142580 w 6891872"/>
                  <a:gd name="connsiteY164" fmla="*/ 6552654 h 6959054"/>
                  <a:gd name="connsiteX165" fmla="*/ 1136232 w 6891872"/>
                  <a:gd name="connsiteY165" fmla="*/ 6514554 h 6959054"/>
                  <a:gd name="connsiteX166" fmla="*/ 1174332 w 6891872"/>
                  <a:gd name="connsiteY166" fmla="*/ 6444704 h 6959054"/>
                  <a:gd name="connsiteX167" fmla="*/ 1167980 w 6891872"/>
                  <a:gd name="connsiteY167" fmla="*/ 6374854 h 6959054"/>
                  <a:gd name="connsiteX168" fmla="*/ 1136232 w 6891872"/>
                  <a:gd name="connsiteY168" fmla="*/ 6374854 h 6959054"/>
                  <a:gd name="connsiteX169" fmla="*/ 1110832 w 6891872"/>
                  <a:gd name="connsiteY169" fmla="*/ 6336754 h 6959054"/>
                  <a:gd name="connsiteX170" fmla="*/ 1079084 w 6891872"/>
                  <a:gd name="connsiteY170" fmla="*/ 6336754 h 6959054"/>
                  <a:gd name="connsiteX171" fmla="*/ 1072732 w 6891872"/>
                  <a:gd name="connsiteY171" fmla="*/ 6298654 h 6959054"/>
                  <a:gd name="connsiteX172" fmla="*/ 1015580 w 6891872"/>
                  <a:gd name="connsiteY172" fmla="*/ 6292304 h 6959054"/>
                  <a:gd name="connsiteX173" fmla="*/ 971132 w 6891872"/>
                  <a:gd name="connsiteY173" fmla="*/ 6330404 h 6959054"/>
                  <a:gd name="connsiteX174" fmla="*/ 818732 w 6891872"/>
                  <a:gd name="connsiteY174" fmla="*/ 6266904 h 6959054"/>
                  <a:gd name="connsiteX175" fmla="*/ 755232 w 6891872"/>
                  <a:gd name="connsiteY175" fmla="*/ 6311354 h 6959054"/>
                  <a:gd name="connsiteX176" fmla="*/ 685380 w 6891872"/>
                  <a:gd name="connsiteY176" fmla="*/ 6292304 h 6959054"/>
                  <a:gd name="connsiteX177" fmla="*/ 666332 w 6891872"/>
                  <a:gd name="connsiteY177" fmla="*/ 6387554 h 6959054"/>
                  <a:gd name="connsiteX178" fmla="*/ 698084 w 6891872"/>
                  <a:gd name="connsiteY178" fmla="*/ 6432004 h 6959054"/>
                  <a:gd name="connsiteX179" fmla="*/ 698084 w 6891872"/>
                  <a:gd name="connsiteY179" fmla="*/ 6489154 h 6959054"/>
                  <a:gd name="connsiteX180" fmla="*/ 647284 w 6891872"/>
                  <a:gd name="connsiteY180" fmla="*/ 6552654 h 6959054"/>
                  <a:gd name="connsiteX181" fmla="*/ 507580 w 6891872"/>
                  <a:gd name="connsiteY181" fmla="*/ 6743154 h 6959054"/>
                  <a:gd name="connsiteX182" fmla="*/ 469484 w 6891872"/>
                  <a:gd name="connsiteY182" fmla="*/ 6781254 h 6959054"/>
                  <a:gd name="connsiteX183" fmla="*/ 456780 w 6891872"/>
                  <a:gd name="connsiteY183" fmla="*/ 6813004 h 6959054"/>
                  <a:gd name="connsiteX184" fmla="*/ 374232 w 6891872"/>
                  <a:gd name="connsiteY184" fmla="*/ 6857454 h 6959054"/>
                  <a:gd name="connsiteX185" fmla="*/ 323432 w 6891872"/>
                  <a:gd name="connsiteY185" fmla="*/ 6806654 h 6959054"/>
                  <a:gd name="connsiteX186" fmla="*/ 361532 w 6891872"/>
                  <a:gd name="connsiteY186" fmla="*/ 6736804 h 6959054"/>
                  <a:gd name="connsiteX187" fmla="*/ 278980 w 6891872"/>
                  <a:gd name="connsiteY187" fmla="*/ 6622504 h 6959054"/>
                  <a:gd name="connsiteX188" fmla="*/ 278980 w 6891872"/>
                  <a:gd name="connsiteY188" fmla="*/ 6432004 h 6959054"/>
                  <a:gd name="connsiteX189" fmla="*/ 209132 w 6891872"/>
                  <a:gd name="connsiteY189" fmla="*/ 6381204 h 6959054"/>
                  <a:gd name="connsiteX190" fmla="*/ 190084 w 6891872"/>
                  <a:gd name="connsiteY190" fmla="*/ 6324054 h 6959054"/>
                  <a:gd name="connsiteX191" fmla="*/ 240884 w 6891872"/>
                  <a:gd name="connsiteY191" fmla="*/ 6305004 h 6959054"/>
                  <a:gd name="connsiteX192" fmla="*/ 240884 w 6891872"/>
                  <a:gd name="connsiteY192" fmla="*/ 6235154 h 6959054"/>
                  <a:gd name="connsiteX193" fmla="*/ 202780 w 6891872"/>
                  <a:gd name="connsiteY193" fmla="*/ 6171654 h 6959054"/>
                  <a:gd name="connsiteX194" fmla="*/ 75780 w 6891872"/>
                  <a:gd name="connsiteY194" fmla="*/ 6146254 h 6959054"/>
                  <a:gd name="connsiteX195" fmla="*/ 0 w 6891872"/>
                  <a:gd name="connsiteY195" fmla="*/ 6043408 h 6959054"/>
                  <a:gd name="connsiteX196" fmla="*/ 4344 w 6891872"/>
                  <a:gd name="connsiteY196" fmla="*/ 6044654 h 6959054"/>
                  <a:gd name="connsiteX197" fmla="*/ 537744 w 6891872"/>
                  <a:gd name="connsiteY197" fmla="*/ 5839868 h 6959054"/>
                  <a:gd name="connsiteX198" fmla="*/ 599656 w 6891872"/>
                  <a:gd name="connsiteY198" fmla="*/ 5768428 h 6959054"/>
                  <a:gd name="connsiteX199" fmla="*/ 733008 w 6891872"/>
                  <a:gd name="connsiteY199" fmla="*/ 5773192 h 6959054"/>
                  <a:gd name="connsiteX200" fmla="*/ 904456 w 6891872"/>
                  <a:gd name="connsiteY200" fmla="*/ 5677942 h 6959054"/>
                  <a:gd name="connsiteX201" fmla="*/ 928268 w 6891872"/>
                  <a:gd name="connsiteY201" fmla="*/ 5644604 h 6959054"/>
                  <a:gd name="connsiteX202" fmla="*/ 966372 w 6891872"/>
                  <a:gd name="connsiteY202" fmla="*/ 5625554 h 6959054"/>
                  <a:gd name="connsiteX203" fmla="*/ 1085432 w 6891872"/>
                  <a:gd name="connsiteY203" fmla="*/ 5516016 h 6959054"/>
                  <a:gd name="connsiteX204" fmla="*/ 1180684 w 6891872"/>
                  <a:gd name="connsiteY204" fmla="*/ 5511254 h 6959054"/>
                  <a:gd name="connsiteX205" fmla="*/ 1375944 w 6891872"/>
                  <a:gd name="connsiteY205" fmla="*/ 5306468 h 6959054"/>
                  <a:gd name="connsiteX206" fmla="*/ 1475956 w 6891872"/>
                  <a:gd name="connsiteY206" fmla="*/ 5311228 h 6959054"/>
                  <a:gd name="connsiteX207" fmla="*/ 1518820 w 6891872"/>
                  <a:gd name="connsiteY207" fmla="*/ 5349328 h 6959054"/>
                  <a:gd name="connsiteX208" fmla="*/ 1699796 w 6891872"/>
                  <a:gd name="connsiteY208" fmla="*/ 5311228 h 6959054"/>
                  <a:gd name="connsiteX209" fmla="*/ 1747420 w 6891872"/>
                  <a:gd name="connsiteY209" fmla="*/ 5306468 h 6959054"/>
                  <a:gd name="connsiteX210" fmla="*/ 1814096 w 6891872"/>
                  <a:gd name="connsiteY210" fmla="*/ 5296942 h 6959054"/>
                  <a:gd name="connsiteX211" fmla="*/ 1861720 w 6891872"/>
                  <a:gd name="connsiteY211" fmla="*/ 5215980 h 6959054"/>
                  <a:gd name="connsiteX212" fmla="*/ 1966496 w 6891872"/>
                  <a:gd name="connsiteY212" fmla="*/ 5182642 h 6959054"/>
                  <a:gd name="connsiteX213" fmla="*/ 2261772 w 6891872"/>
                  <a:gd name="connsiteY213" fmla="*/ 4915942 h 6959054"/>
                  <a:gd name="connsiteX214" fmla="*/ 2371308 w 6891872"/>
                  <a:gd name="connsiteY214" fmla="*/ 4763542 h 6959054"/>
                  <a:gd name="connsiteX215" fmla="*/ 2609432 w 6891872"/>
                  <a:gd name="connsiteY215" fmla="*/ 4596854 h 6959054"/>
                  <a:gd name="connsiteX216" fmla="*/ 2766596 w 6891872"/>
                  <a:gd name="connsiteY216" fmla="*/ 4520654 h 6959054"/>
                  <a:gd name="connsiteX217" fmla="*/ 2885656 w 6891872"/>
                  <a:gd name="connsiteY217" fmla="*/ 4339680 h 6959054"/>
                  <a:gd name="connsiteX218" fmla="*/ 2966620 w 6891872"/>
                  <a:gd name="connsiteY218" fmla="*/ 4134892 h 6959054"/>
                  <a:gd name="connsiteX219" fmla="*/ 3066632 w 6891872"/>
                  <a:gd name="connsiteY219" fmla="*/ 4049168 h 6959054"/>
                  <a:gd name="connsiteX220" fmla="*/ 3085684 w 6891872"/>
                  <a:gd name="connsiteY220" fmla="*/ 3977728 h 6959054"/>
                  <a:gd name="connsiteX221" fmla="*/ 3223796 w 6891872"/>
                  <a:gd name="connsiteY221" fmla="*/ 3834854 h 6959054"/>
                  <a:gd name="connsiteX222" fmla="*/ 3290468 w 6891872"/>
                  <a:gd name="connsiteY222" fmla="*/ 3753892 h 6959054"/>
                  <a:gd name="connsiteX223" fmla="*/ 3323808 w 6891872"/>
                  <a:gd name="connsiteY223" fmla="*/ 3677692 h 6959054"/>
                  <a:gd name="connsiteX224" fmla="*/ 3414296 w 6891872"/>
                  <a:gd name="connsiteY224" fmla="*/ 3558628 h 6959054"/>
                  <a:gd name="connsiteX225" fmla="*/ 3452396 w 6891872"/>
                  <a:gd name="connsiteY225" fmla="*/ 3401468 h 6959054"/>
                  <a:gd name="connsiteX226" fmla="*/ 3504780 w 6891872"/>
                  <a:gd name="connsiteY226" fmla="*/ 3191916 h 6959054"/>
                  <a:gd name="connsiteX227" fmla="*/ 3504780 w 6891872"/>
                  <a:gd name="connsiteY227" fmla="*/ 3144292 h 6959054"/>
                  <a:gd name="connsiteX228" fmla="*/ 3501616 w 6891872"/>
                  <a:gd name="connsiteY228" fmla="*/ 3120396 h 6959054"/>
                  <a:gd name="connsiteX229" fmla="*/ 3623844 w 6891872"/>
                  <a:gd name="connsiteY229" fmla="*/ 2844254 h 6959054"/>
                  <a:gd name="connsiteX230" fmla="*/ 3833396 w 6891872"/>
                  <a:gd name="connsiteY230" fmla="*/ 2658516 h 6959054"/>
                  <a:gd name="connsiteX231" fmla="*/ 4100096 w 6891872"/>
                  <a:gd name="connsiteY231" fmla="*/ 2506116 h 6959054"/>
                  <a:gd name="connsiteX232" fmla="*/ 4371556 w 6891872"/>
                  <a:gd name="connsiteY232" fmla="*/ 2301328 h 6959054"/>
                  <a:gd name="connsiteX233" fmla="*/ 4581108 w 6891872"/>
                  <a:gd name="connsiteY233" fmla="*/ 2229892 h 6959054"/>
                  <a:gd name="connsiteX234" fmla="*/ 4790656 w 6891872"/>
                  <a:gd name="connsiteY234" fmla="*/ 2177504 h 6959054"/>
                  <a:gd name="connsiteX235" fmla="*/ 4866856 w 6891872"/>
                  <a:gd name="connsiteY235" fmla="*/ 2072728 h 6959054"/>
                  <a:gd name="connsiteX236" fmla="*/ 4900196 w 6891872"/>
                  <a:gd name="connsiteY236" fmla="*/ 2067968 h 6959054"/>
                  <a:gd name="connsiteX237" fmla="*/ 5028780 w 6891872"/>
                  <a:gd name="connsiteY237" fmla="*/ 2006054 h 6959054"/>
                  <a:gd name="connsiteX238" fmla="*/ 5219284 w 6891872"/>
                  <a:gd name="connsiteY238" fmla="*/ 1801268 h 6959054"/>
                  <a:gd name="connsiteX239" fmla="*/ 5390732 w 6891872"/>
                  <a:gd name="connsiteY239" fmla="*/ 1567904 h 6959054"/>
                  <a:gd name="connsiteX240" fmla="*/ 5471696 w 6891872"/>
                  <a:gd name="connsiteY240" fmla="*/ 1382168 h 6959054"/>
                  <a:gd name="connsiteX241" fmla="*/ 5471696 w 6891872"/>
                  <a:gd name="connsiteY241" fmla="*/ 1291680 h 6959054"/>
                  <a:gd name="connsiteX242" fmla="*/ 5528844 w 6891872"/>
                  <a:gd name="connsiteY242" fmla="*/ 1182142 h 6959054"/>
                  <a:gd name="connsiteX243" fmla="*/ 5533608 w 6891872"/>
                  <a:gd name="connsiteY243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6891872" h="6959054"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D1B39B4A-CB9F-14B6-222C-303DDD1AFA13}"/>
                  </a:ext>
                </a:extLst>
              </p:cNvPr>
              <p:cNvSpPr/>
              <p:nvPr/>
            </p:nvSpPr>
            <p:spPr>
              <a:xfrm>
                <a:off x="2361387" y="1846873"/>
                <a:ext cx="571108" cy="723563"/>
              </a:xfrm>
              <a:custGeom>
                <a:avLst/>
                <a:gdLst>
                  <a:gd name="connsiteX0" fmla="*/ 2780028 w 3596640"/>
                  <a:gd name="connsiteY0" fmla="*/ 0 h 4556760"/>
                  <a:gd name="connsiteX1" fmla="*/ 2887980 w 3596640"/>
                  <a:gd name="connsiteY1" fmla="*/ 158750 h 4556760"/>
                  <a:gd name="connsiteX2" fmla="*/ 3008628 w 3596640"/>
                  <a:gd name="connsiteY2" fmla="*/ 177800 h 4556760"/>
                  <a:gd name="connsiteX3" fmla="*/ 3122932 w 3596640"/>
                  <a:gd name="connsiteY3" fmla="*/ 222250 h 4556760"/>
                  <a:gd name="connsiteX4" fmla="*/ 3180080 w 3596640"/>
                  <a:gd name="connsiteY4" fmla="*/ 279400 h 4556760"/>
                  <a:gd name="connsiteX5" fmla="*/ 3262628 w 3596640"/>
                  <a:gd name="connsiteY5" fmla="*/ 247650 h 4556760"/>
                  <a:gd name="connsiteX6" fmla="*/ 3364228 w 3596640"/>
                  <a:gd name="connsiteY6" fmla="*/ 298450 h 4556760"/>
                  <a:gd name="connsiteX7" fmla="*/ 3369792 w 3596640"/>
                  <a:gd name="connsiteY7" fmla="*/ 284942 h 4556760"/>
                  <a:gd name="connsiteX8" fmla="*/ 3421380 w 3596640"/>
                  <a:gd name="connsiteY8" fmla="*/ 373380 h 4556760"/>
                  <a:gd name="connsiteX9" fmla="*/ 3421380 w 3596640"/>
                  <a:gd name="connsiteY9" fmla="*/ 441960 h 4556760"/>
                  <a:gd name="connsiteX10" fmla="*/ 3337560 w 3596640"/>
                  <a:gd name="connsiteY10" fmla="*/ 472440 h 4556760"/>
                  <a:gd name="connsiteX11" fmla="*/ 3200400 w 3596640"/>
                  <a:gd name="connsiteY11" fmla="*/ 739140 h 4556760"/>
                  <a:gd name="connsiteX12" fmla="*/ 3192780 w 3596640"/>
                  <a:gd name="connsiteY12" fmla="*/ 883920 h 4556760"/>
                  <a:gd name="connsiteX13" fmla="*/ 3147060 w 3596640"/>
                  <a:gd name="connsiteY13" fmla="*/ 944880 h 4556760"/>
                  <a:gd name="connsiteX14" fmla="*/ 3154680 w 3596640"/>
                  <a:gd name="connsiteY14" fmla="*/ 1082040 h 4556760"/>
                  <a:gd name="connsiteX15" fmla="*/ 3078480 w 3596640"/>
                  <a:gd name="connsiteY15" fmla="*/ 1196340 h 4556760"/>
                  <a:gd name="connsiteX16" fmla="*/ 3032760 w 3596640"/>
                  <a:gd name="connsiteY16" fmla="*/ 1264920 h 4556760"/>
                  <a:gd name="connsiteX17" fmla="*/ 2895600 w 3596640"/>
                  <a:gd name="connsiteY17" fmla="*/ 1607820 h 4556760"/>
                  <a:gd name="connsiteX18" fmla="*/ 2895600 w 3596640"/>
                  <a:gd name="connsiteY18" fmla="*/ 1699260 h 4556760"/>
                  <a:gd name="connsiteX19" fmla="*/ 2849880 w 3596640"/>
                  <a:gd name="connsiteY19" fmla="*/ 1767840 h 4556760"/>
                  <a:gd name="connsiteX20" fmla="*/ 2842260 w 3596640"/>
                  <a:gd name="connsiteY20" fmla="*/ 1836420 h 4556760"/>
                  <a:gd name="connsiteX21" fmla="*/ 2849880 w 3596640"/>
                  <a:gd name="connsiteY21" fmla="*/ 1935480 h 4556760"/>
                  <a:gd name="connsiteX22" fmla="*/ 2933700 w 3596640"/>
                  <a:gd name="connsiteY22" fmla="*/ 2087880 h 4556760"/>
                  <a:gd name="connsiteX23" fmla="*/ 2895600 w 3596640"/>
                  <a:gd name="connsiteY23" fmla="*/ 2194560 h 4556760"/>
                  <a:gd name="connsiteX24" fmla="*/ 2819400 w 3596640"/>
                  <a:gd name="connsiteY24" fmla="*/ 2278380 h 4556760"/>
                  <a:gd name="connsiteX25" fmla="*/ 2796540 w 3596640"/>
                  <a:gd name="connsiteY25" fmla="*/ 2354580 h 4556760"/>
                  <a:gd name="connsiteX26" fmla="*/ 2773680 w 3596640"/>
                  <a:gd name="connsiteY26" fmla="*/ 2423160 h 4556760"/>
                  <a:gd name="connsiteX27" fmla="*/ 2689860 w 3596640"/>
                  <a:gd name="connsiteY27" fmla="*/ 2438400 h 4556760"/>
                  <a:gd name="connsiteX28" fmla="*/ 2682240 w 3596640"/>
                  <a:gd name="connsiteY28" fmla="*/ 2552700 h 4556760"/>
                  <a:gd name="connsiteX29" fmla="*/ 2712720 w 3596640"/>
                  <a:gd name="connsiteY29" fmla="*/ 2872740 h 4556760"/>
                  <a:gd name="connsiteX30" fmla="*/ 2842260 w 3596640"/>
                  <a:gd name="connsiteY30" fmla="*/ 3246120 h 4556760"/>
                  <a:gd name="connsiteX31" fmla="*/ 3032760 w 3596640"/>
                  <a:gd name="connsiteY31" fmla="*/ 3688080 h 4556760"/>
                  <a:gd name="connsiteX32" fmla="*/ 3147060 w 3596640"/>
                  <a:gd name="connsiteY32" fmla="*/ 3764280 h 4556760"/>
                  <a:gd name="connsiteX33" fmla="*/ 3162300 w 3596640"/>
                  <a:gd name="connsiteY33" fmla="*/ 3924300 h 4556760"/>
                  <a:gd name="connsiteX34" fmla="*/ 3230880 w 3596640"/>
                  <a:gd name="connsiteY34" fmla="*/ 4046220 h 4556760"/>
                  <a:gd name="connsiteX35" fmla="*/ 3482340 w 3596640"/>
                  <a:gd name="connsiteY35" fmla="*/ 4488180 h 4556760"/>
                  <a:gd name="connsiteX36" fmla="*/ 3596640 w 3596640"/>
                  <a:gd name="connsiteY36" fmla="*/ 4556760 h 4556760"/>
                  <a:gd name="connsiteX37" fmla="*/ 3489960 w 3596640"/>
                  <a:gd name="connsiteY37" fmla="*/ 4556760 h 4556760"/>
                  <a:gd name="connsiteX38" fmla="*/ 3421380 w 3596640"/>
                  <a:gd name="connsiteY38" fmla="*/ 4541520 h 4556760"/>
                  <a:gd name="connsiteX39" fmla="*/ 3177540 w 3596640"/>
                  <a:gd name="connsiteY39" fmla="*/ 4343400 h 4556760"/>
                  <a:gd name="connsiteX40" fmla="*/ 3162300 w 3596640"/>
                  <a:gd name="connsiteY40" fmla="*/ 4274820 h 4556760"/>
                  <a:gd name="connsiteX41" fmla="*/ 3124200 w 3596640"/>
                  <a:gd name="connsiteY41" fmla="*/ 4191000 h 4556760"/>
                  <a:gd name="connsiteX42" fmla="*/ 3009900 w 3596640"/>
                  <a:gd name="connsiteY42" fmla="*/ 4145280 h 4556760"/>
                  <a:gd name="connsiteX43" fmla="*/ 2910840 w 3596640"/>
                  <a:gd name="connsiteY43" fmla="*/ 4122420 h 4556760"/>
                  <a:gd name="connsiteX44" fmla="*/ 2796540 w 3596640"/>
                  <a:gd name="connsiteY44" fmla="*/ 3931920 h 4556760"/>
                  <a:gd name="connsiteX45" fmla="*/ 2522220 w 3596640"/>
                  <a:gd name="connsiteY45" fmla="*/ 3756660 h 4556760"/>
                  <a:gd name="connsiteX46" fmla="*/ 2468880 w 3596640"/>
                  <a:gd name="connsiteY46" fmla="*/ 3855720 h 4556760"/>
                  <a:gd name="connsiteX47" fmla="*/ 2468880 w 3596640"/>
                  <a:gd name="connsiteY47" fmla="*/ 3947160 h 4556760"/>
                  <a:gd name="connsiteX48" fmla="*/ 2369820 w 3596640"/>
                  <a:gd name="connsiteY48" fmla="*/ 3870960 h 4556760"/>
                  <a:gd name="connsiteX49" fmla="*/ 2301240 w 3596640"/>
                  <a:gd name="connsiteY49" fmla="*/ 3939540 h 4556760"/>
                  <a:gd name="connsiteX50" fmla="*/ 2202180 w 3596640"/>
                  <a:gd name="connsiteY50" fmla="*/ 3939540 h 4556760"/>
                  <a:gd name="connsiteX51" fmla="*/ 2057400 w 3596640"/>
                  <a:gd name="connsiteY51" fmla="*/ 3970020 h 4556760"/>
                  <a:gd name="connsiteX52" fmla="*/ 2004060 w 3596640"/>
                  <a:gd name="connsiteY52" fmla="*/ 4091940 h 4556760"/>
                  <a:gd name="connsiteX53" fmla="*/ 1897380 w 3596640"/>
                  <a:gd name="connsiteY53" fmla="*/ 4091940 h 4556760"/>
                  <a:gd name="connsiteX54" fmla="*/ 1844040 w 3596640"/>
                  <a:gd name="connsiteY54" fmla="*/ 4069080 h 4556760"/>
                  <a:gd name="connsiteX55" fmla="*/ 1790700 w 3596640"/>
                  <a:gd name="connsiteY55" fmla="*/ 4069080 h 4556760"/>
                  <a:gd name="connsiteX56" fmla="*/ 1722120 w 3596640"/>
                  <a:gd name="connsiteY56" fmla="*/ 4122420 h 4556760"/>
                  <a:gd name="connsiteX57" fmla="*/ 1638300 w 3596640"/>
                  <a:gd name="connsiteY57" fmla="*/ 4122420 h 4556760"/>
                  <a:gd name="connsiteX58" fmla="*/ 1577340 w 3596640"/>
                  <a:gd name="connsiteY58" fmla="*/ 4114800 h 4556760"/>
                  <a:gd name="connsiteX59" fmla="*/ 1432560 w 3596640"/>
                  <a:gd name="connsiteY59" fmla="*/ 4183380 h 4556760"/>
                  <a:gd name="connsiteX60" fmla="*/ 1356360 w 3596640"/>
                  <a:gd name="connsiteY60" fmla="*/ 4053840 h 4556760"/>
                  <a:gd name="connsiteX61" fmla="*/ 1272540 w 3596640"/>
                  <a:gd name="connsiteY61" fmla="*/ 4030980 h 4556760"/>
                  <a:gd name="connsiteX62" fmla="*/ 1196340 w 3596640"/>
                  <a:gd name="connsiteY62" fmla="*/ 4030980 h 4556760"/>
                  <a:gd name="connsiteX63" fmla="*/ 1021080 w 3596640"/>
                  <a:gd name="connsiteY63" fmla="*/ 3931920 h 4556760"/>
                  <a:gd name="connsiteX64" fmla="*/ 967740 w 3596640"/>
                  <a:gd name="connsiteY64" fmla="*/ 3954780 h 4556760"/>
                  <a:gd name="connsiteX65" fmla="*/ 769620 w 3596640"/>
                  <a:gd name="connsiteY65" fmla="*/ 3817620 h 4556760"/>
                  <a:gd name="connsiteX66" fmla="*/ 762000 w 3596640"/>
                  <a:gd name="connsiteY66" fmla="*/ 3710940 h 4556760"/>
                  <a:gd name="connsiteX67" fmla="*/ 647700 w 3596640"/>
                  <a:gd name="connsiteY67" fmla="*/ 3680460 h 4556760"/>
                  <a:gd name="connsiteX68" fmla="*/ 586740 w 3596640"/>
                  <a:gd name="connsiteY68" fmla="*/ 3512820 h 4556760"/>
                  <a:gd name="connsiteX69" fmla="*/ 495300 w 3596640"/>
                  <a:gd name="connsiteY69" fmla="*/ 3451860 h 4556760"/>
                  <a:gd name="connsiteX70" fmla="*/ 419100 w 3596640"/>
                  <a:gd name="connsiteY70" fmla="*/ 3360420 h 4556760"/>
                  <a:gd name="connsiteX71" fmla="*/ 350520 w 3596640"/>
                  <a:gd name="connsiteY71" fmla="*/ 3208020 h 4556760"/>
                  <a:gd name="connsiteX72" fmla="*/ 289560 w 3596640"/>
                  <a:gd name="connsiteY72" fmla="*/ 3223260 h 4556760"/>
                  <a:gd name="connsiteX73" fmla="*/ 289560 w 3596640"/>
                  <a:gd name="connsiteY73" fmla="*/ 3284220 h 4556760"/>
                  <a:gd name="connsiteX74" fmla="*/ 137160 w 3596640"/>
                  <a:gd name="connsiteY74" fmla="*/ 3238500 h 4556760"/>
                  <a:gd name="connsiteX75" fmla="*/ 137160 w 3596640"/>
                  <a:gd name="connsiteY75" fmla="*/ 3162300 h 4556760"/>
                  <a:gd name="connsiteX76" fmla="*/ 68580 w 3596640"/>
                  <a:gd name="connsiteY76" fmla="*/ 3025140 h 4556760"/>
                  <a:gd name="connsiteX77" fmla="*/ 0 w 3596640"/>
                  <a:gd name="connsiteY77" fmla="*/ 2842260 h 4556760"/>
                  <a:gd name="connsiteX78" fmla="*/ 83820 w 3596640"/>
                  <a:gd name="connsiteY78" fmla="*/ 2804160 h 4556760"/>
                  <a:gd name="connsiteX79" fmla="*/ 167640 w 3596640"/>
                  <a:gd name="connsiteY79" fmla="*/ 2804160 h 4556760"/>
                  <a:gd name="connsiteX80" fmla="*/ 441960 w 3596640"/>
                  <a:gd name="connsiteY80" fmla="*/ 2659380 h 4556760"/>
                  <a:gd name="connsiteX81" fmla="*/ 487680 w 3596640"/>
                  <a:gd name="connsiteY81" fmla="*/ 2430780 h 4556760"/>
                  <a:gd name="connsiteX82" fmla="*/ 586740 w 3596640"/>
                  <a:gd name="connsiteY82" fmla="*/ 2377440 h 4556760"/>
                  <a:gd name="connsiteX83" fmla="*/ 655320 w 3596640"/>
                  <a:gd name="connsiteY83" fmla="*/ 2430780 h 4556760"/>
                  <a:gd name="connsiteX84" fmla="*/ 701040 w 3596640"/>
                  <a:gd name="connsiteY84" fmla="*/ 2430780 h 4556760"/>
                  <a:gd name="connsiteX85" fmla="*/ 701040 w 3596640"/>
                  <a:gd name="connsiteY85" fmla="*/ 2301240 h 4556760"/>
                  <a:gd name="connsiteX86" fmla="*/ 868680 w 3596640"/>
                  <a:gd name="connsiteY86" fmla="*/ 2232660 h 4556760"/>
                  <a:gd name="connsiteX87" fmla="*/ 868680 w 3596640"/>
                  <a:gd name="connsiteY87" fmla="*/ 2164080 h 4556760"/>
                  <a:gd name="connsiteX88" fmla="*/ 914400 w 3596640"/>
                  <a:gd name="connsiteY88" fmla="*/ 2194560 h 4556760"/>
                  <a:gd name="connsiteX89" fmla="*/ 1120140 w 3596640"/>
                  <a:gd name="connsiteY89" fmla="*/ 2156460 h 4556760"/>
                  <a:gd name="connsiteX90" fmla="*/ 1181100 w 3596640"/>
                  <a:gd name="connsiteY90" fmla="*/ 2110740 h 4556760"/>
                  <a:gd name="connsiteX91" fmla="*/ 1181100 w 3596640"/>
                  <a:gd name="connsiteY91" fmla="*/ 2049780 h 4556760"/>
                  <a:gd name="connsiteX92" fmla="*/ 1325880 w 3596640"/>
                  <a:gd name="connsiteY92" fmla="*/ 2065020 h 4556760"/>
                  <a:gd name="connsiteX93" fmla="*/ 1348740 w 3596640"/>
                  <a:gd name="connsiteY93" fmla="*/ 2011680 h 4556760"/>
                  <a:gd name="connsiteX94" fmla="*/ 1394460 w 3596640"/>
                  <a:gd name="connsiteY94" fmla="*/ 2011680 h 4556760"/>
                  <a:gd name="connsiteX95" fmla="*/ 1455420 w 3596640"/>
                  <a:gd name="connsiteY95" fmla="*/ 2072640 h 4556760"/>
                  <a:gd name="connsiteX96" fmla="*/ 1546860 w 3596640"/>
                  <a:gd name="connsiteY96" fmla="*/ 2057400 h 4556760"/>
                  <a:gd name="connsiteX97" fmla="*/ 1592580 w 3596640"/>
                  <a:gd name="connsiteY97" fmla="*/ 1981200 h 4556760"/>
                  <a:gd name="connsiteX98" fmla="*/ 1600200 w 3596640"/>
                  <a:gd name="connsiteY98" fmla="*/ 1828800 h 4556760"/>
                  <a:gd name="connsiteX99" fmla="*/ 1744980 w 3596640"/>
                  <a:gd name="connsiteY99" fmla="*/ 1623060 h 4556760"/>
                  <a:gd name="connsiteX100" fmla="*/ 1706880 w 3596640"/>
                  <a:gd name="connsiteY100" fmla="*/ 1531620 h 4556760"/>
                  <a:gd name="connsiteX101" fmla="*/ 1722120 w 3596640"/>
                  <a:gd name="connsiteY101" fmla="*/ 1264920 h 4556760"/>
                  <a:gd name="connsiteX102" fmla="*/ 1691640 w 3596640"/>
                  <a:gd name="connsiteY102" fmla="*/ 1082040 h 4556760"/>
                  <a:gd name="connsiteX103" fmla="*/ 1653540 w 3596640"/>
                  <a:gd name="connsiteY103" fmla="*/ 975360 h 4556760"/>
                  <a:gd name="connsiteX104" fmla="*/ 1691640 w 3596640"/>
                  <a:gd name="connsiteY104" fmla="*/ 914400 h 4556760"/>
                  <a:gd name="connsiteX105" fmla="*/ 1882140 w 3596640"/>
                  <a:gd name="connsiteY105" fmla="*/ 891540 h 4556760"/>
                  <a:gd name="connsiteX106" fmla="*/ 1767840 w 3596640"/>
                  <a:gd name="connsiteY106" fmla="*/ 701040 h 4556760"/>
                  <a:gd name="connsiteX107" fmla="*/ 1775460 w 3596640"/>
                  <a:gd name="connsiteY107" fmla="*/ 617220 h 4556760"/>
                  <a:gd name="connsiteX108" fmla="*/ 1798320 w 3596640"/>
                  <a:gd name="connsiteY108" fmla="*/ 586740 h 4556760"/>
                  <a:gd name="connsiteX109" fmla="*/ 1805940 w 3596640"/>
                  <a:gd name="connsiteY109" fmla="*/ 441960 h 4556760"/>
                  <a:gd name="connsiteX110" fmla="*/ 1752600 w 3596640"/>
                  <a:gd name="connsiteY110" fmla="*/ 335280 h 4556760"/>
                  <a:gd name="connsiteX111" fmla="*/ 1737360 w 3596640"/>
                  <a:gd name="connsiteY111" fmla="*/ 76200 h 4556760"/>
                  <a:gd name="connsiteX112" fmla="*/ 1762320 w 3596640"/>
                  <a:gd name="connsiteY112" fmla="*/ 42254 h 4556760"/>
                  <a:gd name="connsiteX113" fmla="*/ 1764028 w 3596640"/>
                  <a:gd name="connsiteY113" fmla="*/ 44450 h 4556760"/>
                  <a:gd name="connsiteX114" fmla="*/ 1821180 w 3596640"/>
                  <a:gd name="connsiteY114" fmla="*/ 57150 h 4556760"/>
                  <a:gd name="connsiteX115" fmla="*/ 1922780 w 3596640"/>
                  <a:gd name="connsiteY115" fmla="*/ 82550 h 4556760"/>
                  <a:gd name="connsiteX116" fmla="*/ 1967228 w 3596640"/>
                  <a:gd name="connsiteY116" fmla="*/ 190500 h 4556760"/>
                  <a:gd name="connsiteX117" fmla="*/ 2081532 w 3596640"/>
                  <a:gd name="connsiteY117" fmla="*/ 241300 h 4556760"/>
                  <a:gd name="connsiteX118" fmla="*/ 2113280 w 3596640"/>
                  <a:gd name="connsiteY118" fmla="*/ 393700 h 4556760"/>
                  <a:gd name="connsiteX119" fmla="*/ 2252980 w 3596640"/>
                  <a:gd name="connsiteY119" fmla="*/ 431800 h 4556760"/>
                  <a:gd name="connsiteX120" fmla="*/ 2329180 w 3596640"/>
                  <a:gd name="connsiteY120" fmla="*/ 482600 h 4556760"/>
                  <a:gd name="connsiteX121" fmla="*/ 2405380 w 3596640"/>
                  <a:gd name="connsiteY121" fmla="*/ 577850 h 4556760"/>
                  <a:gd name="connsiteX122" fmla="*/ 2462532 w 3596640"/>
                  <a:gd name="connsiteY122" fmla="*/ 488950 h 4556760"/>
                  <a:gd name="connsiteX123" fmla="*/ 2526028 w 3596640"/>
                  <a:gd name="connsiteY123" fmla="*/ 444500 h 4556760"/>
                  <a:gd name="connsiteX124" fmla="*/ 2589532 w 3596640"/>
                  <a:gd name="connsiteY124" fmla="*/ 349250 h 4556760"/>
                  <a:gd name="connsiteX125" fmla="*/ 2614932 w 3596640"/>
                  <a:gd name="connsiteY125" fmla="*/ 330200 h 4556760"/>
                  <a:gd name="connsiteX126" fmla="*/ 2780028 w 3596640"/>
                  <a:gd name="connsiteY126" fmla="*/ 234950 h 4556760"/>
                  <a:gd name="connsiteX127" fmla="*/ 2710180 w 3596640"/>
                  <a:gd name="connsiteY127" fmla="*/ 101600 h 4556760"/>
                  <a:gd name="connsiteX128" fmla="*/ 2710180 w 3596640"/>
                  <a:gd name="connsiteY128" fmla="*/ 6350 h 4556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3596640" h="4556760">
                    <a:moveTo>
                      <a:pt x="2780028" y="0"/>
                    </a:moveTo>
                    <a:lnTo>
                      <a:pt x="2887980" y="158750"/>
                    </a:lnTo>
                    <a:lnTo>
                      <a:pt x="3008628" y="177800"/>
                    </a:lnTo>
                    <a:lnTo>
                      <a:pt x="3122932" y="222250"/>
                    </a:lnTo>
                    <a:lnTo>
                      <a:pt x="3180080" y="279400"/>
                    </a:lnTo>
                    <a:lnTo>
                      <a:pt x="3262628" y="247650"/>
                    </a:lnTo>
                    <a:lnTo>
                      <a:pt x="3364228" y="298450"/>
                    </a:lnTo>
                    <a:lnTo>
                      <a:pt x="3369792" y="284942"/>
                    </a:lnTo>
                    <a:lnTo>
                      <a:pt x="3421380" y="373380"/>
                    </a:lnTo>
                    <a:lnTo>
                      <a:pt x="3421380" y="441960"/>
                    </a:lnTo>
                    <a:lnTo>
                      <a:pt x="3337560" y="472440"/>
                    </a:lnTo>
                    <a:lnTo>
                      <a:pt x="3200400" y="739140"/>
                    </a:lnTo>
                    <a:lnTo>
                      <a:pt x="3192780" y="883920"/>
                    </a:lnTo>
                    <a:lnTo>
                      <a:pt x="3147060" y="944880"/>
                    </a:lnTo>
                    <a:lnTo>
                      <a:pt x="3154680" y="1082040"/>
                    </a:lnTo>
                    <a:lnTo>
                      <a:pt x="3078480" y="1196340"/>
                    </a:lnTo>
                    <a:lnTo>
                      <a:pt x="3032760" y="1264920"/>
                    </a:lnTo>
                    <a:lnTo>
                      <a:pt x="2895600" y="1607820"/>
                    </a:lnTo>
                    <a:lnTo>
                      <a:pt x="2895600" y="1699260"/>
                    </a:lnTo>
                    <a:lnTo>
                      <a:pt x="2849880" y="1767840"/>
                    </a:lnTo>
                    <a:lnTo>
                      <a:pt x="2842260" y="1836420"/>
                    </a:lnTo>
                    <a:lnTo>
                      <a:pt x="2849880" y="1935480"/>
                    </a:lnTo>
                    <a:lnTo>
                      <a:pt x="2933700" y="2087880"/>
                    </a:lnTo>
                    <a:lnTo>
                      <a:pt x="2895600" y="2194560"/>
                    </a:lnTo>
                    <a:lnTo>
                      <a:pt x="2819400" y="2278380"/>
                    </a:lnTo>
                    <a:lnTo>
                      <a:pt x="2796540" y="2354580"/>
                    </a:lnTo>
                    <a:lnTo>
                      <a:pt x="2773680" y="2423160"/>
                    </a:lnTo>
                    <a:lnTo>
                      <a:pt x="2689860" y="2438400"/>
                    </a:lnTo>
                    <a:lnTo>
                      <a:pt x="2682240" y="2552700"/>
                    </a:lnTo>
                    <a:lnTo>
                      <a:pt x="2712720" y="2872740"/>
                    </a:lnTo>
                    <a:lnTo>
                      <a:pt x="2842260" y="3246120"/>
                    </a:lnTo>
                    <a:lnTo>
                      <a:pt x="3032760" y="3688080"/>
                    </a:lnTo>
                    <a:lnTo>
                      <a:pt x="3147060" y="3764280"/>
                    </a:lnTo>
                    <a:lnTo>
                      <a:pt x="3162300" y="3924300"/>
                    </a:lnTo>
                    <a:lnTo>
                      <a:pt x="3230880" y="4046220"/>
                    </a:lnTo>
                    <a:lnTo>
                      <a:pt x="3482340" y="4488180"/>
                    </a:lnTo>
                    <a:lnTo>
                      <a:pt x="3596640" y="4556760"/>
                    </a:lnTo>
                    <a:lnTo>
                      <a:pt x="3489960" y="4556760"/>
                    </a:lnTo>
                    <a:lnTo>
                      <a:pt x="3421380" y="4541520"/>
                    </a:lnTo>
                    <a:lnTo>
                      <a:pt x="3177540" y="4343400"/>
                    </a:lnTo>
                    <a:lnTo>
                      <a:pt x="3162300" y="4274820"/>
                    </a:lnTo>
                    <a:lnTo>
                      <a:pt x="3124200" y="4191000"/>
                    </a:lnTo>
                    <a:lnTo>
                      <a:pt x="3009900" y="4145280"/>
                    </a:lnTo>
                    <a:lnTo>
                      <a:pt x="2910840" y="4122420"/>
                    </a:lnTo>
                    <a:lnTo>
                      <a:pt x="2796540" y="3931920"/>
                    </a:lnTo>
                    <a:lnTo>
                      <a:pt x="2522220" y="3756660"/>
                    </a:lnTo>
                    <a:lnTo>
                      <a:pt x="2468880" y="3855720"/>
                    </a:lnTo>
                    <a:lnTo>
                      <a:pt x="2468880" y="3947160"/>
                    </a:lnTo>
                    <a:lnTo>
                      <a:pt x="2369820" y="3870960"/>
                    </a:lnTo>
                    <a:lnTo>
                      <a:pt x="2301240" y="3939540"/>
                    </a:lnTo>
                    <a:lnTo>
                      <a:pt x="2202180" y="3939540"/>
                    </a:lnTo>
                    <a:lnTo>
                      <a:pt x="2057400" y="3970020"/>
                    </a:lnTo>
                    <a:lnTo>
                      <a:pt x="2004060" y="4091940"/>
                    </a:lnTo>
                    <a:lnTo>
                      <a:pt x="1897380" y="4091940"/>
                    </a:lnTo>
                    <a:lnTo>
                      <a:pt x="1844040" y="4069080"/>
                    </a:lnTo>
                    <a:lnTo>
                      <a:pt x="1790700" y="4069080"/>
                    </a:lnTo>
                    <a:lnTo>
                      <a:pt x="1722120" y="4122420"/>
                    </a:lnTo>
                    <a:lnTo>
                      <a:pt x="1638300" y="4122420"/>
                    </a:lnTo>
                    <a:lnTo>
                      <a:pt x="1577340" y="4114800"/>
                    </a:lnTo>
                    <a:lnTo>
                      <a:pt x="1432560" y="4183380"/>
                    </a:lnTo>
                    <a:lnTo>
                      <a:pt x="1356360" y="4053840"/>
                    </a:lnTo>
                    <a:lnTo>
                      <a:pt x="1272540" y="4030980"/>
                    </a:lnTo>
                    <a:lnTo>
                      <a:pt x="1196340" y="4030980"/>
                    </a:lnTo>
                    <a:lnTo>
                      <a:pt x="1021080" y="3931920"/>
                    </a:lnTo>
                    <a:lnTo>
                      <a:pt x="967740" y="3954780"/>
                    </a:lnTo>
                    <a:lnTo>
                      <a:pt x="769620" y="3817620"/>
                    </a:lnTo>
                    <a:lnTo>
                      <a:pt x="762000" y="3710940"/>
                    </a:lnTo>
                    <a:lnTo>
                      <a:pt x="647700" y="3680460"/>
                    </a:lnTo>
                    <a:lnTo>
                      <a:pt x="586740" y="3512820"/>
                    </a:lnTo>
                    <a:lnTo>
                      <a:pt x="495300" y="3451860"/>
                    </a:lnTo>
                    <a:lnTo>
                      <a:pt x="419100" y="3360420"/>
                    </a:lnTo>
                    <a:lnTo>
                      <a:pt x="350520" y="3208020"/>
                    </a:lnTo>
                    <a:lnTo>
                      <a:pt x="289560" y="3223260"/>
                    </a:lnTo>
                    <a:lnTo>
                      <a:pt x="289560" y="3284220"/>
                    </a:lnTo>
                    <a:lnTo>
                      <a:pt x="137160" y="3238500"/>
                    </a:lnTo>
                    <a:lnTo>
                      <a:pt x="137160" y="3162300"/>
                    </a:lnTo>
                    <a:lnTo>
                      <a:pt x="68580" y="3025140"/>
                    </a:lnTo>
                    <a:lnTo>
                      <a:pt x="0" y="2842260"/>
                    </a:lnTo>
                    <a:lnTo>
                      <a:pt x="83820" y="2804160"/>
                    </a:lnTo>
                    <a:lnTo>
                      <a:pt x="167640" y="2804160"/>
                    </a:lnTo>
                    <a:lnTo>
                      <a:pt x="441960" y="2659380"/>
                    </a:lnTo>
                    <a:lnTo>
                      <a:pt x="487680" y="2430780"/>
                    </a:lnTo>
                    <a:lnTo>
                      <a:pt x="586740" y="2377440"/>
                    </a:lnTo>
                    <a:lnTo>
                      <a:pt x="655320" y="2430780"/>
                    </a:lnTo>
                    <a:lnTo>
                      <a:pt x="701040" y="2430780"/>
                    </a:lnTo>
                    <a:lnTo>
                      <a:pt x="701040" y="2301240"/>
                    </a:lnTo>
                    <a:lnTo>
                      <a:pt x="868680" y="2232660"/>
                    </a:lnTo>
                    <a:lnTo>
                      <a:pt x="868680" y="2164080"/>
                    </a:lnTo>
                    <a:lnTo>
                      <a:pt x="914400" y="2194560"/>
                    </a:lnTo>
                    <a:lnTo>
                      <a:pt x="1120140" y="2156460"/>
                    </a:lnTo>
                    <a:lnTo>
                      <a:pt x="1181100" y="2110740"/>
                    </a:lnTo>
                    <a:lnTo>
                      <a:pt x="1181100" y="2049780"/>
                    </a:lnTo>
                    <a:lnTo>
                      <a:pt x="1325880" y="2065020"/>
                    </a:lnTo>
                    <a:lnTo>
                      <a:pt x="1348740" y="2011680"/>
                    </a:lnTo>
                    <a:lnTo>
                      <a:pt x="1394460" y="2011680"/>
                    </a:lnTo>
                    <a:lnTo>
                      <a:pt x="1455420" y="2072640"/>
                    </a:lnTo>
                    <a:lnTo>
                      <a:pt x="1546860" y="2057400"/>
                    </a:lnTo>
                    <a:lnTo>
                      <a:pt x="1592580" y="1981200"/>
                    </a:lnTo>
                    <a:lnTo>
                      <a:pt x="1600200" y="1828800"/>
                    </a:lnTo>
                    <a:lnTo>
                      <a:pt x="1744980" y="1623060"/>
                    </a:lnTo>
                    <a:lnTo>
                      <a:pt x="1706880" y="1531620"/>
                    </a:lnTo>
                    <a:lnTo>
                      <a:pt x="1722120" y="1264920"/>
                    </a:lnTo>
                    <a:lnTo>
                      <a:pt x="1691640" y="1082040"/>
                    </a:lnTo>
                    <a:lnTo>
                      <a:pt x="1653540" y="975360"/>
                    </a:lnTo>
                    <a:lnTo>
                      <a:pt x="1691640" y="914400"/>
                    </a:lnTo>
                    <a:lnTo>
                      <a:pt x="1882140" y="891540"/>
                    </a:lnTo>
                    <a:lnTo>
                      <a:pt x="1767840" y="701040"/>
                    </a:lnTo>
                    <a:lnTo>
                      <a:pt x="1775460" y="617220"/>
                    </a:lnTo>
                    <a:lnTo>
                      <a:pt x="1798320" y="586740"/>
                    </a:lnTo>
                    <a:lnTo>
                      <a:pt x="1805940" y="441960"/>
                    </a:lnTo>
                    <a:lnTo>
                      <a:pt x="1752600" y="335280"/>
                    </a:lnTo>
                    <a:lnTo>
                      <a:pt x="1737360" y="76200"/>
                    </a:lnTo>
                    <a:lnTo>
                      <a:pt x="1762320" y="42254"/>
                    </a:lnTo>
                    <a:lnTo>
                      <a:pt x="1764028" y="44450"/>
                    </a:lnTo>
                    <a:lnTo>
                      <a:pt x="1821180" y="57150"/>
                    </a:lnTo>
                    <a:lnTo>
                      <a:pt x="1922780" y="82550"/>
                    </a:lnTo>
                    <a:lnTo>
                      <a:pt x="1967228" y="190500"/>
                    </a:lnTo>
                    <a:lnTo>
                      <a:pt x="2081532" y="241300"/>
                    </a:lnTo>
                    <a:lnTo>
                      <a:pt x="2113280" y="393700"/>
                    </a:lnTo>
                    <a:lnTo>
                      <a:pt x="2252980" y="431800"/>
                    </a:lnTo>
                    <a:lnTo>
                      <a:pt x="2329180" y="482600"/>
                    </a:lnTo>
                    <a:lnTo>
                      <a:pt x="2405380" y="577850"/>
                    </a:lnTo>
                    <a:lnTo>
                      <a:pt x="2462532" y="488950"/>
                    </a:lnTo>
                    <a:lnTo>
                      <a:pt x="2526028" y="444500"/>
                    </a:lnTo>
                    <a:lnTo>
                      <a:pt x="2589532" y="349250"/>
                    </a:lnTo>
                    <a:lnTo>
                      <a:pt x="2614932" y="330200"/>
                    </a:lnTo>
                    <a:lnTo>
                      <a:pt x="2780028" y="234950"/>
                    </a:lnTo>
                    <a:lnTo>
                      <a:pt x="2710180" y="101600"/>
                    </a:lnTo>
                    <a:lnTo>
                      <a:pt x="2710180" y="635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885BD919-20D0-915A-82DE-3AC8C993CC23}"/>
                  </a:ext>
                </a:extLst>
              </p:cNvPr>
              <p:cNvSpPr/>
              <p:nvPr/>
            </p:nvSpPr>
            <p:spPr>
              <a:xfrm>
                <a:off x="948139" y="1827670"/>
                <a:ext cx="481569" cy="418493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F14225FA-0E05-6787-B620-0FBE0F470782}"/>
                  </a:ext>
                </a:extLst>
              </p:cNvPr>
              <p:cNvSpPr/>
              <p:nvPr/>
            </p:nvSpPr>
            <p:spPr>
              <a:xfrm>
                <a:off x="1739462" y="1778308"/>
                <a:ext cx="611392" cy="648142"/>
              </a:xfrm>
              <a:custGeom>
                <a:avLst/>
                <a:gdLst>
                  <a:gd name="connsiteX0" fmla="*/ 2137412 w 3850336"/>
                  <a:gd name="connsiteY0" fmla="*/ 0 h 4081780"/>
                  <a:gd name="connsiteX1" fmla="*/ 2194560 w 3850336"/>
                  <a:gd name="connsiteY1" fmla="*/ 38100 h 4081780"/>
                  <a:gd name="connsiteX2" fmla="*/ 2251708 w 3850336"/>
                  <a:gd name="connsiteY2" fmla="*/ 107950 h 4081780"/>
                  <a:gd name="connsiteX3" fmla="*/ 2302508 w 3850336"/>
                  <a:gd name="connsiteY3" fmla="*/ 190500 h 4081780"/>
                  <a:gd name="connsiteX4" fmla="*/ 2359660 w 3850336"/>
                  <a:gd name="connsiteY4" fmla="*/ 203200 h 4081780"/>
                  <a:gd name="connsiteX5" fmla="*/ 2366012 w 3850336"/>
                  <a:gd name="connsiteY5" fmla="*/ 311150 h 4081780"/>
                  <a:gd name="connsiteX6" fmla="*/ 2397760 w 3850336"/>
                  <a:gd name="connsiteY6" fmla="*/ 349250 h 4081780"/>
                  <a:gd name="connsiteX7" fmla="*/ 2454908 w 3850336"/>
                  <a:gd name="connsiteY7" fmla="*/ 374650 h 4081780"/>
                  <a:gd name="connsiteX8" fmla="*/ 2499360 w 3850336"/>
                  <a:gd name="connsiteY8" fmla="*/ 368300 h 4081780"/>
                  <a:gd name="connsiteX9" fmla="*/ 2579400 w 3850336"/>
                  <a:gd name="connsiteY9" fmla="*/ 379506 h 4081780"/>
                  <a:gd name="connsiteX10" fmla="*/ 2537460 w 3850336"/>
                  <a:gd name="connsiteY10" fmla="*/ 439420 h 4081780"/>
                  <a:gd name="connsiteX11" fmla="*/ 2540756 w 3850336"/>
                  <a:gd name="connsiteY11" fmla="*/ 458888 h 4081780"/>
                  <a:gd name="connsiteX12" fmla="*/ 2569212 w 3850336"/>
                  <a:gd name="connsiteY12" fmla="*/ 482600 h 4081780"/>
                  <a:gd name="connsiteX13" fmla="*/ 2664460 w 3850336"/>
                  <a:gd name="connsiteY13" fmla="*/ 457200 h 4081780"/>
                  <a:gd name="connsiteX14" fmla="*/ 2867660 w 3850336"/>
                  <a:gd name="connsiteY14" fmla="*/ 495300 h 4081780"/>
                  <a:gd name="connsiteX15" fmla="*/ 2969260 w 3850336"/>
                  <a:gd name="connsiteY15" fmla="*/ 527050 h 4081780"/>
                  <a:gd name="connsiteX16" fmla="*/ 3001012 w 3850336"/>
                  <a:gd name="connsiteY16" fmla="*/ 552450 h 4081780"/>
                  <a:gd name="connsiteX17" fmla="*/ 3013708 w 3850336"/>
                  <a:gd name="connsiteY17" fmla="*/ 546102 h 4081780"/>
                  <a:gd name="connsiteX18" fmla="*/ 3013708 w 3850336"/>
                  <a:gd name="connsiteY18" fmla="*/ 596900 h 4081780"/>
                  <a:gd name="connsiteX19" fmla="*/ 2969260 w 3850336"/>
                  <a:gd name="connsiteY19" fmla="*/ 615950 h 4081780"/>
                  <a:gd name="connsiteX20" fmla="*/ 2956560 w 3850336"/>
                  <a:gd name="connsiteY20" fmla="*/ 660400 h 4081780"/>
                  <a:gd name="connsiteX21" fmla="*/ 2924812 w 3850336"/>
                  <a:gd name="connsiteY21" fmla="*/ 666750 h 4081780"/>
                  <a:gd name="connsiteX22" fmla="*/ 2912108 w 3850336"/>
                  <a:gd name="connsiteY22" fmla="*/ 781050 h 4081780"/>
                  <a:gd name="connsiteX23" fmla="*/ 2981960 w 3850336"/>
                  <a:gd name="connsiteY23" fmla="*/ 844550 h 4081780"/>
                  <a:gd name="connsiteX24" fmla="*/ 3026412 w 3850336"/>
                  <a:gd name="connsiteY24" fmla="*/ 850900 h 4081780"/>
                  <a:gd name="connsiteX25" fmla="*/ 3070860 w 3850336"/>
                  <a:gd name="connsiteY25" fmla="*/ 901700 h 4081780"/>
                  <a:gd name="connsiteX26" fmla="*/ 2981960 w 3850336"/>
                  <a:gd name="connsiteY26" fmla="*/ 1022350 h 4081780"/>
                  <a:gd name="connsiteX27" fmla="*/ 2905760 w 3850336"/>
                  <a:gd name="connsiteY27" fmla="*/ 1092200 h 4081780"/>
                  <a:gd name="connsiteX28" fmla="*/ 2905760 w 3850336"/>
                  <a:gd name="connsiteY28" fmla="*/ 1130300 h 4081780"/>
                  <a:gd name="connsiteX29" fmla="*/ 2969260 w 3850336"/>
                  <a:gd name="connsiteY29" fmla="*/ 1206500 h 4081780"/>
                  <a:gd name="connsiteX30" fmla="*/ 2931160 w 3850336"/>
                  <a:gd name="connsiteY30" fmla="*/ 1289050 h 4081780"/>
                  <a:gd name="connsiteX31" fmla="*/ 2848612 w 3850336"/>
                  <a:gd name="connsiteY31" fmla="*/ 1403350 h 4081780"/>
                  <a:gd name="connsiteX32" fmla="*/ 2874012 w 3850336"/>
                  <a:gd name="connsiteY32" fmla="*/ 1454150 h 4081780"/>
                  <a:gd name="connsiteX33" fmla="*/ 2835908 w 3850336"/>
                  <a:gd name="connsiteY33" fmla="*/ 1530350 h 4081780"/>
                  <a:gd name="connsiteX34" fmla="*/ 2861308 w 3850336"/>
                  <a:gd name="connsiteY34" fmla="*/ 1631950 h 4081780"/>
                  <a:gd name="connsiteX35" fmla="*/ 2931160 w 3850336"/>
                  <a:gd name="connsiteY35" fmla="*/ 1695450 h 4081780"/>
                  <a:gd name="connsiteX36" fmla="*/ 3013708 w 3850336"/>
                  <a:gd name="connsiteY36" fmla="*/ 1701800 h 4081780"/>
                  <a:gd name="connsiteX37" fmla="*/ 3051812 w 3850336"/>
                  <a:gd name="connsiteY37" fmla="*/ 1720850 h 4081780"/>
                  <a:gd name="connsiteX38" fmla="*/ 3102612 w 3850336"/>
                  <a:gd name="connsiteY38" fmla="*/ 1720850 h 4081780"/>
                  <a:gd name="connsiteX39" fmla="*/ 3134360 w 3850336"/>
                  <a:gd name="connsiteY39" fmla="*/ 1746250 h 4081780"/>
                  <a:gd name="connsiteX40" fmla="*/ 3197860 w 3850336"/>
                  <a:gd name="connsiteY40" fmla="*/ 1701800 h 4081780"/>
                  <a:gd name="connsiteX41" fmla="*/ 3261360 w 3850336"/>
                  <a:gd name="connsiteY41" fmla="*/ 1720850 h 4081780"/>
                  <a:gd name="connsiteX42" fmla="*/ 3312160 w 3850336"/>
                  <a:gd name="connsiteY42" fmla="*/ 1822450 h 4081780"/>
                  <a:gd name="connsiteX43" fmla="*/ 3255012 w 3850336"/>
                  <a:gd name="connsiteY43" fmla="*/ 1924050 h 4081780"/>
                  <a:gd name="connsiteX44" fmla="*/ 3172460 w 3850336"/>
                  <a:gd name="connsiteY44" fmla="*/ 1924050 h 4081780"/>
                  <a:gd name="connsiteX45" fmla="*/ 3166108 w 3850336"/>
                  <a:gd name="connsiteY45" fmla="*/ 2025650 h 4081780"/>
                  <a:gd name="connsiteX46" fmla="*/ 3102612 w 3850336"/>
                  <a:gd name="connsiteY46" fmla="*/ 2127250 h 4081780"/>
                  <a:gd name="connsiteX47" fmla="*/ 3166108 w 3850336"/>
                  <a:gd name="connsiteY47" fmla="*/ 2209800 h 4081780"/>
                  <a:gd name="connsiteX48" fmla="*/ 3153412 w 3850336"/>
                  <a:gd name="connsiteY48" fmla="*/ 2260600 h 4081780"/>
                  <a:gd name="connsiteX49" fmla="*/ 3083560 w 3850336"/>
                  <a:gd name="connsiteY49" fmla="*/ 2279650 h 4081780"/>
                  <a:gd name="connsiteX50" fmla="*/ 3077212 w 3850336"/>
                  <a:gd name="connsiteY50" fmla="*/ 2317750 h 4081780"/>
                  <a:gd name="connsiteX51" fmla="*/ 2956560 w 3850336"/>
                  <a:gd name="connsiteY51" fmla="*/ 2501900 h 4081780"/>
                  <a:gd name="connsiteX52" fmla="*/ 2943860 w 3850336"/>
                  <a:gd name="connsiteY52" fmla="*/ 2622550 h 4081780"/>
                  <a:gd name="connsiteX53" fmla="*/ 3039108 w 3850336"/>
                  <a:gd name="connsiteY53" fmla="*/ 2724150 h 4081780"/>
                  <a:gd name="connsiteX54" fmla="*/ 3102612 w 3850336"/>
                  <a:gd name="connsiteY54" fmla="*/ 2736850 h 4081780"/>
                  <a:gd name="connsiteX55" fmla="*/ 3115308 w 3850336"/>
                  <a:gd name="connsiteY55" fmla="*/ 2768600 h 4081780"/>
                  <a:gd name="connsiteX56" fmla="*/ 3096260 w 3850336"/>
                  <a:gd name="connsiteY56" fmla="*/ 2813050 h 4081780"/>
                  <a:gd name="connsiteX57" fmla="*/ 3255012 w 3850336"/>
                  <a:gd name="connsiteY57" fmla="*/ 2984500 h 4081780"/>
                  <a:gd name="connsiteX58" fmla="*/ 3369308 w 3850336"/>
                  <a:gd name="connsiteY58" fmla="*/ 2984500 h 4081780"/>
                  <a:gd name="connsiteX59" fmla="*/ 3451860 w 3850336"/>
                  <a:gd name="connsiteY59" fmla="*/ 2952750 h 4081780"/>
                  <a:gd name="connsiteX60" fmla="*/ 3528060 w 3850336"/>
                  <a:gd name="connsiteY60" fmla="*/ 2965450 h 4081780"/>
                  <a:gd name="connsiteX61" fmla="*/ 3553460 w 3850336"/>
                  <a:gd name="connsiteY61" fmla="*/ 2990850 h 4081780"/>
                  <a:gd name="connsiteX62" fmla="*/ 3693160 w 3850336"/>
                  <a:gd name="connsiteY62" fmla="*/ 2997200 h 4081780"/>
                  <a:gd name="connsiteX63" fmla="*/ 3705860 w 3850336"/>
                  <a:gd name="connsiteY63" fmla="*/ 2984500 h 4081780"/>
                  <a:gd name="connsiteX64" fmla="*/ 3775708 w 3850336"/>
                  <a:gd name="connsiteY64" fmla="*/ 2978150 h 4081780"/>
                  <a:gd name="connsiteX65" fmla="*/ 3769360 w 3850336"/>
                  <a:gd name="connsiteY65" fmla="*/ 3054350 h 4081780"/>
                  <a:gd name="connsiteX66" fmla="*/ 3839212 w 3850336"/>
                  <a:gd name="connsiteY66" fmla="*/ 3168650 h 4081780"/>
                  <a:gd name="connsiteX67" fmla="*/ 3845560 w 3850336"/>
                  <a:gd name="connsiteY67" fmla="*/ 3213100 h 4081780"/>
                  <a:gd name="connsiteX68" fmla="*/ 3850336 w 3850336"/>
                  <a:gd name="connsiteY68" fmla="*/ 3216008 h 4081780"/>
                  <a:gd name="connsiteX69" fmla="*/ 3802380 w 3850336"/>
                  <a:gd name="connsiteY69" fmla="*/ 3274060 h 4081780"/>
                  <a:gd name="connsiteX70" fmla="*/ 3741420 w 3850336"/>
                  <a:gd name="connsiteY70" fmla="*/ 3296920 h 4081780"/>
                  <a:gd name="connsiteX71" fmla="*/ 3672840 w 3850336"/>
                  <a:gd name="connsiteY71" fmla="*/ 3251200 h 4081780"/>
                  <a:gd name="connsiteX72" fmla="*/ 3627120 w 3850336"/>
                  <a:gd name="connsiteY72" fmla="*/ 3235960 h 4081780"/>
                  <a:gd name="connsiteX73" fmla="*/ 3421380 w 3850336"/>
                  <a:gd name="connsiteY73" fmla="*/ 3289300 h 4081780"/>
                  <a:gd name="connsiteX74" fmla="*/ 3360420 w 3850336"/>
                  <a:gd name="connsiteY74" fmla="*/ 3281680 h 4081780"/>
                  <a:gd name="connsiteX75" fmla="*/ 3329940 w 3850336"/>
                  <a:gd name="connsiteY75" fmla="*/ 3304540 h 4081780"/>
                  <a:gd name="connsiteX76" fmla="*/ 3223260 w 3850336"/>
                  <a:gd name="connsiteY76" fmla="*/ 3304540 h 4081780"/>
                  <a:gd name="connsiteX77" fmla="*/ 3032760 w 3850336"/>
                  <a:gd name="connsiteY77" fmla="*/ 3152140 h 4081780"/>
                  <a:gd name="connsiteX78" fmla="*/ 2903220 w 3850336"/>
                  <a:gd name="connsiteY78" fmla="*/ 3068320 h 4081780"/>
                  <a:gd name="connsiteX79" fmla="*/ 2796540 w 3850336"/>
                  <a:gd name="connsiteY79" fmla="*/ 3114040 h 4081780"/>
                  <a:gd name="connsiteX80" fmla="*/ 2606040 w 3850336"/>
                  <a:gd name="connsiteY80" fmla="*/ 3091180 h 4081780"/>
                  <a:gd name="connsiteX81" fmla="*/ 2529840 w 3850336"/>
                  <a:gd name="connsiteY81" fmla="*/ 3060700 h 4081780"/>
                  <a:gd name="connsiteX82" fmla="*/ 2339340 w 3850336"/>
                  <a:gd name="connsiteY82" fmla="*/ 2961640 h 4081780"/>
                  <a:gd name="connsiteX83" fmla="*/ 2217420 w 3850336"/>
                  <a:gd name="connsiteY83" fmla="*/ 2969260 h 4081780"/>
                  <a:gd name="connsiteX84" fmla="*/ 2004060 w 3850336"/>
                  <a:gd name="connsiteY84" fmla="*/ 3304540 h 4081780"/>
                  <a:gd name="connsiteX85" fmla="*/ 2004060 w 3850336"/>
                  <a:gd name="connsiteY85" fmla="*/ 3456940 h 4081780"/>
                  <a:gd name="connsiteX86" fmla="*/ 1958340 w 3850336"/>
                  <a:gd name="connsiteY86" fmla="*/ 3456940 h 4081780"/>
                  <a:gd name="connsiteX87" fmla="*/ 1950720 w 3850336"/>
                  <a:gd name="connsiteY87" fmla="*/ 3517900 h 4081780"/>
                  <a:gd name="connsiteX88" fmla="*/ 1882140 w 3850336"/>
                  <a:gd name="connsiteY88" fmla="*/ 3517900 h 4081780"/>
                  <a:gd name="connsiteX89" fmla="*/ 1760220 w 3850336"/>
                  <a:gd name="connsiteY89" fmla="*/ 3571240 h 4081780"/>
                  <a:gd name="connsiteX90" fmla="*/ 1706880 w 3850336"/>
                  <a:gd name="connsiteY90" fmla="*/ 3548380 h 4081780"/>
                  <a:gd name="connsiteX91" fmla="*/ 1684020 w 3850336"/>
                  <a:gd name="connsiteY91" fmla="*/ 3624580 h 4081780"/>
                  <a:gd name="connsiteX92" fmla="*/ 1623060 w 3850336"/>
                  <a:gd name="connsiteY92" fmla="*/ 3693160 h 4081780"/>
                  <a:gd name="connsiteX93" fmla="*/ 1546860 w 3850336"/>
                  <a:gd name="connsiteY93" fmla="*/ 3670300 h 4081780"/>
                  <a:gd name="connsiteX94" fmla="*/ 1386840 w 3850336"/>
                  <a:gd name="connsiteY94" fmla="*/ 3738880 h 4081780"/>
                  <a:gd name="connsiteX95" fmla="*/ 1318260 w 3850336"/>
                  <a:gd name="connsiteY95" fmla="*/ 3807460 h 4081780"/>
                  <a:gd name="connsiteX96" fmla="*/ 1303020 w 3850336"/>
                  <a:gd name="connsiteY96" fmla="*/ 3883660 h 4081780"/>
                  <a:gd name="connsiteX97" fmla="*/ 1181100 w 3850336"/>
                  <a:gd name="connsiteY97" fmla="*/ 3883660 h 4081780"/>
                  <a:gd name="connsiteX98" fmla="*/ 1120140 w 3850336"/>
                  <a:gd name="connsiteY98" fmla="*/ 3860800 h 4081780"/>
                  <a:gd name="connsiteX99" fmla="*/ 1074420 w 3850336"/>
                  <a:gd name="connsiteY99" fmla="*/ 3898900 h 4081780"/>
                  <a:gd name="connsiteX100" fmla="*/ 1043940 w 3850336"/>
                  <a:gd name="connsiteY100" fmla="*/ 4005580 h 4081780"/>
                  <a:gd name="connsiteX101" fmla="*/ 952500 w 3850336"/>
                  <a:gd name="connsiteY101" fmla="*/ 4081780 h 4081780"/>
                  <a:gd name="connsiteX102" fmla="*/ 723900 w 3850336"/>
                  <a:gd name="connsiteY102" fmla="*/ 3914140 h 4081780"/>
                  <a:gd name="connsiteX103" fmla="*/ 739140 w 3850336"/>
                  <a:gd name="connsiteY103" fmla="*/ 3792220 h 4081780"/>
                  <a:gd name="connsiteX104" fmla="*/ 708660 w 3850336"/>
                  <a:gd name="connsiteY104" fmla="*/ 3685540 h 4081780"/>
                  <a:gd name="connsiteX105" fmla="*/ 762000 w 3850336"/>
                  <a:gd name="connsiteY105" fmla="*/ 3616960 h 4081780"/>
                  <a:gd name="connsiteX106" fmla="*/ 723900 w 3850336"/>
                  <a:gd name="connsiteY106" fmla="*/ 3517900 h 4081780"/>
                  <a:gd name="connsiteX107" fmla="*/ 601980 w 3850336"/>
                  <a:gd name="connsiteY107" fmla="*/ 3510280 h 4081780"/>
                  <a:gd name="connsiteX108" fmla="*/ 571500 w 3850336"/>
                  <a:gd name="connsiteY108" fmla="*/ 3395980 h 4081780"/>
                  <a:gd name="connsiteX109" fmla="*/ 708660 w 3850336"/>
                  <a:gd name="connsiteY109" fmla="*/ 3365500 h 4081780"/>
                  <a:gd name="connsiteX110" fmla="*/ 693420 w 3850336"/>
                  <a:gd name="connsiteY110" fmla="*/ 3281680 h 4081780"/>
                  <a:gd name="connsiteX111" fmla="*/ 701040 w 3850336"/>
                  <a:gd name="connsiteY111" fmla="*/ 3205480 h 4081780"/>
                  <a:gd name="connsiteX112" fmla="*/ 701040 w 3850336"/>
                  <a:gd name="connsiteY112" fmla="*/ 3175000 h 4081780"/>
                  <a:gd name="connsiteX113" fmla="*/ 624840 w 3850336"/>
                  <a:gd name="connsiteY113" fmla="*/ 3098800 h 4081780"/>
                  <a:gd name="connsiteX114" fmla="*/ 609600 w 3850336"/>
                  <a:gd name="connsiteY114" fmla="*/ 2992120 h 4081780"/>
                  <a:gd name="connsiteX115" fmla="*/ 731520 w 3850336"/>
                  <a:gd name="connsiteY115" fmla="*/ 2931160 h 4081780"/>
                  <a:gd name="connsiteX116" fmla="*/ 769620 w 3850336"/>
                  <a:gd name="connsiteY116" fmla="*/ 2885440 h 4081780"/>
                  <a:gd name="connsiteX117" fmla="*/ 769620 w 3850336"/>
                  <a:gd name="connsiteY117" fmla="*/ 2725420 h 4081780"/>
                  <a:gd name="connsiteX118" fmla="*/ 754380 w 3850336"/>
                  <a:gd name="connsiteY118" fmla="*/ 2512060 h 4081780"/>
                  <a:gd name="connsiteX119" fmla="*/ 701040 w 3850336"/>
                  <a:gd name="connsiteY119" fmla="*/ 2435860 h 4081780"/>
                  <a:gd name="connsiteX120" fmla="*/ 518160 w 3850336"/>
                  <a:gd name="connsiteY120" fmla="*/ 2428240 h 4081780"/>
                  <a:gd name="connsiteX121" fmla="*/ 396240 w 3850336"/>
                  <a:gd name="connsiteY121" fmla="*/ 2504440 h 4081780"/>
                  <a:gd name="connsiteX122" fmla="*/ 281940 w 3850336"/>
                  <a:gd name="connsiteY122" fmla="*/ 2443480 h 4081780"/>
                  <a:gd name="connsiteX123" fmla="*/ 266700 w 3850336"/>
                  <a:gd name="connsiteY123" fmla="*/ 2496820 h 4081780"/>
                  <a:gd name="connsiteX124" fmla="*/ 198120 w 3850336"/>
                  <a:gd name="connsiteY124" fmla="*/ 2489200 h 4081780"/>
                  <a:gd name="connsiteX125" fmla="*/ 144780 w 3850336"/>
                  <a:gd name="connsiteY125" fmla="*/ 2420620 h 4081780"/>
                  <a:gd name="connsiteX126" fmla="*/ 0 w 3850336"/>
                  <a:gd name="connsiteY126" fmla="*/ 2367280 h 4081780"/>
                  <a:gd name="connsiteX127" fmla="*/ 15240 w 3850336"/>
                  <a:gd name="connsiteY127" fmla="*/ 2009140 h 4081780"/>
                  <a:gd name="connsiteX128" fmla="*/ 83820 w 3850336"/>
                  <a:gd name="connsiteY128" fmla="*/ 1902460 h 4081780"/>
                  <a:gd name="connsiteX129" fmla="*/ 60960 w 3850336"/>
                  <a:gd name="connsiteY129" fmla="*/ 1818640 h 4081780"/>
                  <a:gd name="connsiteX130" fmla="*/ 83820 w 3850336"/>
                  <a:gd name="connsiteY130" fmla="*/ 1757680 h 4081780"/>
                  <a:gd name="connsiteX131" fmla="*/ 175260 w 3850336"/>
                  <a:gd name="connsiteY131" fmla="*/ 1658620 h 4081780"/>
                  <a:gd name="connsiteX132" fmla="*/ 205740 w 3850336"/>
                  <a:gd name="connsiteY132" fmla="*/ 1597660 h 4081780"/>
                  <a:gd name="connsiteX133" fmla="*/ 358140 w 3850336"/>
                  <a:gd name="connsiteY133" fmla="*/ 1567180 h 4081780"/>
                  <a:gd name="connsiteX134" fmla="*/ 373380 w 3850336"/>
                  <a:gd name="connsiteY134" fmla="*/ 1460500 h 4081780"/>
                  <a:gd name="connsiteX135" fmla="*/ 373380 w 3850336"/>
                  <a:gd name="connsiteY135" fmla="*/ 1384300 h 4081780"/>
                  <a:gd name="connsiteX136" fmla="*/ 495300 w 3850336"/>
                  <a:gd name="connsiteY136" fmla="*/ 1338580 h 4081780"/>
                  <a:gd name="connsiteX137" fmla="*/ 586740 w 3850336"/>
                  <a:gd name="connsiteY137" fmla="*/ 1361440 h 4081780"/>
                  <a:gd name="connsiteX138" fmla="*/ 640080 w 3850336"/>
                  <a:gd name="connsiteY138" fmla="*/ 1285240 h 4081780"/>
                  <a:gd name="connsiteX139" fmla="*/ 886100 w 3850336"/>
                  <a:gd name="connsiteY139" fmla="*/ 1210688 h 4081780"/>
                  <a:gd name="connsiteX140" fmla="*/ 886460 w 3850336"/>
                  <a:gd name="connsiteY140" fmla="*/ 1212850 h 4081780"/>
                  <a:gd name="connsiteX141" fmla="*/ 943612 w 3850336"/>
                  <a:gd name="connsiteY141" fmla="*/ 1212850 h 4081780"/>
                  <a:gd name="connsiteX142" fmla="*/ 981708 w 3850336"/>
                  <a:gd name="connsiteY142" fmla="*/ 1136650 h 4081780"/>
                  <a:gd name="connsiteX143" fmla="*/ 1019812 w 3850336"/>
                  <a:gd name="connsiteY143" fmla="*/ 1130300 h 4081780"/>
                  <a:gd name="connsiteX144" fmla="*/ 1146812 w 3850336"/>
                  <a:gd name="connsiteY144" fmla="*/ 1174750 h 4081780"/>
                  <a:gd name="connsiteX145" fmla="*/ 1191260 w 3850336"/>
                  <a:gd name="connsiteY145" fmla="*/ 1174750 h 4081780"/>
                  <a:gd name="connsiteX146" fmla="*/ 1223012 w 3850336"/>
                  <a:gd name="connsiteY146" fmla="*/ 1117600 h 4081780"/>
                  <a:gd name="connsiteX147" fmla="*/ 1261108 w 3850336"/>
                  <a:gd name="connsiteY147" fmla="*/ 1111250 h 4081780"/>
                  <a:gd name="connsiteX148" fmla="*/ 1311908 w 3850336"/>
                  <a:gd name="connsiteY148" fmla="*/ 1035050 h 4081780"/>
                  <a:gd name="connsiteX149" fmla="*/ 1292860 w 3850336"/>
                  <a:gd name="connsiteY149" fmla="*/ 920750 h 4081780"/>
                  <a:gd name="connsiteX150" fmla="*/ 1394460 w 3850336"/>
                  <a:gd name="connsiteY150" fmla="*/ 920750 h 4081780"/>
                  <a:gd name="connsiteX151" fmla="*/ 1438908 w 3850336"/>
                  <a:gd name="connsiteY151" fmla="*/ 869950 h 4081780"/>
                  <a:gd name="connsiteX152" fmla="*/ 1553212 w 3850336"/>
                  <a:gd name="connsiteY152" fmla="*/ 876300 h 4081780"/>
                  <a:gd name="connsiteX153" fmla="*/ 1591308 w 3850336"/>
                  <a:gd name="connsiteY153" fmla="*/ 863600 h 4081780"/>
                  <a:gd name="connsiteX154" fmla="*/ 1604012 w 3850336"/>
                  <a:gd name="connsiteY154" fmla="*/ 800100 h 4081780"/>
                  <a:gd name="connsiteX155" fmla="*/ 1584960 w 3850336"/>
                  <a:gd name="connsiteY155" fmla="*/ 685800 h 4081780"/>
                  <a:gd name="connsiteX156" fmla="*/ 1616708 w 3850336"/>
                  <a:gd name="connsiteY156" fmla="*/ 647700 h 4081780"/>
                  <a:gd name="connsiteX157" fmla="*/ 1680212 w 3850336"/>
                  <a:gd name="connsiteY157" fmla="*/ 628650 h 4081780"/>
                  <a:gd name="connsiteX158" fmla="*/ 1769108 w 3850336"/>
                  <a:gd name="connsiteY158" fmla="*/ 641350 h 4081780"/>
                  <a:gd name="connsiteX159" fmla="*/ 1769108 w 3850336"/>
                  <a:gd name="connsiteY159" fmla="*/ 508000 h 4081780"/>
                  <a:gd name="connsiteX160" fmla="*/ 1718308 w 3850336"/>
                  <a:gd name="connsiteY160" fmla="*/ 457200 h 4081780"/>
                  <a:gd name="connsiteX161" fmla="*/ 1724660 w 3850336"/>
                  <a:gd name="connsiteY161" fmla="*/ 317500 h 4081780"/>
                  <a:gd name="connsiteX162" fmla="*/ 1762760 w 3850336"/>
                  <a:gd name="connsiteY162" fmla="*/ 285750 h 4081780"/>
                  <a:gd name="connsiteX163" fmla="*/ 1927860 w 3850336"/>
                  <a:gd name="connsiteY163" fmla="*/ 273050 h 4081780"/>
                  <a:gd name="connsiteX164" fmla="*/ 2099308 w 3850336"/>
                  <a:gd name="connsiteY164" fmla="*/ 165100 h 4081780"/>
                  <a:gd name="connsiteX165" fmla="*/ 2105660 w 3850336"/>
                  <a:gd name="connsiteY165" fmla="*/ 44450 h 408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3850336" h="4081780">
                    <a:moveTo>
                      <a:pt x="2137412" y="0"/>
                    </a:moveTo>
                    <a:lnTo>
                      <a:pt x="2194560" y="38100"/>
                    </a:lnTo>
                    <a:lnTo>
                      <a:pt x="2251708" y="107950"/>
                    </a:lnTo>
                    <a:lnTo>
                      <a:pt x="2302508" y="190500"/>
                    </a:lnTo>
                    <a:lnTo>
                      <a:pt x="2359660" y="203200"/>
                    </a:lnTo>
                    <a:lnTo>
                      <a:pt x="2366012" y="311150"/>
                    </a:lnTo>
                    <a:lnTo>
                      <a:pt x="2397760" y="349250"/>
                    </a:lnTo>
                    <a:lnTo>
                      <a:pt x="2454908" y="374650"/>
                    </a:lnTo>
                    <a:lnTo>
                      <a:pt x="2499360" y="368300"/>
                    </a:lnTo>
                    <a:lnTo>
                      <a:pt x="2579400" y="379506"/>
                    </a:lnTo>
                    <a:lnTo>
                      <a:pt x="2537460" y="439420"/>
                    </a:lnTo>
                    <a:lnTo>
                      <a:pt x="2540756" y="458888"/>
                    </a:lnTo>
                    <a:lnTo>
                      <a:pt x="2569212" y="482600"/>
                    </a:lnTo>
                    <a:lnTo>
                      <a:pt x="2664460" y="457200"/>
                    </a:lnTo>
                    <a:lnTo>
                      <a:pt x="2867660" y="495300"/>
                    </a:lnTo>
                    <a:lnTo>
                      <a:pt x="2969260" y="527050"/>
                    </a:lnTo>
                    <a:lnTo>
                      <a:pt x="3001012" y="552450"/>
                    </a:lnTo>
                    <a:lnTo>
                      <a:pt x="3013708" y="546102"/>
                    </a:lnTo>
                    <a:lnTo>
                      <a:pt x="3013708" y="596900"/>
                    </a:lnTo>
                    <a:lnTo>
                      <a:pt x="2969260" y="615950"/>
                    </a:lnTo>
                    <a:lnTo>
                      <a:pt x="2956560" y="660400"/>
                    </a:lnTo>
                    <a:lnTo>
                      <a:pt x="2924812" y="666750"/>
                    </a:lnTo>
                    <a:lnTo>
                      <a:pt x="2912108" y="781050"/>
                    </a:lnTo>
                    <a:lnTo>
                      <a:pt x="2981960" y="844550"/>
                    </a:lnTo>
                    <a:lnTo>
                      <a:pt x="3026412" y="850900"/>
                    </a:lnTo>
                    <a:lnTo>
                      <a:pt x="3070860" y="901700"/>
                    </a:lnTo>
                    <a:lnTo>
                      <a:pt x="2981960" y="1022350"/>
                    </a:lnTo>
                    <a:lnTo>
                      <a:pt x="2905760" y="1092200"/>
                    </a:lnTo>
                    <a:lnTo>
                      <a:pt x="2905760" y="1130300"/>
                    </a:lnTo>
                    <a:lnTo>
                      <a:pt x="2969260" y="1206500"/>
                    </a:lnTo>
                    <a:lnTo>
                      <a:pt x="2931160" y="1289050"/>
                    </a:lnTo>
                    <a:lnTo>
                      <a:pt x="2848612" y="1403350"/>
                    </a:lnTo>
                    <a:lnTo>
                      <a:pt x="2874012" y="1454150"/>
                    </a:lnTo>
                    <a:lnTo>
                      <a:pt x="2835908" y="1530350"/>
                    </a:lnTo>
                    <a:lnTo>
                      <a:pt x="2861308" y="1631950"/>
                    </a:lnTo>
                    <a:lnTo>
                      <a:pt x="2931160" y="1695450"/>
                    </a:lnTo>
                    <a:lnTo>
                      <a:pt x="3013708" y="1701800"/>
                    </a:lnTo>
                    <a:lnTo>
                      <a:pt x="3051812" y="1720850"/>
                    </a:lnTo>
                    <a:lnTo>
                      <a:pt x="3102612" y="1720850"/>
                    </a:lnTo>
                    <a:lnTo>
                      <a:pt x="3134360" y="1746250"/>
                    </a:lnTo>
                    <a:lnTo>
                      <a:pt x="3197860" y="1701800"/>
                    </a:lnTo>
                    <a:lnTo>
                      <a:pt x="3261360" y="1720850"/>
                    </a:lnTo>
                    <a:lnTo>
                      <a:pt x="3312160" y="1822450"/>
                    </a:lnTo>
                    <a:lnTo>
                      <a:pt x="3255012" y="1924050"/>
                    </a:lnTo>
                    <a:lnTo>
                      <a:pt x="3172460" y="1924050"/>
                    </a:lnTo>
                    <a:lnTo>
                      <a:pt x="3166108" y="2025650"/>
                    </a:lnTo>
                    <a:lnTo>
                      <a:pt x="3102612" y="2127250"/>
                    </a:lnTo>
                    <a:lnTo>
                      <a:pt x="3166108" y="2209800"/>
                    </a:lnTo>
                    <a:lnTo>
                      <a:pt x="3153412" y="2260600"/>
                    </a:lnTo>
                    <a:lnTo>
                      <a:pt x="3083560" y="2279650"/>
                    </a:lnTo>
                    <a:lnTo>
                      <a:pt x="3077212" y="2317750"/>
                    </a:lnTo>
                    <a:lnTo>
                      <a:pt x="2956560" y="2501900"/>
                    </a:lnTo>
                    <a:lnTo>
                      <a:pt x="2943860" y="2622550"/>
                    </a:lnTo>
                    <a:lnTo>
                      <a:pt x="3039108" y="2724150"/>
                    </a:lnTo>
                    <a:lnTo>
                      <a:pt x="3102612" y="2736850"/>
                    </a:lnTo>
                    <a:lnTo>
                      <a:pt x="3115308" y="2768600"/>
                    </a:lnTo>
                    <a:lnTo>
                      <a:pt x="3096260" y="2813050"/>
                    </a:lnTo>
                    <a:lnTo>
                      <a:pt x="3255012" y="2984500"/>
                    </a:lnTo>
                    <a:lnTo>
                      <a:pt x="3369308" y="2984500"/>
                    </a:lnTo>
                    <a:lnTo>
                      <a:pt x="3451860" y="2952750"/>
                    </a:lnTo>
                    <a:lnTo>
                      <a:pt x="3528060" y="2965450"/>
                    </a:lnTo>
                    <a:lnTo>
                      <a:pt x="3553460" y="2990850"/>
                    </a:lnTo>
                    <a:lnTo>
                      <a:pt x="3693160" y="2997200"/>
                    </a:lnTo>
                    <a:lnTo>
                      <a:pt x="3705860" y="2984500"/>
                    </a:lnTo>
                    <a:lnTo>
                      <a:pt x="3775708" y="2978150"/>
                    </a:lnTo>
                    <a:lnTo>
                      <a:pt x="3769360" y="3054350"/>
                    </a:lnTo>
                    <a:lnTo>
                      <a:pt x="3839212" y="3168650"/>
                    </a:lnTo>
                    <a:lnTo>
                      <a:pt x="3845560" y="3213100"/>
                    </a:lnTo>
                    <a:lnTo>
                      <a:pt x="3850336" y="3216008"/>
                    </a:lnTo>
                    <a:lnTo>
                      <a:pt x="3802380" y="3274060"/>
                    </a:lnTo>
                    <a:lnTo>
                      <a:pt x="3741420" y="3296920"/>
                    </a:lnTo>
                    <a:lnTo>
                      <a:pt x="3672840" y="3251200"/>
                    </a:lnTo>
                    <a:lnTo>
                      <a:pt x="3627120" y="3235960"/>
                    </a:lnTo>
                    <a:lnTo>
                      <a:pt x="3421380" y="3289300"/>
                    </a:lnTo>
                    <a:lnTo>
                      <a:pt x="3360420" y="3281680"/>
                    </a:lnTo>
                    <a:lnTo>
                      <a:pt x="3329940" y="3304540"/>
                    </a:lnTo>
                    <a:lnTo>
                      <a:pt x="3223260" y="3304540"/>
                    </a:lnTo>
                    <a:lnTo>
                      <a:pt x="3032760" y="3152140"/>
                    </a:lnTo>
                    <a:lnTo>
                      <a:pt x="2903220" y="3068320"/>
                    </a:lnTo>
                    <a:lnTo>
                      <a:pt x="2796540" y="3114040"/>
                    </a:lnTo>
                    <a:lnTo>
                      <a:pt x="2606040" y="3091180"/>
                    </a:lnTo>
                    <a:lnTo>
                      <a:pt x="2529840" y="3060700"/>
                    </a:lnTo>
                    <a:lnTo>
                      <a:pt x="2339340" y="2961640"/>
                    </a:lnTo>
                    <a:lnTo>
                      <a:pt x="2217420" y="2969260"/>
                    </a:lnTo>
                    <a:lnTo>
                      <a:pt x="2004060" y="3304540"/>
                    </a:lnTo>
                    <a:lnTo>
                      <a:pt x="2004060" y="3456940"/>
                    </a:lnTo>
                    <a:lnTo>
                      <a:pt x="1958340" y="3456940"/>
                    </a:lnTo>
                    <a:lnTo>
                      <a:pt x="1950720" y="3517900"/>
                    </a:lnTo>
                    <a:lnTo>
                      <a:pt x="1882140" y="3517900"/>
                    </a:lnTo>
                    <a:lnTo>
                      <a:pt x="1760220" y="3571240"/>
                    </a:lnTo>
                    <a:lnTo>
                      <a:pt x="1706880" y="3548380"/>
                    </a:lnTo>
                    <a:lnTo>
                      <a:pt x="1684020" y="3624580"/>
                    </a:lnTo>
                    <a:lnTo>
                      <a:pt x="1623060" y="3693160"/>
                    </a:lnTo>
                    <a:lnTo>
                      <a:pt x="1546860" y="3670300"/>
                    </a:lnTo>
                    <a:lnTo>
                      <a:pt x="1386840" y="3738880"/>
                    </a:lnTo>
                    <a:lnTo>
                      <a:pt x="1318260" y="3807460"/>
                    </a:lnTo>
                    <a:lnTo>
                      <a:pt x="1303020" y="3883660"/>
                    </a:lnTo>
                    <a:lnTo>
                      <a:pt x="1181100" y="3883660"/>
                    </a:lnTo>
                    <a:lnTo>
                      <a:pt x="1120140" y="3860800"/>
                    </a:lnTo>
                    <a:lnTo>
                      <a:pt x="1074420" y="3898900"/>
                    </a:lnTo>
                    <a:lnTo>
                      <a:pt x="1043940" y="4005580"/>
                    </a:lnTo>
                    <a:lnTo>
                      <a:pt x="952500" y="4081780"/>
                    </a:lnTo>
                    <a:lnTo>
                      <a:pt x="723900" y="3914140"/>
                    </a:lnTo>
                    <a:lnTo>
                      <a:pt x="739140" y="3792220"/>
                    </a:lnTo>
                    <a:lnTo>
                      <a:pt x="708660" y="3685540"/>
                    </a:lnTo>
                    <a:lnTo>
                      <a:pt x="762000" y="3616960"/>
                    </a:lnTo>
                    <a:lnTo>
                      <a:pt x="723900" y="3517900"/>
                    </a:lnTo>
                    <a:lnTo>
                      <a:pt x="601980" y="3510280"/>
                    </a:lnTo>
                    <a:lnTo>
                      <a:pt x="571500" y="3395980"/>
                    </a:lnTo>
                    <a:lnTo>
                      <a:pt x="708660" y="3365500"/>
                    </a:lnTo>
                    <a:lnTo>
                      <a:pt x="693420" y="3281680"/>
                    </a:lnTo>
                    <a:lnTo>
                      <a:pt x="701040" y="3205480"/>
                    </a:lnTo>
                    <a:lnTo>
                      <a:pt x="701040" y="3175000"/>
                    </a:lnTo>
                    <a:lnTo>
                      <a:pt x="624840" y="3098800"/>
                    </a:lnTo>
                    <a:lnTo>
                      <a:pt x="609600" y="2992120"/>
                    </a:lnTo>
                    <a:lnTo>
                      <a:pt x="731520" y="2931160"/>
                    </a:lnTo>
                    <a:lnTo>
                      <a:pt x="769620" y="2885440"/>
                    </a:lnTo>
                    <a:lnTo>
                      <a:pt x="769620" y="2725420"/>
                    </a:lnTo>
                    <a:lnTo>
                      <a:pt x="754380" y="2512060"/>
                    </a:lnTo>
                    <a:lnTo>
                      <a:pt x="701040" y="2435860"/>
                    </a:lnTo>
                    <a:lnTo>
                      <a:pt x="518160" y="2428240"/>
                    </a:lnTo>
                    <a:lnTo>
                      <a:pt x="396240" y="2504440"/>
                    </a:lnTo>
                    <a:lnTo>
                      <a:pt x="281940" y="2443480"/>
                    </a:lnTo>
                    <a:lnTo>
                      <a:pt x="266700" y="2496820"/>
                    </a:lnTo>
                    <a:lnTo>
                      <a:pt x="198120" y="2489200"/>
                    </a:lnTo>
                    <a:lnTo>
                      <a:pt x="144780" y="2420620"/>
                    </a:lnTo>
                    <a:lnTo>
                      <a:pt x="0" y="2367280"/>
                    </a:lnTo>
                    <a:lnTo>
                      <a:pt x="15240" y="2009140"/>
                    </a:lnTo>
                    <a:lnTo>
                      <a:pt x="83820" y="1902460"/>
                    </a:lnTo>
                    <a:lnTo>
                      <a:pt x="60960" y="1818640"/>
                    </a:lnTo>
                    <a:lnTo>
                      <a:pt x="83820" y="1757680"/>
                    </a:lnTo>
                    <a:lnTo>
                      <a:pt x="175260" y="1658620"/>
                    </a:lnTo>
                    <a:lnTo>
                      <a:pt x="205740" y="1597660"/>
                    </a:lnTo>
                    <a:lnTo>
                      <a:pt x="358140" y="1567180"/>
                    </a:lnTo>
                    <a:lnTo>
                      <a:pt x="373380" y="1460500"/>
                    </a:lnTo>
                    <a:lnTo>
                      <a:pt x="373380" y="1384300"/>
                    </a:lnTo>
                    <a:lnTo>
                      <a:pt x="495300" y="1338580"/>
                    </a:lnTo>
                    <a:lnTo>
                      <a:pt x="586740" y="1361440"/>
                    </a:lnTo>
                    <a:lnTo>
                      <a:pt x="640080" y="1285240"/>
                    </a:lnTo>
                    <a:lnTo>
                      <a:pt x="886100" y="1210688"/>
                    </a:lnTo>
                    <a:lnTo>
                      <a:pt x="886460" y="1212850"/>
                    </a:lnTo>
                    <a:lnTo>
                      <a:pt x="943612" y="1212850"/>
                    </a:lnTo>
                    <a:lnTo>
                      <a:pt x="981708" y="1136650"/>
                    </a:lnTo>
                    <a:lnTo>
                      <a:pt x="1019812" y="1130300"/>
                    </a:lnTo>
                    <a:lnTo>
                      <a:pt x="1146812" y="1174750"/>
                    </a:lnTo>
                    <a:lnTo>
                      <a:pt x="1191260" y="1174750"/>
                    </a:lnTo>
                    <a:lnTo>
                      <a:pt x="1223012" y="1117600"/>
                    </a:lnTo>
                    <a:lnTo>
                      <a:pt x="1261108" y="1111250"/>
                    </a:lnTo>
                    <a:lnTo>
                      <a:pt x="1311908" y="1035050"/>
                    </a:lnTo>
                    <a:lnTo>
                      <a:pt x="1292860" y="920750"/>
                    </a:lnTo>
                    <a:lnTo>
                      <a:pt x="1394460" y="920750"/>
                    </a:lnTo>
                    <a:lnTo>
                      <a:pt x="1438908" y="869950"/>
                    </a:lnTo>
                    <a:lnTo>
                      <a:pt x="1553212" y="876300"/>
                    </a:lnTo>
                    <a:lnTo>
                      <a:pt x="1591308" y="863600"/>
                    </a:lnTo>
                    <a:lnTo>
                      <a:pt x="1604012" y="800100"/>
                    </a:lnTo>
                    <a:lnTo>
                      <a:pt x="1584960" y="685800"/>
                    </a:lnTo>
                    <a:lnTo>
                      <a:pt x="1616708" y="647700"/>
                    </a:lnTo>
                    <a:lnTo>
                      <a:pt x="1680212" y="628650"/>
                    </a:lnTo>
                    <a:lnTo>
                      <a:pt x="1769108" y="641350"/>
                    </a:lnTo>
                    <a:lnTo>
                      <a:pt x="1769108" y="508000"/>
                    </a:lnTo>
                    <a:lnTo>
                      <a:pt x="1718308" y="457200"/>
                    </a:lnTo>
                    <a:lnTo>
                      <a:pt x="1724660" y="317500"/>
                    </a:lnTo>
                    <a:lnTo>
                      <a:pt x="1762760" y="285750"/>
                    </a:lnTo>
                    <a:lnTo>
                      <a:pt x="1927860" y="273050"/>
                    </a:lnTo>
                    <a:lnTo>
                      <a:pt x="2099308" y="165100"/>
                    </a:lnTo>
                    <a:lnTo>
                      <a:pt x="2105660" y="4445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28E7940-3BFE-00AB-4001-5D7E79B6DB62}"/>
                  </a:ext>
                </a:extLst>
              </p:cNvPr>
              <p:cNvSpPr/>
              <p:nvPr/>
            </p:nvSpPr>
            <p:spPr>
              <a:xfrm>
                <a:off x="1216752" y="1793432"/>
                <a:ext cx="689685" cy="1103092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</a:cxnLst>
                <a:rect l="l" t="t" r="r" b="b"/>
                <a:pathLst>
                  <a:path w="4343400" h="6946900">
                    <a:moveTo>
                      <a:pt x="1172876" y="515072"/>
                    </a:moveTo>
                    <a:lnTo>
                      <a:pt x="1181100" y="539750"/>
                    </a:lnTo>
                    <a:lnTo>
                      <a:pt x="1172876" y="515074"/>
                    </a:lnTo>
                    <a:close/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73C094ED-4ED1-37CB-F163-7DCFD28E5AB4}"/>
                  </a:ext>
                </a:extLst>
              </p:cNvPr>
              <p:cNvSpPr/>
              <p:nvPr/>
            </p:nvSpPr>
            <p:spPr>
              <a:xfrm>
                <a:off x="1889801" y="2248584"/>
                <a:ext cx="576250" cy="314443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10DAF087-77F4-1FAA-3B35-BC1F13E1AE93}"/>
                  </a:ext>
                </a:extLst>
              </p:cNvPr>
              <p:cNvSpPr/>
              <p:nvPr/>
            </p:nvSpPr>
            <p:spPr>
              <a:xfrm>
                <a:off x="695255" y="1485091"/>
                <a:ext cx="538438" cy="890539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70B792ED-1680-14AF-6085-F3AA5B650815}"/>
                  </a:ext>
                </a:extLst>
              </p:cNvPr>
              <p:cNvSpPr/>
              <p:nvPr/>
            </p:nvSpPr>
            <p:spPr>
              <a:xfrm>
                <a:off x="1290359" y="2631337"/>
                <a:ext cx="810683" cy="622127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2421B064-3CB6-B69C-A4B6-CBCA0604654A}"/>
                  </a:ext>
                </a:extLst>
              </p:cNvPr>
              <p:cNvSpPr/>
              <p:nvPr/>
            </p:nvSpPr>
            <p:spPr>
              <a:xfrm>
                <a:off x="711589" y="2137267"/>
                <a:ext cx="663974" cy="794043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E15C613D-CED2-BFA6-36C9-5A950ADEBCC9}"/>
                  </a:ext>
                </a:extLst>
              </p:cNvPr>
              <p:cNvSpPr/>
              <p:nvPr/>
            </p:nvSpPr>
            <p:spPr>
              <a:xfrm>
                <a:off x="1632682" y="2436735"/>
                <a:ext cx="461303" cy="473906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221FB2A7-1BB4-7DA2-EAD5-7C0362B9335D}"/>
                  </a:ext>
                </a:extLst>
              </p:cNvPr>
              <p:cNvSpPr/>
              <p:nvPr/>
            </p:nvSpPr>
            <p:spPr>
              <a:xfrm>
                <a:off x="688123" y="2238905"/>
                <a:ext cx="286636" cy="379750"/>
              </a:xfrm>
              <a:custGeom>
                <a:avLst/>
                <a:gdLst>
                  <a:gd name="connsiteX0" fmla="*/ 9470 w 325401"/>
                  <a:gd name="connsiteY0" fmla="*/ 0 h 431109"/>
                  <a:gd name="connsiteX1" fmla="*/ 10142 w 325401"/>
                  <a:gd name="connsiteY1" fmla="*/ 43 h 431109"/>
                  <a:gd name="connsiteX2" fmla="*/ 23206 w 325401"/>
                  <a:gd name="connsiteY2" fmla="*/ 17857 h 431109"/>
                  <a:gd name="connsiteX3" fmla="*/ 32821 w 325401"/>
                  <a:gd name="connsiteY3" fmla="*/ 26099 h 431109"/>
                  <a:gd name="connsiteX4" fmla="*/ 49304 w 325401"/>
                  <a:gd name="connsiteY4" fmla="*/ 42582 h 431109"/>
                  <a:gd name="connsiteX5" fmla="*/ 56173 w 325401"/>
                  <a:gd name="connsiteY5" fmla="*/ 64560 h 431109"/>
                  <a:gd name="connsiteX6" fmla="*/ 58920 w 325401"/>
                  <a:gd name="connsiteY6" fmla="*/ 76922 h 431109"/>
                  <a:gd name="connsiteX7" fmla="*/ 63041 w 325401"/>
                  <a:gd name="connsiteY7" fmla="*/ 89285 h 431109"/>
                  <a:gd name="connsiteX8" fmla="*/ 93260 w 325401"/>
                  <a:gd name="connsiteY8" fmla="*/ 83791 h 431109"/>
                  <a:gd name="connsiteX9" fmla="*/ 100128 w 325401"/>
                  <a:gd name="connsiteY9" fmla="*/ 96153 h 431109"/>
                  <a:gd name="connsiteX10" fmla="*/ 120732 w 325401"/>
                  <a:gd name="connsiteY10" fmla="*/ 109889 h 431109"/>
                  <a:gd name="connsiteX11" fmla="*/ 134469 w 325401"/>
                  <a:gd name="connsiteY11" fmla="*/ 94779 h 431109"/>
                  <a:gd name="connsiteX12" fmla="*/ 144084 w 325401"/>
                  <a:gd name="connsiteY12" fmla="*/ 100274 h 431109"/>
                  <a:gd name="connsiteX13" fmla="*/ 159194 w 325401"/>
                  <a:gd name="connsiteY13" fmla="*/ 104395 h 431109"/>
                  <a:gd name="connsiteX14" fmla="*/ 164688 w 325401"/>
                  <a:gd name="connsiteY14" fmla="*/ 96153 h 431109"/>
                  <a:gd name="connsiteX15" fmla="*/ 177051 w 325401"/>
                  <a:gd name="connsiteY15" fmla="*/ 96153 h 431109"/>
                  <a:gd name="connsiteX16" fmla="*/ 200402 w 325401"/>
                  <a:gd name="connsiteY16" fmla="*/ 116757 h 431109"/>
                  <a:gd name="connsiteX17" fmla="*/ 210017 w 325401"/>
                  <a:gd name="connsiteY17" fmla="*/ 130493 h 431109"/>
                  <a:gd name="connsiteX18" fmla="*/ 223754 w 325401"/>
                  <a:gd name="connsiteY18" fmla="*/ 134614 h 431109"/>
                  <a:gd name="connsiteX19" fmla="*/ 233369 w 325401"/>
                  <a:gd name="connsiteY19" fmla="*/ 155218 h 431109"/>
                  <a:gd name="connsiteX20" fmla="*/ 258094 w 325401"/>
                  <a:gd name="connsiteY20" fmla="*/ 149724 h 431109"/>
                  <a:gd name="connsiteX21" fmla="*/ 264962 w 325401"/>
                  <a:gd name="connsiteY21" fmla="*/ 145603 h 431109"/>
                  <a:gd name="connsiteX22" fmla="*/ 285566 w 325401"/>
                  <a:gd name="connsiteY22" fmla="*/ 142856 h 431109"/>
                  <a:gd name="connsiteX23" fmla="*/ 282993 w 325401"/>
                  <a:gd name="connsiteY23" fmla="*/ 143199 h 431109"/>
                  <a:gd name="connsiteX24" fmla="*/ 291061 w 325401"/>
                  <a:gd name="connsiteY24" fmla="*/ 155905 h 431109"/>
                  <a:gd name="connsiteX25" fmla="*/ 275608 w 325401"/>
                  <a:gd name="connsiteY25" fmla="*/ 162773 h 431109"/>
                  <a:gd name="connsiteX26" fmla="*/ 268740 w 325401"/>
                  <a:gd name="connsiteY26" fmla="*/ 205699 h 431109"/>
                  <a:gd name="connsiteX27" fmla="*/ 285909 w 325401"/>
                  <a:gd name="connsiteY27" fmla="*/ 203982 h 431109"/>
                  <a:gd name="connsiteX28" fmla="*/ 285909 w 325401"/>
                  <a:gd name="connsiteY28" fmla="*/ 217718 h 431109"/>
                  <a:gd name="connsiteX29" fmla="*/ 277325 w 325401"/>
                  <a:gd name="connsiteY29" fmla="*/ 226303 h 431109"/>
                  <a:gd name="connsiteX30" fmla="*/ 296212 w 325401"/>
                  <a:gd name="connsiteY30" fmla="*/ 231454 h 431109"/>
                  <a:gd name="connsiteX31" fmla="*/ 303080 w 325401"/>
                  <a:gd name="connsiteY31" fmla="*/ 240039 h 431109"/>
                  <a:gd name="connsiteX32" fmla="*/ 294495 w 325401"/>
                  <a:gd name="connsiteY32" fmla="*/ 248624 h 431109"/>
                  <a:gd name="connsiteX33" fmla="*/ 313382 w 325401"/>
                  <a:gd name="connsiteY33" fmla="*/ 258926 h 431109"/>
                  <a:gd name="connsiteX34" fmla="*/ 325401 w 325401"/>
                  <a:gd name="connsiteY34" fmla="*/ 277813 h 431109"/>
                  <a:gd name="connsiteX35" fmla="*/ 325401 w 325401"/>
                  <a:gd name="connsiteY35" fmla="*/ 305286 h 431109"/>
                  <a:gd name="connsiteX36" fmla="*/ 309948 w 325401"/>
                  <a:gd name="connsiteY36" fmla="*/ 308720 h 431109"/>
                  <a:gd name="connsiteX37" fmla="*/ 309948 w 325401"/>
                  <a:gd name="connsiteY37" fmla="*/ 337909 h 431109"/>
                  <a:gd name="connsiteX38" fmla="*/ 303080 w 325401"/>
                  <a:gd name="connsiteY38" fmla="*/ 339626 h 431109"/>
                  <a:gd name="connsiteX39" fmla="*/ 294495 w 325401"/>
                  <a:gd name="connsiteY39" fmla="*/ 331041 h 431109"/>
                  <a:gd name="connsiteX40" fmla="*/ 285909 w 325401"/>
                  <a:gd name="connsiteY40" fmla="*/ 331041 h 431109"/>
                  <a:gd name="connsiteX41" fmla="*/ 273890 w 325401"/>
                  <a:gd name="connsiteY41" fmla="*/ 339626 h 431109"/>
                  <a:gd name="connsiteX42" fmla="*/ 256720 w 325401"/>
                  <a:gd name="connsiteY42" fmla="*/ 341343 h 431109"/>
                  <a:gd name="connsiteX43" fmla="*/ 251569 w 325401"/>
                  <a:gd name="connsiteY43" fmla="*/ 344777 h 431109"/>
                  <a:gd name="connsiteX44" fmla="*/ 230965 w 325401"/>
                  <a:gd name="connsiteY44" fmla="*/ 348211 h 431109"/>
                  <a:gd name="connsiteX45" fmla="*/ 225814 w 325401"/>
                  <a:gd name="connsiteY45" fmla="*/ 339626 h 431109"/>
                  <a:gd name="connsiteX46" fmla="*/ 206927 w 325401"/>
                  <a:gd name="connsiteY46" fmla="*/ 346494 h 431109"/>
                  <a:gd name="connsiteX47" fmla="*/ 201776 w 325401"/>
                  <a:gd name="connsiteY47" fmla="*/ 341343 h 431109"/>
                  <a:gd name="connsiteX48" fmla="*/ 191474 w 325401"/>
                  <a:gd name="connsiteY48" fmla="*/ 351645 h 431109"/>
                  <a:gd name="connsiteX49" fmla="*/ 157133 w 325401"/>
                  <a:gd name="connsiteY49" fmla="*/ 348211 h 431109"/>
                  <a:gd name="connsiteX50" fmla="*/ 148548 w 325401"/>
                  <a:gd name="connsiteY50" fmla="*/ 372249 h 431109"/>
                  <a:gd name="connsiteX51" fmla="*/ 136529 w 325401"/>
                  <a:gd name="connsiteY51" fmla="*/ 358513 h 431109"/>
                  <a:gd name="connsiteX52" fmla="*/ 115925 w 325401"/>
                  <a:gd name="connsiteY52" fmla="*/ 356796 h 431109"/>
                  <a:gd name="connsiteX53" fmla="*/ 76434 w 325401"/>
                  <a:gd name="connsiteY53" fmla="*/ 341343 h 431109"/>
                  <a:gd name="connsiteX54" fmla="*/ 52395 w 325401"/>
                  <a:gd name="connsiteY54" fmla="*/ 353362 h 431109"/>
                  <a:gd name="connsiteX55" fmla="*/ 50678 w 325401"/>
                  <a:gd name="connsiteY55" fmla="*/ 368815 h 431109"/>
                  <a:gd name="connsiteX56" fmla="*/ 47244 w 325401"/>
                  <a:gd name="connsiteY56" fmla="*/ 391137 h 431109"/>
                  <a:gd name="connsiteX57" fmla="*/ 30074 w 325401"/>
                  <a:gd name="connsiteY57" fmla="*/ 415175 h 431109"/>
                  <a:gd name="connsiteX58" fmla="*/ 27623 w 325401"/>
                  <a:gd name="connsiteY58" fmla="*/ 431109 h 431109"/>
                  <a:gd name="connsiteX59" fmla="*/ 14964 w 325401"/>
                  <a:gd name="connsiteY59" fmla="*/ 424447 h 431109"/>
                  <a:gd name="connsiteX60" fmla="*/ 0 w 325401"/>
                  <a:gd name="connsiteY60" fmla="*/ 421953 h 431109"/>
                  <a:gd name="connsiteX61" fmla="*/ 0 w 325401"/>
                  <a:gd name="connsiteY61" fmla="*/ 7284 h 431109"/>
                  <a:gd name="connsiteX0" fmla="*/ 91404 w 407335"/>
                  <a:gd name="connsiteY0" fmla="*/ 0 h 431109"/>
                  <a:gd name="connsiteX1" fmla="*/ 92076 w 407335"/>
                  <a:gd name="connsiteY1" fmla="*/ 43 h 431109"/>
                  <a:gd name="connsiteX2" fmla="*/ 105140 w 407335"/>
                  <a:gd name="connsiteY2" fmla="*/ 17857 h 431109"/>
                  <a:gd name="connsiteX3" fmla="*/ 114755 w 407335"/>
                  <a:gd name="connsiteY3" fmla="*/ 26099 h 431109"/>
                  <a:gd name="connsiteX4" fmla="*/ 131238 w 407335"/>
                  <a:gd name="connsiteY4" fmla="*/ 42582 h 431109"/>
                  <a:gd name="connsiteX5" fmla="*/ 138107 w 407335"/>
                  <a:gd name="connsiteY5" fmla="*/ 64560 h 431109"/>
                  <a:gd name="connsiteX6" fmla="*/ 140854 w 407335"/>
                  <a:gd name="connsiteY6" fmla="*/ 76922 h 431109"/>
                  <a:gd name="connsiteX7" fmla="*/ 144975 w 407335"/>
                  <a:gd name="connsiteY7" fmla="*/ 89285 h 431109"/>
                  <a:gd name="connsiteX8" fmla="*/ 175194 w 407335"/>
                  <a:gd name="connsiteY8" fmla="*/ 83791 h 431109"/>
                  <a:gd name="connsiteX9" fmla="*/ 182062 w 407335"/>
                  <a:gd name="connsiteY9" fmla="*/ 96153 h 431109"/>
                  <a:gd name="connsiteX10" fmla="*/ 202666 w 407335"/>
                  <a:gd name="connsiteY10" fmla="*/ 109889 h 431109"/>
                  <a:gd name="connsiteX11" fmla="*/ 216403 w 407335"/>
                  <a:gd name="connsiteY11" fmla="*/ 94779 h 431109"/>
                  <a:gd name="connsiteX12" fmla="*/ 226018 w 407335"/>
                  <a:gd name="connsiteY12" fmla="*/ 100274 h 431109"/>
                  <a:gd name="connsiteX13" fmla="*/ 241128 w 407335"/>
                  <a:gd name="connsiteY13" fmla="*/ 104395 h 431109"/>
                  <a:gd name="connsiteX14" fmla="*/ 246622 w 407335"/>
                  <a:gd name="connsiteY14" fmla="*/ 96153 h 431109"/>
                  <a:gd name="connsiteX15" fmla="*/ 258985 w 407335"/>
                  <a:gd name="connsiteY15" fmla="*/ 96153 h 431109"/>
                  <a:gd name="connsiteX16" fmla="*/ 282336 w 407335"/>
                  <a:gd name="connsiteY16" fmla="*/ 116757 h 431109"/>
                  <a:gd name="connsiteX17" fmla="*/ 291951 w 407335"/>
                  <a:gd name="connsiteY17" fmla="*/ 130493 h 431109"/>
                  <a:gd name="connsiteX18" fmla="*/ 305688 w 407335"/>
                  <a:gd name="connsiteY18" fmla="*/ 134614 h 431109"/>
                  <a:gd name="connsiteX19" fmla="*/ 315303 w 407335"/>
                  <a:gd name="connsiteY19" fmla="*/ 155218 h 431109"/>
                  <a:gd name="connsiteX20" fmla="*/ 340028 w 407335"/>
                  <a:gd name="connsiteY20" fmla="*/ 149724 h 431109"/>
                  <a:gd name="connsiteX21" fmla="*/ 346896 w 407335"/>
                  <a:gd name="connsiteY21" fmla="*/ 145603 h 431109"/>
                  <a:gd name="connsiteX22" fmla="*/ 367500 w 407335"/>
                  <a:gd name="connsiteY22" fmla="*/ 142856 h 431109"/>
                  <a:gd name="connsiteX23" fmla="*/ 364927 w 407335"/>
                  <a:gd name="connsiteY23" fmla="*/ 143199 h 431109"/>
                  <a:gd name="connsiteX24" fmla="*/ 372995 w 407335"/>
                  <a:gd name="connsiteY24" fmla="*/ 155905 h 431109"/>
                  <a:gd name="connsiteX25" fmla="*/ 357542 w 407335"/>
                  <a:gd name="connsiteY25" fmla="*/ 162773 h 431109"/>
                  <a:gd name="connsiteX26" fmla="*/ 350674 w 407335"/>
                  <a:gd name="connsiteY26" fmla="*/ 205699 h 431109"/>
                  <a:gd name="connsiteX27" fmla="*/ 367843 w 407335"/>
                  <a:gd name="connsiteY27" fmla="*/ 203982 h 431109"/>
                  <a:gd name="connsiteX28" fmla="*/ 367843 w 407335"/>
                  <a:gd name="connsiteY28" fmla="*/ 217718 h 431109"/>
                  <a:gd name="connsiteX29" fmla="*/ 359259 w 407335"/>
                  <a:gd name="connsiteY29" fmla="*/ 226303 h 431109"/>
                  <a:gd name="connsiteX30" fmla="*/ 378146 w 407335"/>
                  <a:gd name="connsiteY30" fmla="*/ 231454 h 431109"/>
                  <a:gd name="connsiteX31" fmla="*/ 385014 w 407335"/>
                  <a:gd name="connsiteY31" fmla="*/ 240039 h 431109"/>
                  <a:gd name="connsiteX32" fmla="*/ 376429 w 407335"/>
                  <a:gd name="connsiteY32" fmla="*/ 248624 h 431109"/>
                  <a:gd name="connsiteX33" fmla="*/ 395316 w 407335"/>
                  <a:gd name="connsiteY33" fmla="*/ 258926 h 431109"/>
                  <a:gd name="connsiteX34" fmla="*/ 407335 w 407335"/>
                  <a:gd name="connsiteY34" fmla="*/ 277813 h 431109"/>
                  <a:gd name="connsiteX35" fmla="*/ 407335 w 407335"/>
                  <a:gd name="connsiteY35" fmla="*/ 305286 h 431109"/>
                  <a:gd name="connsiteX36" fmla="*/ 391882 w 407335"/>
                  <a:gd name="connsiteY36" fmla="*/ 308720 h 431109"/>
                  <a:gd name="connsiteX37" fmla="*/ 391882 w 407335"/>
                  <a:gd name="connsiteY37" fmla="*/ 337909 h 431109"/>
                  <a:gd name="connsiteX38" fmla="*/ 385014 w 407335"/>
                  <a:gd name="connsiteY38" fmla="*/ 339626 h 431109"/>
                  <a:gd name="connsiteX39" fmla="*/ 376429 w 407335"/>
                  <a:gd name="connsiteY39" fmla="*/ 331041 h 431109"/>
                  <a:gd name="connsiteX40" fmla="*/ 367843 w 407335"/>
                  <a:gd name="connsiteY40" fmla="*/ 331041 h 431109"/>
                  <a:gd name="connsiteX41" fmla="*/ 355824 w 407335"/>
                  <a:gd name="connsiteY41" fmla="*/ 339626 h 431109"/>
                  <a:gd name="connsiteX42" fmla="*/ 338654 w 407335"/>
                  <a:gd name="connsiteY42" fmla="*/ 341343 h 431109"/>
                  <a:gd name="connsiteX43" fmla="*/ 333503 w 407335"/>
                  <a:gd name="connsiteY43" fmla="*/ 344777 h 431109"/>
                  <a:gd name="connsiteX44" fmla="*/ 312899 w 407335"/>
                  <a:gd name="connsiteY44" fmla="*/ 348211 h 431109"/>
                  <a:gd name="connsiteX45" fmla="*/ 307748 w 407335"/>
                  <a:gd name="connsiteY45" fmla="*/ 339626 h 431109"/>
                  <a:gd name="connsiteX46" fmla="*/ 288861 w 407335"/>
                  <a:gd name="connsiteY46" fmla="*/ 346494 h 431109"/>
                  <a:gd name="connsiteX47" fmla="*/ 283710 w 407335"/>
                  <a:gd name="connsiteY47" fmla="*/ 341343 h 431109"/>
                  <a:gd name="connsiteX48" fmla="*/ 273408 w 407335"/>
                  <a:gd name="connsiteY48" fmla="*/ 351645 h 431109"/>
                  <a:gd name="connsiteX49" fmla="*/ 239067 w 407335"/>
                  <a:gd name="connsiteY49" fmla="*/ 348211 h 431109"/>
                  <a:gd name="connsiteX50" fmla="*/ 230482 w 407335"/>
                  <a:gd name="connsiteY50" fmla="*/ 372249 h 431109"/>
                  <a:gd name="connsiteX51" fmla="*/ 218463 w 407335"/>
                  <a:gd name="connsiteY51" fmla="*/ 358513 h 431109"/>
                  <a:gd name="connsiteX52" fmla="*/ 197859 w 407335"/>
                  <a:gd name="connsiteY52" fmla="*/ 356796 h 431109"/>
                  <a:gd name="connsiteX53" fmla="*/ 158368 w 407335"/>
                  <a:gd name="connsiteY53" fmla="*/ 341343 h 431109"/>
                  <a:gd name="connsiteX54" fmla="*/ 134329 w 407335"/>
                  <a:gd name="connsiteY54" fmla="*/ 353362 h 431109"/>
                  <a:gd name="connsiteX55" fmla="*/ 132612 w 407335"/>
                  <a:gd name="connsiteY55" fmla="*/ 368815 h 431109"/>
                  <a:gd name="connsiteX56" fmla="*/ 129178 w 407335"/>
                  <a:gd name="connsiteY56" fmla="*/ 391137 h 431109"/>
                  <a:gd name="connsiteX57" fmla="*/ 112008 w 407335"/>
                  <a:gd name="connsiteY57" fmla="*/ 415175 h 431109"/>
                  <a:gd name="connsiteX58" fmla="*/ 109557 w 407335"/>
                  <a:gd name="connsiteY58" fmla="*/ 431109 h 431109"/>
                  <a:gd name="connsiteX59" fmla="*/ 96898 w 407335"/>
                  <a:gd name="connsiteY59" fmla="*/ 424447 h 431109"/>
                  <a:gd name="connsiteX60" fmla="*/ 81934 w 407335"/>
                  <a:gd name="connsiteY60" fmla="*/ 421953 h 431109"/>
                  <a:gd name="connsiteX61" fmla="*/ 0 w 407335"/>
                  <a:gd name="connsiteY61" fmla="*/ 183223 h 431109"/>
                  <a:gd name="connsiteX62" fmla="*/ 81934 w 407335"/>
                  <a:gd name="connsiteY62" fmla="*/ 7284 h 431109"/>
                  <a:gd name="connsiteX63" fmla="*/ 91404 w 407335"/>
                  <a:gd name="connsiteY63" fmla="*/ 0 h 431109"/>
                  <a:gd name="connsiteX0" fmla="*/ 0 w 407335"/>
                  <a:gd name="connsiteY0" fmla="*/ 183223 h 431109"/>
                  <a:gd name="connsiteX1" fmla="*/ 81934 w 407335"/>
                  <a:gd name="connsiteY1" fmla="*/ 7284 h 431109"/>
                  <a:gd name="connsiteX2" fmla="*/ 91404 w 407335"/>
                  <a:gd name="connsiteY2" fmla="*/ 0 h 431109"/>
                  <a:gd name="connsiteX3" fmla="*/ 92076 w 407335"/>
                  <a:gd name="connsiteY3" fmla="*/ 43 h 431109"/>
                  <a:gd name="connsiteX4" fmla="*/ 105140 w 407335"/>
                  <a:gd name="connsiteY4" fmla="*/ 17857 h 431109"/>
                  <a:gd name="connsiteX5" fmla="*/ 114755 w 407335"/>
                  <a:gd name="connsiteY5" fmla="*/ 26099 h 431109"/>
                  <a:gd name="connsiteX6" fmla="*/ 131238 w 407335"/>
                  <a:gd name="connsiteY6" fmla="*/ 42582 h 431109"/>
                  <a:gd name="connsiteX7" fmla="*/ 138107 w 407335"/>
                  <a:gd name="connsiteY7" fmla="*/ 64560 h 431109"/>
                  <a:gd name="connsiteX8" fmla="*/ 140854 w 407335"/>
                  <a:gd name="connsiteY8" fmla="*/ 76922 h 431109"/>
                  <a:gd name="connsiteX9" fmla="*/ 144975 w 407335"/>
                  <a:gd name="connsiteY9" fmla="*/ 89285 h 431109"/>
                  <a:gd name="connsiteX10" fmla="*/ 175194 w 407335"/>
                  <a:gd name="connsiteY10" fmla="*/ 83791 h 431109"/>
                  <a:gd name="connsiteX11" fmla="*/ 182062 w 407335"/>
                  <a:gd name="connsiteY11" fmla="*/ 96153 h 431109"/>
                  <a:gd name="connsiteX12" fmla="*/ 202666 w 407335"/>
                  <a:gd name="connsiteY12" fmla="*/ 109889 h 431109"/>
                  <a:gd name="connsiteX13" fmla="*/ 216403 w 407335"/>
                  <a:gd name="connsiteY13" fmla="*/ 94779 h 431109"/>
                  <a:gd name="connsiteX14" fmla="*/ 226018 w 407335"/>
                  <a:gd name="connsiteY14" fmla="*/ 100274 h 431109"/>
                  <a:gd name="connsiteX15" fmla="*/ 241128 w 407335"/>
                  <a:gd name="connsiteY15" fmla="*/ 104395 h 431109"/>
                  <a:gd name="connsiteX16" fmla="*/ 246622 w 407335"/>
                  <a:gd name="connsiteY16" fmla="*/ 96153 h 431109"/>
                  <a:gd name="connsiteX17" fmla="*/ 258985 w 407335"/>
                  <a:gd name="connsiteY17" fmla="*/ 96153 h 431109"/>
                  <a:gd name="connsiteX18" fmla="*/ 282336 w 407335"/>
                  <a:gd name="connsiteY18" fmla="*/ 116757 h 431109"/>
                  <a:gd name="connsiteX19" fmla="*/ 291951 w 407335"/>
                  <a:gd name="connsiteY19" fmla="*/ 130493 h 431109"/>
                  <a:gd name="connsiteX20" fmla="*/ 305688 w 407335"/>
                  <a:gd name="connsiteY20" fmla="*/ 134614 h 431109"/>
                  <a:gd name="connsiteX21" fmla="*/ 315303 w 407335"/>
                  <a:gd name="connsiteY21" fmla="*/ 155218 h 431109"/>
                  <a:gd name="connsiteX22" fmla="*/ 340028 w 407335"/>
                  <a:gd name="connsiteY22" fmla="*/ 149724 h 431109"/>
                  <a:gd name="connsiteX23" fmla="*/ 346896 w 407335"/>
                  <a:gd name="connsiteY23" fmla="*/ 145603 h 431109"/>
                  <a:gd name="connsiteX24" fmla="*/ 367500 w 407335"/>
                  <a:gd name="connsiteY24" fmla="*/ 142856 h 431109"/>
                  <a:gd name="connsiteX25" fmla="*/ 364927 w 407335"/>
                  <a:gd name="connsiteY25" fmla="*/ 143199 h 431109"/>
                  <a:gd name="connsiteX26" fmla="*/ 372995 w 407335"/>
                  <a:gd name="connsiteY26" fmla="*/ 155905 h 431109"/>
                  <a:gd name="connsiteX27" fmla="*/ 357542 w 407335"/>
                  <a:gd name="connsiteY27" fmla="*/ 162773 h 431109"/>
                  <a:gd name="connsiteX28" fmla="*/ 350674 w 407335"/>
                  <a:gd name="connsiteY28" fmla="*/ 205699 h 431109"/>
                  <a:gd name="connsiteX29" fmla="*/ 367843 w 407335"/>
                  <a:gd name="connsiteY29" fmla="*/ 203982 h 431109"/>
                  <a:gd name="connsiteX30" fmla="*/ 367843 w 407335"/>
                  <a:gd name="connsiteY30" fmla="*/ 217718 h 431109"/>
                  <a:gd name="connsiteX31" fmla="*/ 359259 w 407335"/>
                  <a:gd name="connsiteY31" fmla="*/ 226303 h 431109"/>
                  <a:gd name="connsiteX32" fmla="*/ 378146 w 407335"/>
                  <a:gd name="connsiteY32" fmla="*/ 231454 h 431109"/>
                  <a:gd name="connsiteX33" fmla="*/ 385014 w 407335"/>
                  <a:gd name="connsiteY33" fmla="*/ 240039 h 431109"/>
                  <a:gd name="connsiteX34" fmla="*/ 376429 w 407335"/>
                  <a:gd name="connsiteY34" fmla="*/ 248624 h 431109"/>
                  <a:gd name="connsiteX35" fmla="*/ 395316 w 407335"/>
                  <a:gd name="connsiteY35" fmla="*/ 258926 h 431109"/>
                  <a:gd name="connsiteX36" fmla="*/ 407335 w 407335"/>
                  <a:gd name="connsiteY36" fmla="*/ 277813 h 431109"/>
                  <a:gd name="connsiteX37" fmla="*/ 407335 w 407335"/>
                  <a:gd name="connsiteY37" fmla="*/ 305286 h 431109"/>
                  <a:gd name="connsiteX38" fmla="*/ 391882 w 407335"/>
                  <a:gd name="connsiteY38" fmla="*/ 308720 h 431109"/>
                  <a:gd name="connsiteX39" fmla="*/ 391882 w 407335"/>
                  <a:gd name="connsiteY39" fmla="*/ 337909 h 431109"/>
                  <a:gd name="connsiteX40" fmla="*/ 385014 w 407335"/>
                  <a:gd name="connsiteY40" fmla="*/ 339626 h 431109"/>
                  <a:gd name="connsiteX41" fmla="*/ 376429 w 407335"/>
                  <a:gd name="connsiteY41" fmla="*/ 331041 h 431109"/>
                  <a:gd name="connsiteX42" fmla="*/ 367843 w 407335"/>
                  <a:gd name="connsiteY42" fmla="*/ 331041 h 431109"/>
                  <a:gd name="connsiteX43" fmla="*/ 355824 w 407335"/>
                  <a:gd name="connsiteY43" fmla="*/ 339626 h 431109"/>
                  <a:gd name="connsiteX44" fmla="*/ 338654 w 407335"/>
                  <a:gd name="connsiteY44" fmla="*/ 341343 h 431109"/>
                  <a:gd name="connsiteX45" fmla="*/ 333503 w 407335"/>
                  <a:gd name="connsiteY45" fmla="*/ 344777 h 431109"/>
                  <a:gd name="connsiteX46" fmla="*/ 312899 w 407335"/>
                  <a:gd name="connsiteY46" fmla="*/ 348211 h 431109"/>
                  <a:gd name="connsiteX47" fmla="*/ 307748 w 407335"/>
                  <a:gd name="connsiteY47" fmla="*/ 339626 h 431109"/>
                  <a:gd name="connsiteX48" fmla="*/ 288861 w 407335"/>
                  <a:gd name="connsiteY48" fmla="*/ 346494 h 431109"/>
                  <a:gd name="connsiteX49" fmla="*/ 283710 w 407335"/>
                  <a:gd name="connsiteY49" fmla="*/ 341343 h 431109"/>
                  <a:gd name="connsiteX50" fmla="*/ 273408 w 407335"/>
                  <a:gd name="connsiteY50" fmla="*/ 351645 h 431109"/>
                  <a:gd name="connsiteX51" fmla="*/ 239067 w 407335"/>
                  <a:gd name="connsiteY51" fmla="*/ 348211 h 431109"/>
                  <a:gd name="connsiteX52" fmla="*/ 230482 w 407335"/>
                  <a:gd name="connsiteY52" fmla="*/ 372249 h 431109"/>
                  <a:gd name="connsiteX53" fmla="*/ 218463 w 407335"/>
                  <a:gd name="connsiteY53" fmla="*/ 358513 h 431109"/>
                  <a:gd name="connsiteX54" fmla="*/ 197859 w 407335"/>
                  <a:gd name="connsiteY54" fmla="*/ 356796 h 431109"/>
                  <a:gd name="connsiteX55" fmla="*/ 158368 w 407335"/>
                  <a:gd name="connsiteY55" fmla="*/ 341343 h 431109"/>
                  <a:gd name="connsiteX56" fmla="*/ 134329 w 407335"/>
                  <a:gd name="connsiteY56" fmla="*/ 353362 h 431109"/>
                  <a:gd name="connsiteX57" fmla="*/ 132612 w 407335"/>
                  <a:gd name="connsiteY57" fmla="*/ 368815 h 431109"/>
                  <a:gd name="connsiteX58" fmla="*/ 129178 w 407335"/>
                  <a:gd name="connsiteY58" fmla="*/ 391137 h 431109"/>
                  <a:gd name="connsiteX59" fmla="*/ 112008 w 407335"/>
                  <a:gd name="connsiteY59" fmla="*/ 415175 h 431109"/>
                  <a:gd name="connsiteX60" fmla="*/ 109557 w 407335"/>
                  <a:gd name="connsiteY60" fmla="*/ 431109 h 431109"/>
                  <a:gd name="connsiteX61" fmla="*/ 96898 w 407335"/>
                  <a:gd name="connsiteY61" fmla="*/ 424447 h 431109"/>
                  <a:gd name="connsiteX62" fmla="*/ 81934 w 407335"/>
                  <a:gd name="connsiteY62" fmla="*/ 421953 h 431109"/>
                  <a:gd name="connsiteX63" fmla="*/ 103807 w 407335"/>
                  <a:gd name="connsiteY63" fmla="*/ 287030 h 431109"/>
                  <a:gd name="connsiteX0" fmla="*/ 29856 w 355257"/>
                  <a:gd name="connsiteY0" fmla="*/ 7284 h 431109"/>
                  <a:gd name="connsiteX1" fmla="*/ 39326 w 355257"/>
                  <a:gd name="connsiteY1" fmla="*/ 0 h 431109"/>
                  <a:gd name="connsiteX2" fmla="*/ 39998 w 355257"/>
                  <a:gd name="connsiteY2" fmla="*/ 43 h 431109"/>
                  <a:gd name="connsiteX3" fmla="*/ 53062 w 355257"/>
                  <a:gd name="connsiteY3" fmla="*/ 17857 h 431109"/>
                  <a:gd name="connsiteX4" fmla="*/ 62677 w 355257"/>
                  <a:gd name="connsiteY4" fmla="*/ 26099 h 431109"/>
                  <a:gd name="connsiteX5" fmla="*/ 79160 w 355257"/>
                  <a:gd name="connsiteY5" fmla="*/ 42582 h 431109"/>
                  <a:gd name="connsiteX6" fmla="*/ 86029 w 355257"/>
                  <a:gd name="connsiteY6" fmla="*/ 64560 h 431109"/>
                  <a:gd name="connsiteX7" fmla="*/ 88776 w 355257"/>
                  <a:gd name="connsiteY7" fmla="*/ 76922 h 431109"/>
                  <a:gd name="connsiteX8" fmla="*/ 92897 w 355257"/>
                  <a:gd name="connsiteY8" fmla="*/ 89285 h 431109"/>
                  <a:gd name="connsiteX9" fmla="*/ 123116 w 355257"/>
                  <a:gd name="connsiteY9" fmla="*/ 83791 h 431109"/>
                  <a:gd name="connsiteX10" fmla="*/ 129984 w 355257"/>
                  <a:gd name="connsiteY10" fmla="*/ 96153 h 431109"/>
                  <a:gd name="connsiteX11" fmla="*/ 150588 w 355257"/>
                  <a:gd name="connsiteY11" fmla="*/ 109889 h 431109"/>
                  <a:gd name="connsiteX12" fmla="*/ 164325 w 355257"/>
                  <a:gd name="connsiteY12" fmla="*/ 94779 h 431109"/>
                  <a:gd name="connsiteX13" fmla="*/ 173940 w 355257"/>
                  <a:gd name="connsiteY13" fmla="*/ 100274 h 431109"/>
                  <a:gd name="connsiteX14" fmla="*/ 189050 w 355257"/>
                  <a:gd name="connsiteY14" fmla="*/ 104395 h 431109"/>
                  <a:gd name="connsiteX15" fmla="*/ 194544 w 355257"/>
                  <a:gd name="connsiteY15" fmla="*/ 96153 h 431109"/>
                  <a:gd name="connsiteX16" fmla="*/ 206907 w 355257"/>
                  <a:gd name="connsiteY16" fmla="*/ 96153 h 431109"/>
                  <a:gd name="connsiteX17" fmla="*/ 230258 w 355257"/>
                  <a:gd name="connsiteY17" fmla="*/ 116757 h 431109"/>
                  <a:gd name="connsiteX18" fmla="*/ 239873 w 355257"/>
                  <a:gd name="connsiteY18" fmla="*/ 130493 h 431109"/>
                  <a:gd name="connsiteX19" fmla="*/ 253610 w 355257"/>
                  <a:gd name="connsiteY19" fmla="*/ 134614 h 431109"/>
                  <a:gd name="connsiteX20" fmla="*/ 263225 w 355257"/>
                  <a:gd name="connsiteY20" fmla="*/ 155218 h 431109"/>
                  <a:gd name="connsiteX21" fmla="*/ 287950 w 355257"/>
                  <a:gd name="connsiteY21" fmla="*/ 149724 h 431109"/>
                  <a:gd name="connsiteX22" fmla="*/ 294818 w 355257"/>
                  <a:gd name="connsiteY22" fmla="*/ 145603 h 431109"/>
                  <a:gd name="connsiteX23" fmla="*/ 315422 w 355257"/>
                  <a:gd name="connsiteY23" fmla="*/ 142856 h 431109"/>
                  <a:gd name="connsiteX24" fmla="*/ 312849 w 355257"/>
                  <a:gd name="connsiteY24" fmla="*/ 143199 h 431109"/>
                  <a:gd name="connsiteX25" fmla="*/ 320917 w 355257"/>
                  <a:gd name="connsiteY25" fmla="*/ 155905 h 431109"/>
                  <a:gd name="connsiteX26" fmla="*/ 305464 w 355257"/>
                  <a:gd name="connsiteY26" fmla="*/ 162773 h 431109"/>
                  <a:gd name="connsiteX27" fmla="*/ 298596 w 355257"/>
                  <a:gd name="connsiteY27" fmla="*/ 205699 h 431109"/>
                  <a:gd name="connsiteX28" fmla="*/ 315765 w 355257"/>
                  <a:gd name="connsiteY28" fmla="*/ 203982 h 431109"/>
                  <a:gd name="connsiteX29" fmla="*/ 315765 w 355257"/>
                  <a:gd name="connsiteY29" fmla="*/ 217718 h 431109"/>
                  <a:gd name="connsiteX30" fmla="*/ 307181 w 355257"/>
                  <a:gd name="connsiteY30" fmla="*/ 226303 h 431109"/>
                  <a:gd name="connsiteX31" fmla="*/ 326068 w 355257"/>
                  <a:gd name="connsiteY31" fmla="*/ 231454 h 431109"/>
                  <a:gd name="connsiteX32" fmla="*/ 332936 w 355257"/>
                  <a:gd name="connsiteY32" fmla="*/ 240039 h 431109"/>
                  <a:gd name="connsiteX33" fmla="*/ 324351 w 355257"/>
                  <a:gd name="connsiteY33" fmla="*/ 248624 h 431109"/>
                  <a:gd name="connsiteX34" fmla="*/ 343238 w 355257"/>
                  <a:gd name="connsiteY34" fmla="*/ 258926 h 431109"/>
                  <a:gd name="connsiteX35" fmla="*/ 355257 w 355257"/>
                  <a:gd name="connsiteY35" fmla="*/ 277813 h 431109"/>
                  <a:gd name="connsiteX36" fmla="*/ 355257 w 355257"/>
                  <a:gd name="connsiteY36" fmla="*/ 305286 h 431109"/>
                  <a:gd name="connsiteX37" fmla="*/ 339804 w 355257"/>
                  <a:gd name="connsiteY37" fmla="*/ 308720 h 431109"/>
                  <a:gd name="connsiteX38" fmla="*/ 339804 w 355257"/>
                  <a:gd name="connsiteY38" fmla="*/ 337909 h 431109"/>
                  <a:gd name="connsiteX39" fmla="*/ 332936 w 355257"/>
                  <a:gd name="connsiteY39" fmla="*/ 339626 h 431109"/>
                  <a:gd name="connsiteX40" fmla="*/ 324351 w 355257"/>
                  <a:gd name="connsiteY40" fmla="*/ 331041 h 431109"/>
                  <a:gd name="connsiteX41" fmla="*/ 315765 w 355257"/>
                  <a:gd name="connsiteY41" fmla="*/ 331041 h 431109"/>
                  <a:gd name="connsiteX42" fmla="*/ 303746 w 355257"/>
                  <a:gd name="connsiteY42" fmla="*/ 339626 h 431109"/>
                  <a:gd name="connsiteX43" fmla="*/ 286576 w 355257"/>
                  <a:gd name="connsiteY43" fmla="*/ 341343 h 431109"/>
                  <a:gd name="connsiteX44" fmla="*/ 281425 w 355257"/>
                  <a:gd name="connsiteY44" fmla="*/ 344777 h 431109"/>
                  <a:gd name="connsiteX45" fmla="*/ 260821 w 355257"/>
                  <a:gd name="connsiteY45" fmla="*/ 348211 h 431109"/>
                  <a:gd name="connsiteX46" fmla="*/ 255670 w 355257"/>
                  <a:gd name="connsiteY46" fmla="*/ 339626 h 431109"/>
                  <a:gd name="connsiteX47" fmla="*/ 236783 w 355257"/>
                  <a:gd name="connsiteY47" fmla="*/ 346494 h 431109"/>
                  <a:gd name="connsiteX48" fmla="*/ 231632 w 355257"/>
                  <a:gd name="connsiteY48" fmla="*/ 341343 h 431109"/>
                  <a:gd name="connsiteX49" fmla="*/ 221330 w 355257"/>
                  <a:gd name="connsiteY49" fmla="*/ 351645 h 431109"/>
                  <a:gd name="connsiteX50" fmla="*/ 186989 w 355257"/>
                  <a:gd name="connsiteY50" fmla="*/ 348211 h 431109"/>
                  <a:gd name="connsiteX51" fmla="*/ 178404 w 355257"/>
                  <a:gd name="connsiteY51" fmla="*/ 372249 h 431109"/>
                  <a:gd name="connsiteX52" fmla="*/ 166385 w 355257"/>
                  <a:gd name="connsiteY52" fmla="*/ 358513 h 431109"/>
                  <a:gd name="connsiteX53" fmla="*/ 145781 w 355257"/>
                  <a:gd name="connsiteY53" fmla="*/ 356796 h 431109"/>
                  <a:gd name="connsiteX54" fmla="*/ 106290 w 355257"/>
                  <a:gd name="connsiteY54" fmla="*/ 341343 h 431109"/>
                  <a:gd name="connsiteX55" fmla="*/ 82251 w 355257"/>
                  <a:gd name="connsiteY55" fmla="*/ 353362 h 431109"/>
                  <a:gd name="connsiteX56" fmla="*/ 80534 w 355257"/>
                  <a:gd name="connsiteY56" fmla="*/ 368815 h 431109"/>
                  <a:gd name="connsiteX57" fmla="*/ 77100 w 355257"/>
                  <a:gd name="connsiteY57" fmla="*/ 391137 h 431109"/>
                  <a:gd name="connsiteX58" fmla="*/ 59930 w 355257"/>
                  <a:gd name="connsiteY58" fmla="*/ 415175 h 431109"/>
                  <a:gd name="connsiteX59" fmla="*/ 57479 w 355257"/>
                  <a:gd name="connsiteY59" fmla="*/ 431109 h 431109"/>
                  <a:gd name="connsiteX60" fmla="*/ 44820 w 355257"/>
                  <a:gd name="connsiteY60" fmla="*/ 424447 h 431109"/>
                  <a:gd name="connsiteX61" fmla="*/ 29856 w 355257"/>
                  <a:gd name="connsiteY61" fmla="*/ 421953 h 431109"/>
                  <a:gd name="connsiteX62" fmla="*/ 51729 w 355257"/>
                  <a:gd name="connsiteY62" fmla="*/ 287030 h 431109"/>
                  <a:gd name="connsiteX0" fmla="*/ 0 w 325401"/>
                  <a:gd name="connsiteY0" fmla="*/ 7284 h 431109"/>
                  <a:gd name="connsiteX1" fmla="*/ 9470 w 325401"/>
                  <a:gd name="connsiteY1" fmla="*/ 0 h 431109"/>
                  <a:gd name="connsiteX2" fmla="*/ 10142 w 325401"/>
                  <a:gd name="connsiteY2" fmla="*/ 43 h 431109"/>
                  <a:gd name="connsiteX3" fmla="*/ 23206 w 325401"/>
                  <a:gd name="connsiteY3" fmla="*/ 17857 h 431109"/>
                  <a:gd name="connsiteX4" fmla="*/ 32821 w 325401"/>
                  <a:gd name="connsiteY4" fmla="*/ 26099 h 431109"/>
                  <a:gd name="connsiteX5" fmla="*/ 49304 w 325401"/>
                  <a:gd name="connsiteY5" fmla="*/ 42582 h 431109"/>
                  <a:gd name="connsiteX6" fmla="*/ 56173 w 325401"/>
                  <a:gd name="connsiteY6" fmla="*/ 64560 h 431109"/>
                  <a:gd name="connsiteX7" fmla="*/ 58920 w 325401"/>
                  <a:gd name="connsiteY7" fmla="*/ 76922 h 431109"/>
                  <a:gd name="connsiteX8" fmla="*/ 63041 w 325401"/>
                  <a:gd name="connsiteY8" fmla="*/ 89285 h 431109"/>
                  <a:gd name="connsiteX9" fmla="*/ 93260 w 325401"/>
                  <a:gd name="connsiteY9" fmla="*/ 83791 h 431109"/>
                  <a:gd name="connsiteX10" fmla="*/ 100128 w 325401"/>
                  <a:gd name="connsiteY10" fmla="*/ 96153 h 431109"/>
                  <a:gd name="connsiteX11" fmla="*/ 120732 w 325401"/>
                  <a:gd name="connsiteY11" fmla="*/ 109889 h 431109"/>
                  <a:gd name="connsiteX12" fmla="*/ 134469 w 325401"/>
                  <a:gd name="connsiteY12" fmla="*/ 94779 h 431109"/>
                  <a:gd name="connsiteX13" fmla="*/ 144084 w 325401"/>
                  <a:gd name="connsiteY13" fmla="*/ 100274 h 431109"/>
                  <a:gd name="connsiteX14" fmla="*/ 159194 w 325401"/>
                  <a:gd name="connsiteY14" fmla="*/ 104395 h 431109"/>
                  <a:gd name="connsiteX15" fmla="*/ 164688 w 325401"/>
                  <a:gd name="connsiteY15" fmla="*/ 96153 h 431109"/>
                  <a:gd name="connsiteX16" fmla="*/ 177051 w 325401"/>
                  <a:gd name="connsiteY16" fmla="*/ 96153 h 431109"/>
                  <a:gd name="connsiteX17" fmla="*/ 200402 w 325401"/>
                  <a:gd name="connsiteY17" fmla="*/ 116757 h 431109"/>
                  <a:gd name="connsiteX18" fmla="*/ 210017 w 325401"/>
                  <a:gd name="connsiteY18" fmla="*/ 130493 h 431109"/>
                  <a:gd name="connsiteX19" fmla="*/ 223754 w 325401"/>
                  <a:gd name="connsiteY19" fmla="*/ 134614 h 431109"/>
                  <a:gd name="connsiteX20" fmla="*/ 233369 w 325401"/>
                  <a:gd name="connsiteY20" fmla="*/ 155218 h 431109"/>
                  <a:gd name="connsiteX21" fmla="*/ 258094 w 325401"/>
                  <a:gd name="connsiteY21" fmla="*/ 149724 h 431109"/>
                  <a:gd name="connsiteX22" fmla="*/ 264962 w 325401"/>
                  <a:gd name="connsiteY22" fmla="*/ 145603 h 431109"/>
                  <a:gd name="connsiteX23" fmla="*/ 285566 w 325401"/>
                  <a:gd name="connsiteY23" fmla="*/ 142856 h 431109"/>
                  <a:gd name="connsiteX24" fmla="*/ 282993 w 325401"/>
                  <a:gd name="connsiteY24" fmla="*/ 143199 h 431109"/>
                  <a:gd name="connsiteX25" fmla="*/ 291061 w 325401"/>
                  <a:gd name="connsiteY25" fmla="*/ 155905 h 431109"/>
                  <a:gd name="connsiteX26" fmla="*/ 275608 w 325401"/>
                  <a:gd name="connsiteY26" fmla="*/ 162773 h 431109"/>
                  <a:gd name="connsiteX27" fmla="*/ 268740 w 325401"/>
                  <a:gd name="connsiteY27" fmla="*/ 205699 h 431109"/>
                  <a:gd name="connsiteX28" fmla="*/ 285909 w 325401"/>
                  <a:gd name="connsiteY28" fmla="*/ 203982 h 431109"/>
                  <a:gd name="connsiteX29" fmla="*/ 285909 w 325401"/>
                  <a:gd name="connsiteY29" fmla="*/ 217718 h 431109"/>
                  <a:gd name="connsiteX30" fmla="*/ 277325 w 325401"/>
                  <a:gd name="connsiteY30" fmla="*/ 226303 h 431109"/>
                  <a:gd name="connsiteX31" fmla="*/ 296212 w 325401"/>
                  <a:gd name="connsiteY31" fmla="*/ 231454 h 431109"/>
                  <a:gd name="connsiteX32" fmla="*/ 303080 w 325401"/>
                  <a:gd name="connsiteY32" fmla="*/ 240039 h 431109"/>
                  <a:gd name="connsiteX33" fmla="*/ 294495 w 325401"/>
                  <a:gd name="connsiteY33" fmla="*/ 248624 h 431109"/>
                  <a:gd name="connsiteX34" fmla="*/ 313382 w 325401"/>
                  <a:gd name="connsiteY34" fmla="*/ 258926 h 431109"/>
                  <a:gd name="connsiteX35" fmla="*/ 325401 w 325401"/>
                  <a:gd name="connsiteY35" fmla="*/ 277813 h 431109"/>
                  <a:gd name="connsiteX36" fmla="*/ 325401 w 325401"/>
                  <a:gd name="connsiteY36" fmla="*/ 305286 h 431109"/>
                  <a:gd name="connsiteX37" fmla="*/ 309948 w 325401"/>
                  <a:gd name="connsiteY37" fmla="*/ 308720 h 431109"/>
                  <a:gd name="connsiteX38" fmla="*/ 309948 w 325401"/>
                  <a:gd name="connsiteY38" fmla="*/ 337909 h 431109"/>
                  <a:gd name="connsiteX39" fmla="*/ 303080 w 325401"/>
                  <a:gd name="connsiteY39" fmla="*/ 339626 h 431109"/>
                  <a:gd name="connsiteX40" fmla="*/ 294495 w 325401"/>
                  <a:gd name="connsiteY40" fmla="*/ 331041 h 431109"/>
                  <a:gd name="connsiteX41" fmla="*/ 285909 w 325401"/>
                  <a:gd name="connsiteY41" fmla="*/ 331041 h 431109"/>
                  <a:gd name="connsiteX42" fmla="*/ 273890 w 325401"/>
                  <a:gd name="connsiteY42" fmla="*/ 339626 h 431109"/>
                  <a:gd name="connsiteX43" fmla="*/ 256720 w 325401"/>
                  <a:gd name="connsiteY43" fmla="*/ 341343 h 431109"/>
                  <a:gd name="connsiteX44" fmla="*/ 251569 w 325401"/>
                  <a:gd name="connsiteY44" fmla="*/ 344777 h 431109"/>
                  <a:gd name="connsiteX45" fmla="*/ 230965 w 325401"/>
                  <a:gd name="connsiteY45" fmla="*/ 348211 h 431109"/>
                  <a:gd name="connsiteX46" fmla="*/ 225814 w 325401"/>
                  <a:gd name="connsiteY46" fmla="*/ 339626 h 431109"/>
                  <a:gd name="connsiteX47" fmla="*/ 206927 w 325401"/>
                  <a:gd name="connsiteY47" fmla="*/ 346494 h 431109"/>
                  <a:gd name="connsiteX48" fmla="*/ 201776 w 325401"/>
                  <a:gd name="connsiteY48" fmla="*/ 341343 h 431109"/>
                  <a:gd name="connsiteX49" fmla="*/ 191474 w 325401"/>
                  <a:gd name="connsiteY49" fmla="*/ 351645 h 431109"/>
                  <a:gd name="connsiteX50" fmla="*/ 157133 w 325401"/>
                  <a:gd name="connsiteY50" fmla="*/ 348211 h 431109"/>
                  <a:gd name="connsiteX51" fmla="*/ 148548 w 325401"/>
                  <a:gd name="connsiteY51" fmla="*/ 372249 h 431109"/>
                  <a:gd name="connsiteX52" fmla="*/ 136529 w 325401"/>
                  <a:gd name="connsiteY52" fmla="*/ 358513 h 431109"/>
                  <a:gd name="connsiteX53" fmla="*/ 115925 w 325401"/>
                  <a:gd name="connsiteY53" fmla="*/ 356796 h 431109"/>
                  <a:gd name="connsiteX54" fmla="*/ 76434 w 325401"/>
                  <a:gd name="connsiteY54" fmla="*/ 341343 h 431109"/>
                  <a:gd name="connsiteX55" fmla="*/ 52395 w 325401"/>
                  <a:gd name="connsiteY55" fmla="*/ 353362 h 431109"/>
                  <a:gd name="connsiteX56" fmla="*/ 50678 w 325401"/>
                  <a:gd name="connsiteY56" fmla="*/ 368815 h 431109"/>
                  <a:gd name="connsiteX57" fmla="*/ 47244 w 325401"/>
                  <a:gd name="connsiteY57" fmla="*/ 391137 h 431109"/>
                  <a:gd name="connsiteX58" fmla="*/ 30074 w 325401"/>
                  <a:gd name="connsiteY58" fmla="*/ 415175 h 431109"/>
                  <a:gd name="connsiteX59" fmla="*/ 27623 w 325401"/>
                  <a:gd name="connsiteY59" fmla="*/ 431109 h 431109"/>
                  <a:gd name="connsiteX60" fmla="*/ 14964 w 325401"/>
                  <a:gd name="connsiteY60" fmla="*/ 424447 h 431109"/>
                  <a:gd name="connsiteX61" fmla="*/ 0 w 325401"/>
                  <a:gd name="connsiteY61" fmla="*/ 421953 h 431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325401" h="431109">
                    <a:moveTo>
                      <a:pt x="0" y="7284"/>
                    </a:moveTo>
                    <a:lnTo>
                      <a:pt x="9470" y="0"/>
                    </a:lnTo>
                    <a:lnTo>
                      <a:pt x="10142" y="43"/>
                    </a:lnTo>
                    <a:lnTo>
                      <a:pt x="23206" y="17857"/>
                    </a:lnTo>
                    <a:lnTo>
                      <a:pt x="32821" y="26099"/>
                    </a:lnTo>
                    <a:lnTo>
                      <a:pt x="49304" y="42582"/>
                    </a:lnTo>
                    <a:lnTo>
                      <a:pt x="56173" y="64560"/>
                    </a:lnTo>
                    <a:lnTo>
                      <a:pt x="58920" y="76922"/>
                    </a:lnTo>
                    <a:lnTo>
                      <a:pt x="63041" y="89285"/>
                    </a:lnTo>
                    <a:lnTo>
                      <a:pt x="93260" y="83791"/>
                    </a:lnTo>
                    <a:lnTo>
                      <a:pt x="100128" y="96153"/>
                    </a:lnTo>
                    <a:lnTo>
                      <a:pt x="120732" y="109889"/>
                    </a:lnTo>
                    <a:lnTo>
                      <a:pt x="134469" y="94779"/>
                    </a:lnTo>
                    <a:lnTo>
                      <a:pt x="144084" y="100274"/>
                    </a:lnTo>
                    <a:lnTo>
                      <a:pt x="159194" y="104395"/>
                    </a:lnTo>
                    <a:lnTo>
                      <a:pt x="164688" y="96153"/>
                    </a:lnTo>
                    <a:lnTo>
                      <a:pt x="177051" y="96153"/>
                    </a:lnTo>
                    <a:lnTo>
                      <a:pt x="200402" y="116757"/>
                    </a:lnTo>
                    <a:lnTo>
                      <a:pt x="210017" y="130493"/>
                    </a:lnTo>
                    <a:lnTo>
                      <a:pt x="223754" y="134614"/>
                    </a:lnTo>
                    <a:lnTo>
                      <a:pt x="233369" y="155218"/>
                    </a:lnTo>
                    <a:lnTo>
                      <a:pt x="258094" y="149724"/>
                    </a:lnTo>
                    <a:lnTo>
                      <a:pt x="264962" y="145603"/>
                    </a:lnTo>
                    <a:lnTo>
                      <a:pt x="285566" y="142856"/>
                    </a:lnTo>
                    <a:lnTo>
                      <a:pt x="282993" y="143199"/>
                    </a:lnTo>
                    <a:lnTo>
                      <a:pt x="291061" y="155905"/>
                    </a:lnTo>
                    <a:lnTo>
                      <a:pt x="275608" y="162773"/>
                    </a:lnTo>
                    <a:lnTo>
                      <a:pt x="268740" y="205699"/>
                    </a:lnTo>
                    <a:lnTo>
                      <a:pt x="285909" y="203982"/>
                    </a:lnTo>
                    <a:lnTo>
                      <a:pt x="285909" y="217718"/>
                    </a:lnTo>
                    <a:lnTo>
                      <a:pt x="277325" y="226303"/>
                    </a:lnTo>
                    <a:lnTo>
                      <a:pt x="296212" y="231454"/>
                    </a:lnTo>
                    <a:lnTo>
                      <a:pt x="303080" y="240039"/>
                    </a:lnTo>
                    <a:lnTo>
                      <a:pt x="294495" y="248624"/>
                    </a:lnTo>
                    <a:lnTo>
                      <a:pt x="313382" y="258926"/>
                    </a:lnTo>
                    <a:lnTo>
                      <a:pt x="325401" y="277813"/>
                    </a:lnTo>
                    <a:lnTo>
                      <a:pt x="325401" y="305286"/>
                    </a:lnTo>
                    <a:lnTo>
                      <a:pt x="309948" y="308720"/>
                    </a:lnTo>
                    <a:lnTo>
                      <a:pt x="309948" y="337909"/>
                    </a:lnTo>
                    <a:lnTo>
                      <a:pt x="303080" y="339626"/>
                    </a:lnTo>
                    <a:lnTo>
                      <a:pt x="294495" y="331041"/>
                    </a:lnTo>
                    <a:lnTo>
                      <a:pt x="285909" y="331041"/>
                    </a:lnTo>
                    <a:lnTo>
                      <a:pt x="273890" y="339626"/>
                    </a:lnTo>
                    <a:lnTo>
                      <a:pt x="256720" y="341343"/>
                    </a:lnTo>
                    <a:lnTo>
                      <a:pt x="251569" y="344777"/>
                    </a:lnTo>
                    <a:lnTo>
                      <a:pt x="230965" y="348211"/>
                    </a:lnTo>
                    <a:lnTo>
                      <a:pt x="225814" y="339626"/>
                    </a:lnTo>
                    <a:lnTo>
                      <a:pt x="206927" y="346494"/>
                    </a:lnTo>
                    <a:lnTo>
                      <a:pt x="201776" y="341343"/>
                    </a:lnTo>
                    <a:lnTo>
                      <a:pt x="191474" y="351645"/>
                    </a:lnTo>
                    <a:lnTo>
                      <a:pt x="157133" y="348211"/>
                    </a:lnTo>
                    <a:lnTo>
                      <a:pt x="148548" y="372249"/>
                    </a:lnTo>
                    <a:lnTo>
                      <a:pt x="136529" y="358513"/>
                    </a:lnTo>
                    <a:lnTo>
                      <a:pt x="115925" y="356796"/>
                    </a:lnTo>
                    <a:lnTo>
                      <a:pt x="76434" y="341343"/>
                    </a:lnTo>
                    <a:lnTo>
                      <a:pt x="52395" y="353362"/>
                    </a:lnTo>
                    <a:lnTo>
                      <a:pt x="50678" y="368815"/>
                    </a:lnTo>
                    <a:lnTo>
                      <a:pt x="47244" y="391137"/>
                    </a:lnTo>
                    <a:lnTo>
                      <a:pt x="30074" y="415175"/>
                    </a:lnTo>
                    <a:lnTo>
                      <a:pt x="27623" y="431109"/>
                    </a:lnTo>
                    <a:lnTo>
                      <a:pt x="14964" y="424447"/>
                    </a:lnTo>
                    <a:lnTo>
                      <a:pt x="0" y="421953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3A9919FC-93A9-D4D3-6C48-91C561905F76}"/>
                  </a:ext>
                </a:extLst>
              </p:cNvPr>
              <p:cNvSpPr/>
              <p:nvPr/>
            </p:nvSpPr>
            <p:spPr>
              <a:xfrm>
                <a:off x="688123" y="2610487"/>
                <a:ext cx="106350" cy="481449"/>
              </a:xfrm>
              <a:custGeom>
                <a:avLst/>
                <a:gdLst>
                  <a:gd name="connsiteX0" fmla="*/ 0 w 120733"/>
                  <a:gd name="connsiteY0" fmla="*/ 0 h 546562"/>
                  <a:gd name="connsiteX1" fmla="*/ 15662 w 120733"/>
                  <a:gd name="connsiteY1" fmla="*/ 2610 h 546562"/>
                  <a:gd name="connsiteX2" fmla="*/ 28320 w 120733"/>
                  <a:gd name="connsiteY2" fmla="*/ 9272 h 546562"/>
                  <a:gd name="connsiteX3" fmla="*/ 27337 w 120733"/>
                  <a:gd name="connsiteY3" fmla="*/ 15660 h 546562"/>
                  <a:gd name="connsiteX4" fmla="*/ 27337 w 120733"/>
                  <a:gd name="connsiteY4" fmla="*/ 34547 h 546562"/>
                  <a:gd name="connsiteX5" fmla="*/ 42791 w 120733"/>
                  <a:gd name="connsiteY5" fmla="*/ 37981 h 546562"/>
                  <a:gd name="connsiteX6" fmla="*/ 44508 w 120733"/>
                  <a:gd name="connsiteY6" fmla="*/ 53434 h 546562"/>
                  <a:gd name="connsiteX7" fmla="*/ 42791 w 120733"/>
                  <a:gd name="connsiteY7" fmla="*/ 82623 h 546562"/>
                  <a:gd name="connsiteX8" fmla="*/ 63395 w 120733"/>
                  <a:gd name="connsiteY8" fmla="*/ 86057 h 546562"/>
                  <a:gd name="connsiteX9" fmla="*/ 70263 w 120733"/>
                  <a:gd name="connsiteY9" fmla="*/ 82623 h 546562"/>
                  <a:gd name="connsiteX10" fmla="*/ 92584 w 120733"/>
                  <a:gd name="connsiteY10" fmla="*/ 111813 h 546562"/>
                  <a:gd name="connsiteX11" fmla="*/ 87433 w 120733"/>
                  <a:gd name="connsiteY11" fmla="*/ 134134 h 546562"/>
                  <a:gd name="connsiteX12" fmla="*/ 96018 w 120733"/>
                  <a:gd name="connsiteY12" fmla="*/ 156455 h 546562"/>
                  <a:gd name="connsiteX13" fmla="*/ 97736 w 120733"/>
                  <a:gd name="connsiteY13" fmla="*/ 171908 h 546562"/>
                  <a:gd name="connsiteX14" fmla="*/ 118340 w 120733"/>
                  <a:gd name="connsiteY14" fmla="*/ 201097 h 546562"/>
                  <a:gd name="connsiteX15" fmla="*/ 99452 w 120733"/>
                  <a:gd name="connsiteY15" fmla="*/ 213116 h 546562"/>
                  <a:gd name="connsiteX16" fmla="*/ 97736 w 120733"/>
                  <a:gd name="connsiteY16" fmla="*/ 226853 h 546562"/>
                  <a:gd name="connsiteX17" fmla="*/ 89150 w 120733"/>
                  <a:gd name="connsiteY17" fmla="*/ 261193 h 546562"/>
                  <a:gd name="connsiteX18" fmla="*/ 87433 w 120733"/>
                  <a:gd name="connsiteY18" fmla="*/ 276646 h 546562"/>
                  <a:gd name="connsiteX19" fmla="*/ 82282 w 120733"/>
                  <a:gd name="connsiteY19" fmla="*/ 286948 h 546562"/>
                  <a:gd name="connsiteX20" fmla="*/ 82282 w 120733"/>
                  <a:gd name="connsiteY20" fmla="*/ 295533 h 546562"/>
                  <a:gd name="connsiteX21" fmla="*/ 97736 w 120733"/>
                  <a:gd name="connsiteY21" fmla="*/ 310987 h 546562"/>
                  <a:gd name="connsiteX22" fmla="*/ 98896 w 120733"/>
                  <a:gd name="connsiteY22" fmla="*/ 310459 h 546562"/>
                  <a:gd name="connsiteX23" fmla="*/ 97382 w 120733"/>
                  <a:gd name="connsiteY23" fmla="*/ 330904 h 546562"/>
                  <a:gd name="connsiteX24" fmla="*/ 120733 w 120733"/>
                  <a:gd name="connsiteY24" fmla="*/ 347387 h 546562"/>
                  <a:gd name="connsiteX25" fmla="*/ 112491 w 120733"/>
                  <a:gd name="connsiteY25" fmla="*/ 372113 h 546562"/>
                  <a:gd name="connsiteX26" fmla="*/ 115239 w 120733"/>
                  <a:gd name="connsiteY26" fmla="*/ 407826 h 546562"/>
                  <a:gd name="connsiteX27" fmla="*/ 101502 w 120733"/>
                  <a:gd name="connsiteY27" fmla="*/ 424310 h 546562"/>
                  <a:gd name="connsiteX28" fmla="*/ 98755 w 120733"/>
                  <a:gd name="connsiteY28" fmla="*/ 461397 h 546562"/>
                  <a:gd name="connsiteX29" fmla="*/ 89140 w 120733"/>
                  <a:gd name="connsiteY29" fmla="*/ 486123 h 546562"/>
                  <a:gd name="connsiteX30" fmla="*/ 75404 w 120733"/>
                  <a:gd name="connsiteY30" fmla="*/ 495738 h 546562"/>
                  <a:gd name="connsiteX31" fmla="*/ 64415 w 120733"/>
                  <a:gd name="connsiteY31" fmla="*/ 525957 h 546562"/>
                  <a:gd name="connsiteX32" fmla="*/ 20459 w 120733"/>
                  <a:gd name="connsiteY32" fmla="*/ 546562 h 546562"/>
                  <a:gd name="connsiteX33" fmla="*/ 0 w 120733"/>
                  <a:gd name="connsiteY33" fmla="*/ 546562 h 546562"/>
                  <a:gd name="connsiteX0" fmla="*/ 56704 w 177437"/>
                  <a:gd name="connsiteY0" fmla="*/ 0 h 546562"/>
                  <a:gd name="connsiteX1" fmla="*/ 72366 w 177437"/>
                  <a:gd name="connsiteY1" fmla="*/ 2610 h 546562"/>
                  <a:gd name="connsiteX2" fmla="*/ 85024 w 177437"/>
                  <a:gd name="connsiteY2" fmla="*/ 9272 h 546562"/>
                  <a:gd name="connsiteX3" fmla="*/ 84041 w 177437"/>
                  <a:gd name="connsiteY3" fmla="*/ 15660 h 546562"/>
                  <a:gd name="connsiteX4" fmla="*/ 84041 w 177437"/>
                  <a:gd name="connsiteY4" fmla="*/ 34547 h 546562"/>
                  <a:gd name="connsiteX5" fmla="*/ 99495 w 177437"/>
                  <a:gd name="connsiteY5" fmla="*/ 37981 h 546562"/>
                  <a:gd name="connsiteX6" fmla="*/ 101212 w 177437"/>
                  <a:gd name="connsiteY6" fmla="*/ 53434 h 546562"/>
                  <a:gd name="connsiteX7" fmla="*/ 99495 w 177437"/>
                  <a:gd name="connsiteY7" fmla="*/ 82623 h 546562"/>
                  <a:gd name="connsiteX8" fmla="*/ 120099 w 177437"/>
                  <a:gd name="connsiteY8" fmla="*/ 86057 h 546562"/>
                  <a:gd name="connsiteX9" fmla="*/ 126967 w 177437"/>
                  <a:gd name="connsiteY9" fmla="*/ 82623 h 546562"/>
                  <a:gd name="connsiteX10" fmla="*/ 149288 w 177437"/>
                  <a:gd name="connsiteY10" fmla="*/ 111813 h 546562"/>
                  <a:gd name="connsiteX11" fmla="*/ 144137 w 177437"/>
                  <a:gd name="connsiteY11" fmla="*/ 134134 h 546562"/>
                  <a:gd name="connsiteX12" fmla="*/ 152722 w 177437"/>
                  <a:gd name="connsiteY12" fmla="*/ 156455 h 546562"/>
                  <a:gd name="connsiteX13" fmla="*/ 154440 w 177437"/>
                  <a:gd name="connsiteY13" fmla="*/ 171908 h 546562"/>
                  <a:gd name="connsiteX14" fmla="*/ 175044 w 177437"/>
                  <a:gd name="connsiteY14" fmla="*/ 201097 h 546562"/>
                  <a:gd name="connsiteX15" fmla="*/ 156156 w 177437"/>
                  <a:gd name="connsiteY15" fmla="*/ 213116 h 546562"/>
                  <a:gd name="connsiteX16" fmla="*/ 154440 w 177437"/>
                  <a:gd name="connsiteY16" fmla="*/ 226853 h 546562"/>
                  <a:gd name="connsiteX17" fmla="*/ 145854 w 177437"/>
                  <a:gd name="connsiteY17" fmla="*/ 261193 h 546562"/>
                  <a:gd name="connsiteX18" fmla="*/ 144137 w 177437"/>
                  <a:gd name="connsiteY18" fmla="*/ 276646 h 546562"/>
                  <a:gd name="connsiteX19" fmla="*/ 138986 w 177437"/>
                  <a:gd name="connsiteY19" fmla="*/ 286948 h 546562"/>
                  <a:gd name="connsiteX20" fmla="*/ 138986 w 177437"/>
                  <a:gd name="connsiteY20" fmla="*/ 295533 h 546562"/>
                  <a:gd name="connsiteX21" fmla="*/ 154440 w 177437"/>
                  <a:gd name="connsiteY21" fmla="*/ 310987 h 546562"/>
                  <a:gd name="connsiteX22" fmla="*/ 155600 w 177437"/>
                  <a:gd name="connsiteY22" fmla="*/ 310459 h 546562"/>
                  <a:gd name="connsiteX23" fmla="*/ 154086 w 177437"/>
                  <a:gd name="connsiteY23" fmla="*/ 330904 h 546562"/>
                  <a:gd name="connsiteX24" fmla="*/ 177437 w 177437"/>
                  <a:gd name="connsiteY24" fmla="*/ 347387 h 546562"/>
                  <a:gd name="connsiteX25" fmla="*/ 169195 w 177437"/>
                  <a:gd name="connsiteY25" fmla="*/ 372113 h 546562"/>
                  <a:gd name="connsiteX26" fmla="*/ 171943 w 177437"/>
                  <a:gd name="connsiteY26" fmla="*/ 407826 h 546562"/>
                  <a:gd name="connsiteX27" fmla="*/ 158206 w 177437"/>
                  <a:gd name="connsiteY27" fmla="*/ 424310 h 546562"/>
                  <a:gd name="connsiteX28" fmla="*/ 155459 w 177437"/>
                  <a:gd name="connsiteY28" fmla="*/ 461397 h 546562"/>
                  <a:gd name="connsiteX29" fmla="*/ 145844 w 177437"/>
                  <a:gd name="connsiteY29" fmla="*/ 486123 h 546562"/>
                  <a:gd name="connsiteX30" fmla="*/ 132108 w 177437"/>
                  <a:gd name="connsiteY30" fmla="*/ 495738 h 546562"/>
                  <a:gd name="connsiteX31" fmla="*/ 121119 w 177437"/>
                  <a:gd name="connsiteY31" fmla="*/ 525957 h 546562"/>
                  <a:gd name="connsiteX32" fmla="*/ 77163 w 177437"/>
                  <a:gd name="connsiteY32" fmla="*/ 546562 h 546562"/>
                  <a:gd name="connsiteX33" fmla="*/ 56704 w 177437"/>
                  <a:gd name="connsiteY33" fmla="*/ 546562 h 546562"/>
                  <a:gd name="connsiteX34" fmla="*/ 1 w 177437"/>
                  <a:gd name="connsiteY34" fmla="*/ 233563 h 546562"/>
                  <a:gd name="connsiteX35" fmla="*/ 56704 w 177437"/>
                  <a:gd name="connsiteY35" fmla="*/ 0 h 546562"/>
                  <a:gd name="connsiteX0" fmla="*/ 1 w 177437"/>
                  <a:gd name="connsiteY0" fmla="*/ 233563 h 546562"/>
                  <a:gd name="connsiteX1" fmla="*/ 56704 w 177437"/>
                  <a:gd name="connsiteY1" fmla="*/ 0 h 546562"/>
                  <a:gd name="connsiteX2" fmla="*/ 72366 w 177437"/>
                  <a:gd name="connsiteY2" fmla="*/ 2610 h 546562"/>
                  <a:gd name="connsiteX3" fmla="*/ 85024 w 177437"/>
                  <a:gd name="connsiteY3" fmla="*/ 9272 h 546562"/>
                  <a:gd name="connsiteX4" fmla="*/ 84041 w 177437"/>
                  <a:gd name="connsiteY4" fmla="*/ 15660 h 546562"/>
                  <a:gd name="connsiteX5" fmla="*/ 84041 w 177437"/>
                  <a:gd name="connsiteY5" fmla="*/ 34547 h 546562"/>
                  <a:gd name="connsiteX6" fmla="*/ 99495 w 177437"/>
                  <a:gd name="connsiteY6" fmla="*/ 37981 h 546562"/>
                  <a:gd name="connsiteX7" fmla="*/ 101212 w 177437"/>
                  <a:gd name="connsiteY7" fmla="*/ 53434 h 546562"/>
                  <a:gd name="connsiteX8" fmla="*/ 99495 w 177437"/>
                  <a:gd name="connsiteY8" fmla="*/ 82623 h 546562"/>
                  <a:gd name="connsiteX9" fmla="*/ 120099 w 177437"/>
                  <a:gd name="connsiteY9" fmla="*/ 86057 h 546562"/>
                  <a:gd name="connsiteX10" fmla="*/ 126967 w 177437"/>
                  <a:gd name="connsiteY10" fmla="*/ 82623 h 546562"/>
                  <a:gd name="connsiteX11" fmla="*/ 149288 w 177437"/>
                  <a:gd name="connsiteY11" fmla="*/ 111813 h 546562"/>
                  <a:gd name="connsiteX12" fmla="*/ 144137 w 177437"/>
                  <a:gd name="connsiteY12" fmla="*/ 134134 h 546562"/>
                  <a:gd name="connsiteX13" fmla="*/ 152722 w 177437"/>
                  <a:gd name="connsiteY13" fmla="*/ 156455 h 546562"/>
                  <a:gd name="connsiteX14" fmla="*/ 154440 w 177437"/>
                  <a:gd name="connsiteY14" fmla="*/ 171908 h 546562"/>
                  <a:gd name="connsiteX15" fmla="*/ 175044 w 177437"/>
                  <a:gd name="connsiteY15" fmla="*/ 201097 h 546562"/>
                  <a:gd name="connsiteX16" fmla="*/ 156156 w 177437"/>
                  <a:gd name="connsiteY16" fmla="*/ 213116 h 546562"/>
                  <a:gd name="connsiteX17" fmla="*/ 154440 w 177437"/>
                  <a:gd name="connsiteY17" fmla="*/ 226853 h 546562"/>
                  <a:gd name="connsiteX18" fmla="*/ 145854 w 177437"/>
                  <a:gd name="connsiteY18" fmla="*/ 261193 h 546562"/>
                  <a:gd name="connsiteX19" fmla="*/ 144137 w 177437"/>
                  <a:gd name="connsiteY19" fmla="*/ 276646 h 546562"/>
                  <a:gd name="connsiteX20" fmla="*/ 138986 w 177437"/>
                  <a:gd name="connsiteY20" fmla="*/ 286948 h 546562"/>
                  <a:gd name="connsiteX21" fmla="*/ 138986 w 177437"/>
                  <a:gd name="connsiteY21" fmla="*/ 295533 h 546562"/>
                  <a:gd name="connsiteX22" fmla="*/ 154440 w 177437"/>
                  <a:gd name="connsiteY22" fmla="*/ 310987 h 546562"/>
                  <a:gd name="connsiteX23" fmla="*/ 155600 w 177437"/>
                  <a:gd name="connsiteY23" fmla="*/ 310459 h 546562"/>
                  <a:gd name="connsiteX24" fmla="*/ 154086 w 177437"/>
                  <a:gd name="connsiteY24" fmla="*/ 330904 h 546562"/>
                  <a:gd name="connsiteX25" fmla="*/ 177437 w 177437"/>
                  <a:gd name="connsiteY25" fmla="*/ 347387 h 546562"/>
                  <a:gd name="connsiteX26" fmla="*/ 169195 w 177437"/>
                  <a:gd name="connsiteY26" fmla="*/ 372113 h 546562"/>
                  <a:gd name="connsiteX27" fmla="*/ 171943 w 177437"/>
                  <a:gd name="connsiteY27" fmla="*/ 407826 h 546562"/>
                  <a:gd name="connsiteX28" fmla="*/ 158206 w 177437"/>
                  <a:gd name="connsiteY28" fmla="*/ 424310 h 546562"/>
                  <a:gd name="connsiteX29" fmla="*/ 155459 w 177437"/>
                  <a:gd name="connsiteY29" fmla="*/ 461397 h 546562"/>
                  <a:gd name="connsiteX30" fmla="*/ 145844 w 177437"/>
                  <a:gd name="connsiteY30" fmla="*/ 486123 h 546562"/>
                  <a:gd name="connsiteX31" fmla="*/ 132108 w 177437"/>
                  <a:gd name="connsiteY31" fmla="*/ 495738 h 546562"/>
                  <a:gd name="connsiteX32" fmla="*/ 121119 w 177437"/>
                  <a:gd name="connsiteY32" fmla="*/ 525957 h 546562"/>
                  <a:gd name="connsiteX33" fmla="*/ 77163 w 177437"/>
                  <a:gd name="connsiteY33" fmla="*/ 546562 h 546562"/>
                  <a:gd name="connsiteX34" fmla="*/ 56704 w 177437"/>
                  <a:gd name="connsiteY34" fmla="*/ 546562 h 546562"/>
                  <a:gd name="connsiteX35" fmla="*/ 103807 w 177437"/>
                  <a:gd name="connsiteY35" fmla="*/ 337370 h 546562"/>
                  <a:gd name="connsiteX0" fmla="*/ 15468 w 136201"/>
                  <a:gd name="connsiteY0" fmla="*/ 0 h 546562"/>
                  <a:gd name="connsiteX1" fmla="*/ 31130 w 136201"/>
                  <a:gd name="connsiteY1" fmla="*/ 2610 h 546562"/>
                  <a:gd name="connsiteX2" fmla="*/ 43788 w 136201"/>
                  <a:gd name="connsiteY2" fmla="*/ 9272 h 546562"/>
                  <a:gd name="connsiteX3" fmla="*/ 42805 w 136201"/>
                  <a:gd name="connsiteY3" fmla="*/ 15660 h 546562"/>
                  <a:gd name="connsiteX4" fmla="*/ 42805 w 136201"/>
                  <a:gd name="connsiteY4" fmla="*/ 34547 h 546562"/>
                  <a:gd name="connsiteX5" fmla="*/ 58259 w 136201"/>
                  <a:gd name="connsiteY5" fmla="*/ 37981 h 546562"/>
                  <a:gd name="connsiteX6" fmla="*/ 59976 w 136201"/>
                  <a:gd name="connsiteY6" fmla="*/ 53434 h 546562"/>
                  <a:gd name="connsiteX7" fmla="*/ 58259 w 136201"/>
                  <a:gd name="connsiteY7" fmla="*/ 82623 h 546562"/>
                  <a:gd name="connsiteX8" fmla="*/ 78863 w 136201"/>
                  <a:gd name="connsiteY8" fmla="*/ 86057 h 546562"/>
                  <a:gd name="connsiteX9" fmla="*/ 85731 w 136201"/>
                  <a:gd name="connsiteY9" fmla="*/ 82623 h 546562"/>
                  <a:gd name="connsiteX10" fmla="*/ 108052 w 136201"/>
                  <a:gd name="connsiteY10" fmla="*/ 111813 h 546562"/>
                  <a:gd name="connsiteX11" fmla="*/ 102901 w 136201"/>
                  <a:gd name="connsiteY11" fmla="*/ 134134 h 546562"/>
                  <a:gd name="connsiteX12" fmla="*/ 111486 w 136201"/>
                  <a:gd name="connsiteY12" fmla="*/ 156455 h 546562"/>
                  <a:gd name="connsiteX13" fmla="*/ 113204 w 136201"/>
                  <a:gd name="connsiteY13" fmla="*/ 171908 h 546562"/>
                  <a:gd name="connsiteX14" fmla="*/ 133808 w 136201"/>
                  <a:gd name="connsiteY14" fmla="*/ 201097 h 546562"/>
                  <a:gd name="connsiteX15" fmla="*/ 114920 w 136201"/>
                  <a:gd name="connsiteY15" fmla="*/ 213116 h 546562"/>
                  <a:gd name="connsiteX16" fmla="*/ 113204 w 136201"/>
                  <a:gd name="connsiteY16" fmla="*/ 226853 h 546562"/>
                  <a:gd name="connsiteX17" fmla="*/ 104618 w 136201"/>
                  <a:gd name="connsiteY17" fmla="*/ 261193 h 546562"/>
                  <a:gd name="connsiteX18" fmla="*/ 102901 w 136201"/>
                  <a:gd name="connsiteY18" fmla="*/ 276646 h 546562"/>
                  <a:gd name="connsiteX19" fmla="*/ 97750 w 136201"/>
                  <a:gd name="connsiteY19" fmla="*/ 286948 h 546562"/>
                  <a:gd name="connsiteX20" fmla="*/ 97750 w 136201"/>
                  <a:gd name="connsiteY20" fmla="*/ 295533 h 546562"/>
                  <a:gd name="connsiteX21" fmla="*/ 113204 w 136201"/>
                  <a:gd name="connsiteY21" fmla="*/ 310987 h 546562"/>
                  <a:gd name="connsiteX22" fmla="*/ 114364 w 136201"/>
                  <a:gd name="connsiteY22" fmla="*/ 310459 h 546562"/>
                  <a:gd name="connsiteX23" fmla="*/ 112850 w 136201"/>
                  <a:gd name="connsiteY23" fmla="*/ 330904 h 546562"/>
                  <a:gd name="connsiteX24" fmla="*/ 136201 w 136201"/>
                  <a:gd name="connsiteY24" fmla="*/ 347387 h 546562"/>
                  <a:gd name="connsiteX25" fmla="*/ 127959 w 136201"/>
                  <a:gd name="connsiteY25" fmla="*/ 372113 h 546562"/>
                  <a:gd name="connsiteX26" fmla="*/ 130707 w 136201"/>
                  <a:gd name="connsiteY26" fmla="*/ 407826 h 546562"/>
                  <a:gd name="connsiteX27" fmla="*/ 116970 w 136201"/>
                  <a:gd name="connsiteY27" fmla="*/ 424310 h 546562"/>
                  <a:gd name="connsiteX28" fmla="*/ 114223 w 136201"/>
                  <a:gd name="connsiteY28" fmla="*/ 461397 h 546562"/>
                  <a:gd name="connsiteX29" fmla="*/ 104608 w 136201"/>
                  <a:gd name="connsiteY29" fmla="*/ 486123 h 546562"/>
                  <a:gd name="connsiteX30" fmla="*/ 90872 w 136201"/>
                  <a:gd name="connsiteY30" fmla="*/ 495738 h 546562"/>
                  <a:gd name="connsiteX31" fmla="*/ 79883 w 136201"/>
                  <a:gd name="connsiteY31" fmla="*/ 525957 h 546562"/>
                  <a:gd name="connsiteX32" fmla="*/ 35927 w 136201"/>
                  <a:gd name="connsiteY32" fmla="*/ 546562 h 546562"/>
                  <a:gd name="connsiteX33" fmla="*/ 15468 w 136201"/>
                  <a:gd name="connsiteY33" fmla="*/ 546562 h 546562"/>
                  <a:gd name="connsiteX34" fmla="*/ 62571 w 136201"/>
                  <a:gd name="connsiteY34" fmla="*/ 337370 h 546562"/>
                  <a:gd name="connsiteX0" fmla="*/ 0 w 120733"/>
                  <a:gd name="connsiteY0" fmla="*/ 0 h 546562"/>
                  <a:gd name="connsiteX1" fmla="*/ 15662 w 120733"/>
                  <a:gd name="connsiteY1" fmla="*/ 2610 h 546562"/>
                  <a:gd name="connsiteX2" fmla="*/ 28320 w 120733"/>
                  <a:gd name="connsiteY2" fmla="*/ 9272 h 546562"/>
                  <a:gd name="connsiteX3" fmla="*/ 27337 w 120733"/>
                  <a:gd name="connsiteY3" fmla="*/ 15660 h 546562"/>
                  <a:gd name="connsiteX4" fmla="*/ 27337 w 120733"/>
                  <a:gd name="connsiteY4" fmla="*/ 34547 h 546562"/>
                  <a:gd name="connsiteX5" fmla="*/ 42791 w 120733"/>
                  <a:gd name="connsiteY5" fmla="*/ 37981 h 546562"/>
                  <a:gd name="connsiteX6" fmla="*/ 44508 w 120733"/>
                  <a:gd name="connsiteY6" fmla="*/ 53434 h 546562"/>
                  <a:gd name="connsiteX7" fmla="*/ 42791 w 120733"/>
                  <a:gd name="connsiteY7" fmla="*/ 82623 h 546562"/>
                  <a:gd name="connsiteX8" fmla="*/ 63395 w 120733"/>
                  <a:gd name="connsiteY8" fmla="*/ 86057 h 546562"/>
                  <a:gd name="connsiteX9" fmla="*/ 70263 w 120733"/>
                  <a:gd name="connsiteY9" fmla="*/ 82623 h 546562"/>
                  <a:gd name="connsiteX10" fmla="*/ 92584 w 120733"/>
                  <a:gd name="connsiteY10" fmla="*/ 111813 h 546562"/>
                  <a:gd name="connsiteX11" fmla="*/ 87433 w 120733"/>
                  <a:gd name="connsiteY11" fmla="*/ 134134 h 546562"/>
                  <a:gd name="connsiteX12" fmla="*/ 96018 w 120733"/>
                  <a:gd name="connsiteY12" fmla="*/ 156455 h 546562"/>
                  <a:gd name="connsiteX13" fmla="*/ 97736 w 120733"/>
                  <a:gd name="connsiteY13" fmla="*/ 171908 h 546562"/>
                  <a:gd name="connsiteX14" fmla="*/ 118340 w 120733"/>
                  <a:gd name="connsiteY14" fmla="*/ 201097 h 546562"/>
                  <a:gd name="connsiteX15" fmla="*/ 99452 w 120733"/>
                  <a:gd name="connsiteY15" fmla="*/ 213116 h 546562"/>
                  <a:gd name="connsiteX16" fmla="*/ 97736 w 120733"/>
                  <a:gd name="connsiteY16" fmla="*/ 226853 h 546562"/>
                  <a:gd name="connsiteX17" fmla="*/ 89150 w 120733"/>
                  <a:gd name="connsiteY17" fmla="*/ 261193 h 546562"/>
                  <a:gd name="connsiteX18" fmla="*/ 87433 w 120733"/>
                  <a:gd name="connsiteY18" fmla="*/ 276646 h 546562"/>
                  <a:gd name="connsiteX19" fmla="*/ 82282 w 120733"/>
                  <a:gd name="connsiteY19" fmla="*/ 286948 h 546562"/>
                  <a:gd name="connsiteX20" fmla="*/ 82282 w 120733"/>
                  <a:gd name="connsiteY20" fmla="*/ 295533 h 546562"/>
                  <a:gd name="connsiteX21" fmla="*/ 97736 w 120733"/>
                  <a:gd name="connsiteY21" fmla="*/ 310987 h 546562"/>
                  <a:gd name="connsiteX22" fmla="*/ 98896 w 120733"/>
                  <a:gd name="connsiteY22" fmla="*/ 310459 h 546562"/>
                  <a:gd name="connsiteX23" fmla="*/ 97382 w 120733"/>
                  <a:gd name="connsiteY23" fmla="*/ 330904 h 546562"/>
                  <a:gd name="connsiteX24" fmla="*/ 120733 w 120733"/>
                  <a:gd name="connsiteY24" fmla="*/ 347387 h 546562"/>
                  <a:gd name="connsiteX25" fmla="*/ 112491 w 120733"/>
                  <a:gd name="connsiteY25" fmla="*/ 372113 h 546562"/>
                  <a:gd name="connsiteX26" fmla="*/ 115239 w 120733"/>
                  <a:gd name="connsiteY26" fmla="*/ 407826 h 546562"/>
                  <a:gd name="connsiteX27" fmla="*/ 101502 w 120733"/>
                  <a:gd name="connsiteY27" fmla="*/ 424310 h 546562"/>
                  <a:gd name="connsiteX28" fmla="*/ 98755 w 120733"/>
                  <a:gd name="connsiteY28" fmla="*/ 461397 h 546562"/>
                  <a:gd name="connsiteX29" fmla="*/ 89140 w 120733"/>
                  <a:gd name="connsiteY29" fmla="*/ 486123 h 546562"/>
                  <a:gd name="connsiteX30" fmla="*/ 75404 w 120733"/>
                  <a:gd name="connsiteY30" fmla="*/ 495738 h 546562"/>
                  <a:gd name="connsiteX31" fmla="*/ 64415 w 120733"/>
                  <a:gd name="connsiteY31" fmla="*/ 525957 h 546562"/>
                  <a:gd name="connsiteX32" fmla="*/ 20459 w 120733"/>
                  <a:gd name="connsiteY32" fmla="*/ 546562 h 546562"/>
                  <a:gd name="connsiteX33" fmla="*/ 0 w 120733"/>
                  <a:gd name="connsiteY33" fmla="*/ 546562 h 546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0733" h="546562">
                    <a:moveTo>
                      <a:pt x="0" y="0"/>
                    </a:moveTo>
                    <a:lnTo>
                      <a:pt x="15662" y="2610"/>
                    </a:lnTo>
                    <a:lnTo>
                      <a:pt x="28320" y="9272"/>
                    </a:lnTo>
                    <a:lnTo>
                      <a:pt x="27337" y="15660"/>
                    </a:lnTo>
                    <a:lnTo>
                      <a:pt x="27337" y="34547"/>
                    </a:lnTo>
                    <a:lnTo>
                      <a:pt x="42791" y="37981"/>
                    </a:lnTo>
                    <a:lnTo>
                      <a:pt x="44508" y="53434"/>
                    </a:lnTo>
                    <a:cubicBezTo>
                      <a:pt x="43936" y="63164"/>
                      <a:pt x="43363" y="72893"/>
                      <a:pt x="42791" y="82623"/>
                    </a:cubicBezTo>
                    <a:lnTo>
                      <a:pt x="63395" y="86057"/>
                    </a:lnTo>
                    <a:lnTo>
                      <a:pt x="70263" y="82623"/>
                    </a:lnTo>
                    <a:lnTo>
                      <a:pt x="92584" y="111813"/>
                    </a:lnTo>
                    <a:lnTo>
                      <a:pt x="87433" y="134134"/>
                    </a:lnTo>
                    <a:lnTo>
                      <a:pt x="96018" y="156455"/>
                    </a:lnTo>
                    <a:lnTo>
                      <a:pt x="97736" y="171908"/>
                    </a:lnTo>
                    <a:lnTo>
                      <a:pt x="118340" y="201097"/>
                    </a:lnTo>
                    <a:lnTo>
                      <a:pt x="99452" y="213116"/>
                    </a:lnTo>
                    <a:lnTo>
                      <a:pt x="97736" y="226853"/>
                    </a:lnTo>
                    <a:lnTo>
                      <a:pt x="89150" y="261193"/>
                    </a:lnTo>
                    <a:lnTo>
                      <a:pt x="87433" y="276646"/>
                    </a:lnTo>
                    <a:lnTo>
                      <a:pt x="82282" y="286948"/>
                    </a:lnTo>
                    <a:lnTo>
                      <a:pt x="82282" y="295533"/>
                    </a:lnTo>
                    <a:lnTo>
                      <a:pt x="97736" y="310987"/>
                    </a:lnTo>
                    <a:lnTo>
                      <a:pt x="98896" y="310459"/>
                    </a:lnTo>
                    <a:lnTo>
                      <a:pt x="97382" y="330904"/>
                    </a:lnTo>
                    <a:lnTo>
                      <a:pt x="120733" y="347387"/>
                    </a:lnTo>
                    <a:lnTo>
                      <a:pt x="112491" y="372113"/>
                    </a:lnTo>
                    <a:lnTo>
                      <a:pt x="115239" y="407826"/>
                    </a:lnTo>
                    <a:lnTo>
                      <a:pt x="101502" y="424310"/>
                    </a:lnTo>
                    <a:lnTo>
                      <a:pt x="98755" y="461397"/>
                    </a:lnTo>
                    <a:lnTo>
                      <a:pt x="89140" y="486123"/>
                    </a:lnTo>
                    <a:lnTo>
                      <a:pt x="75404" y="495738"/>
                    </a:lnTo>
                    <a:lnTo>
                      <a:pt x="64415" y="525957"/>
                    </a:lnTo>
                    <a:lnTo>
                      <a:pt x="20459" y="546562"/>
                    </a:lnTo>
                    <a:lnTo>
                      <a:pt x="0" y="546562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39D943AB-2198-D7F6-64D4-CAC3074B837A}"/>
                  </a:ext>
                </a:extLst>
              </p:cNvPr>
              <p:cNvSpPr/>
              <p:nvPr/>
            </p:nvSpPr>
            <p:spPr>
              <a:xfrm>
                <a:off x="898913" y="2763427"/>
                <a:ext cx="566869" cy="499114"/>
              </a:xfrm>
              <a:custGeom>
                <a:avLst/>
                <a:gdLst>
                  <a:gd name="connsiteX0" fmla="*/ 945962 w 3569946"/>
                  <a:gd name="connsiteY0" fmla="*/ 0 h 3143250"/>
                  <a:gd name="connsiteX1" fmla="*/ 955490 w 3569946"/>
                  <a:gd name="connsiteY1" fmla="*/ 66674 h 3143250"/>
                  <a:gd name="connsiteX2" fmla="*/ 1145990 w 3569946"/>
                  <a:gd name="connsiteY2" fmla="*/ 209550 h 3143250"/>
                  <a:gd name="connsiteX3" fmla="*/ 1126938 w 3569946"/>
                  <a:gd name="connsiteY3" fmla="*/ 304800 h 3143250"/>
                  <a:gd name="connsiteX4" fmla="*/ 1222190 w 3569946"/>
                  <a:gd name="connsiteY4" fmla="*/ 323850 h 3143250"/>
                  <a:gd name="connsiteX5" fmla="*/ 1203138 w 3569946"/>
                  <a:gd name="connsiteY5" fmla="*/ 438150 h 3143250"/>
                  <a:gd name="connsiteX6" fmla="*/ 1241238 w 3569946"/>
                  <a:gd name="connsiteY6" fmla="*/ 447674 h 3143250"/>
                  <a:gd name="connsiteX7" fmla="*/ 1288862 w 3569946"/>
                  <a:gd name="connsiteY7" fmla="*/ 476250 h 3143250"/>
                  <a:gd name="connsiteX8" fmla="*/ 1355538 w 3569946"/>
                  <a:gd name="connsiteY8" fmla="*/ 438150 h 3143250"/>
                  <a:gd name="connsiteX9" fmla="*/ 1536514 w 3569946"/>
                  <a:gd name="connsiteY9" fmla="*/ 523874 h 3143250"/>
                  <a:gd name="connsiteX10" fmla="*/ 1555562 w 3569946"/>
                  <a:gd name="connsiteY10" fmla="*/ 619126 h 3143250"/>
                  <a:gd name="connsiteX11" fmla="*/ 1641290 w 3569946"/>
                  <a:gd name="connsiteY11" fmla="*/ 657226 h 3143250"/>
                  <a:gd name="connsiteX12" fmla="*/ 1755586 w 3569946"/>
                  <a:gd name="connsiteY12" fmla="*/ 561974 h 3143250"/>
                  <a:gd name="connsiteX13" fmla="*/ 1946090 w 3569946"/>
                  <a:gd name="connsiteY13" fmla="*/ 495300 h 3143250"/>
                  <a:gd name="connsiteX14" fmla="*/ 2088962 w 3569946"/>
                  <a:gd name="connsiteY14" fmla="*/ 619126 h 3143250"/>
                  <a:gd name="connsiteX15" fmla="*/ 2146114 w 3569946"/>
                  <a:gd name="connsiteY15" fmla="*/ 609600 h 3143250"/>
                  <a:gd name="connsiteX16" fmla="*/ 2231838 w 3569946"/>
                  <a:gd name="connsiteY16" fmla="*/ 695326 h 3143250"/>
                  <a:gd name="connsiteX17" fmla="*/ 2327090 w 3569946"/>
                  <a:gd name="connsiteY17" fmla="*/ 704850 h 3143250"/>
                  <a:gd name="connsiteX18" fmla="*/ 2546162 w 3569946"/>
                  <a:gd name="connsiteY18" fmla="*/ 581026 h 3143250"/>
                  <a:gd name="connsiteX19" fmla="*/ 2593786 w 3569946"/>
                  <a:gd name="connsiteY19" fmla="*/ 523874 h 3143250"/>
                  <a:gd name="connsiteX20" fmla="*/ 2717202 w 3569946"/>
                  <a:gd name="connsiteY20" fmla="*/ 537586 h 3143250"/>
                  <a:gd name="connsiteX21" fmla="*/ 2717614 w 3569946"/>
                  <a:gd name="connsiteY21" fmla="*/ 542926 h 3143250"/>
                  <a:gd name="connsiteX22" fmla="*/ 2689038 w 3569946"/>
                  <a:gd name="connsiteY22" fmla="*/ 676274 h 3143250"/>
                  <a:gd name="connsiteX23" fmla="*/ 2774762 w 3569946"/>
                  <a:gd name="connsiteY23" fmla="*/ 838200 h 3143250"/>
                  <a:gd name="connsiteX24" fmla="*/ 2917638 w 3569946"/>
                  <a:gd name="connsiteY24" fmla="*/ 781050 h 3143250"/>
                  <a:gd name="connsiteX25" fmla="*/ 3003362 w 3569946"/>
                  <a:gd name="connsiteY25" fmla="*/ 781050 h 3143250"/>
                  <a:gd name="connsiteX26" fmla="*/ 3041462 w 3569946"/>
                  <a:gd name="connsiteY26" fmla="*/ 714374 h 3143250"/>
                  <a:gd name="connsiteX27" fmla="*/ 3203386 w 3569946"/>
                  <a:gd name="connsiteY27" fmla="*/ 695326 h 3143250"/>
                  <a:gd name="connsiteX28" fmla="*/ 3241490 w 3569946"/>
                  <a:gd name="connsiteY28" fmla="*/ 752474 h 3143250"/>
                  <a:gd name="connsiteX29" fmla="*/ 3336738 w 3569946"/>
                  <a:gd name="connsiteY29" fmla="*/ 762000 h 3143250"/>
                  <a:gd name="connsiteX30" fmla="*/ 3393890 w 3569946"/>
                  <a:gd name="connsiteY30" fmla="*/ 809626 h 3143250"/>
                  <a:gd name="connsiteX31" fmla="*/ 3565338 w 3569946"/>
                  <a:gd name="connsiteY31" fmla="*/ 752474 h 3143250"/>
                  <a:gd name="connsiteX32" fmla="*/ 3569946 w 3569946"/>
                  <a:gd name="connsiteY32" fmla="*/ 752474 h 3143250"/>
                  <a:gd name="connsiteX33" fmla="*/ 3501838 w 3569946"/>
                  <a:gd name="connsiteY33" fmla="*/ 876300 h 3143250"/>
                  <a:gd name="connsiteX34" fmla="*/ 3527238 w 3569946"/>
                  <a:gd name="connsiteY34" fmla="*/ 933450 h 3143250"/>
                  <a:gd name="connsiteX35" fmla="*/ 3527238 w 3569946"/>
                  <a:gd name="connsiteY35" fmla="*/ 996950 h 3143250"/>
                  <a:gd name="connsiteX36" fmla="*/ 3482786 w 3569946"/>
                  <a:gd name="connsiteY36" fmla="*/ 1047750 h 3143250"/>
                  <a:gd name="connsiteX37" fmla="*/ 3451038 w 3569946"/>
                  <a:gd name="connsiteY37" fmla="*/ 1187450 h 3143250"/>
                  <a:gd name="connsiteX38" fmla="*/ 3412938 w 3569946"/>
                  <a:gd name="connsiteY38" fmla="*/ 1193800 h 3143250"/>
                  <a:gd name="connsiteX39" fmla="*/ 3387538 w 3569946"/>
                  <a:gd name="connsiteY39" fmla="*/ 1263650 h 3143250"/>
                  <a:gd name="connsiteX40" fmla="*/ 3228786 w 3569946"/>
                  <a:gd name="connsiteY40" fmla="*/ 1390650 h 3143250"/>
                  <a:gd name="connsiteX41" fmla="*/ 3158938 w 3569946"/>
                  <a:gd name="connsiteY41" fmla="*/ 1498600 h 3143250"/>
                  <a:gd name="connsiteX42" fmla="*/ 3177986 w 3569946"/>
                  <a:gd name="connsiteY42" fmla="*/ 1663700 h 3143250"/>
                  <a:gd name="connsiteX43" fmla="*/ 3133538 w 3569946"/>
                  <a:gd name="connsiteY43" fmla="*/ 1714500 h 3143250"/>
                  <a:gd name="connsiteX44" fmla="*/ 3050986 w 3569946"/>
                  <a:gd name="connsiteY44" fmla="*/ 1752600 h 3143250"/>
                  <a:gd name="connsiteX45" fmla="*/ 2962090 w 3569946"/>
                  <a:gd name="connsiteY45" fmla="*/ 1974850 h 3143250"/>
                  <a:gd name="connsiteX46" fmla="*/ 2930338 w 3569946"/>
                  <a:gd name="connsiteY46" fmla="*/ 2019300 h 3143250"/>
                  <a:gd name="connsiteX47" fmla="*/ 2841438 w 3569946"/>
                  <a:gd name="connsiteY47" fmla="*/ 2019300 h 3143250"/>
                  <a:gd name="connsiteX48" fmla="*/ 2822386 w 3569946"/>
                  <a:gd name="connsiteY48" fmla="*/ 2114550 h 3143250"/>
                  <a:gd name="connsiteX49" fmla="*/ 2644586 w 3569946"/>
                  <a:gd name="connsiteY49" fmla="*/ 2139950 h 3143250"/>
                  <a:gd name="connsiteX50" fmla="*/ 2530290 w 3569946"/>
                  <a:gd name="connsiteY50" fmla="*/ 2228850 h 3143250"/>
                  <a:gd name="connsiteX51" fmla="*/ 2536638 w 3569946"/>
                  <a:gd name="connsiteY51" fmla="*/ 2343150 h 3143250"/>
                  <a:gd name="connsiteX52" fmla="*/ 2473138 w 3569946"/>
                  <a:gd name="connsiteY52" fmla="*/ 2393950 h 3143250"/>
                  <a:gd name="connsiteX53" fmla="*/ 2466786 w 3569946"/>
                  <a:gd name="connsiteY53" fmla="*/ 2495550 h 3143250"/>
                  <a:gd name="connsiteX54" fmla="*/ 2511238 w 3569946"/>
                  <a:gd name="connsiteY54" fmla="*/ 2590800 h 3143250"/>
                  <a:gd name="connsiteX55" fmla="*/ 2499406 w 3569946"/>
                  <a:gd name="connsiteY55" fmla="*/ 2768304 h 3143250"/>
                  <a:gd name="connsiteX56" fmla="*/ 2498538 w 3569946"/>
                  <a:gd name="connsiteY56" fmla="*/ 2768600 h 3143250"/>
                  <a:gd name="connsiteX57" fmla="*/ 2358834 w 3569946"/>
                  <a:gd name="connsiteY57" fmla="*/ 2806700 h 3143250"/>
                  <a:gd name="connsiteX58" fmla="*/ 1914338 w 3569946"/>
                  <a:gd name="connsiteY58" fmla="*/ 2933700 h 3143250"/>
                  <a:gd name="connsiteX59" fmla="*/ 1476186 w 3569946"/>
                  <a:gd name="connsiteY59" fmla="*/ 3117850 h 3143250"/>
                  <a:gd name="connsiteX60" fmla="*/ 1292036 w 3569946"/>
                  <a:gd name="connsiteY60" fmla="*/ 3111500 h 3143250"/>
                  <a:gd name="connsiteX61" fmla="*/ 1234886 w 3569946"/>
                  <a:gd name="connsiteY61" fmla="*/ 3092450 h 3143250"/>
                  <a:gd name="connsiteX62" fmla="*/ 1076136 w 3569946"/>
                  <a:gd name="connsiteY62" fmla="*/ 3143250 h 3143250"/>
                  <a:gd name="connsiteX63" fmla="*/ 1031686 w 3569946"/>
                  <a:gd name="connsiteY63" fmla="*/ 3124200 h 3143250"/>
                  <a:gd name="connsiteX64" fmla="*/ 1241236 w 3569946"/>
                  <a:gd name="connsiteY64" fmla="*/ 2832100 h 3143250"/>
                  <a:gd name="connsiteX65" fmla="*/ 1336486 w 3569946"/>
                  <a:gd name="connsiteY65" fmla="*/ 2876550 h 3143250"/>
                  <a:gd name="connsiteX66" fmla="*/ 1520634 w 3569946"/>
                  <a:gd name="connsiteY66" fmla="*/ 2844800 h 3143250"/>
                  <a:gd name="connsiteX67" fmla="*/ 1628586 w 3569946"/>
                  <a:gd name="connsiteY67" fmla="*/ 2781300 h 3143250"/>
                  <a:gd name="connsiteX68" fmla="*/ 1685738 w 3569946"/>
                  <a:gd name="connsiteY68" fmla="*/ 2781300 h 3143250"/>
                  <a:gd name="connsiteX69" fmla="*/ 1812738 w 3569946"/>
                  <a:gd name="connsiteY69" fmla="*/ 2584450 h 3143250"/>
                  <a:gd name="connsiteX70" fmla="*/ 1927034 w 3569946"/>
                  <a:gd name="connsiteY70" fmla="*/ 2616200 h 3143250"/>
                  <a:gd name="connsiteX71" fmla="*/ 1958786 w 3569946"/>
                  <a:gd name="connsiteY71" fmla="*/ 2711450 h 3143250"/>
                  <a:gd name="connsiteX72" fmla="*/ 2047686 w 3569946"/>
                  <a:gd name="connsiteY72" fmla="*/ 2590800 h 3143250"/>
                  <a:gd name="connsiteX73" fmla="*/ 1977834 w 3569946"/>
                  <a:gd name="connsiteY73" fmla="*/ 2533650 h 3143250"/>
                  <a:gd name="connsiteX74" fmla="*/ 1990538 w 3569946"/>
                  <a:gd name="connsiteY74" fmla="*/ 2438400 h 3143250"/>
                  <a:gd name="connsiteX75" fmla="*/ 1958786 w 3569946"/>
                  <a:gd name="connsiteY75" fmla="*/ 2393950 h 3143250"/>
                  <a:gd name="connsiteX76" fmla="*/ 1965138 w 3569946"/>
                  <a:gd name="connsiteY76" fmla="*/ 2330450 h 3143250"/>
                  <a:gd name="connsiteX77" fmla="*/ 1895286 w 3569946"/>
                  <a:gd name="connsiteY77" fmla="*/ 2292350 h 3143250"/>
                  <a:gd name="connsiteX78" fmla="*/ 1819086 w 3569946"/>
                  <a:gd name="connsiteY78" fmla="*/ 2317750 h 3143250"/>
                  <a:gd name="connsiteX79" fmla="*/ 1698434 w 3569946"/>
                  <a:gd name="connsiteY79" fmla="*/ 2266950 h 3143250"/>
                  <a:gd name="connsiteX80" fmla="*/ 1685738 w 3569946"/>
                  <a:gd name="connsiteY80" fmla="*/ 2305050 h 3143250"/>
                  <a:gd name="connsiteX81" fmla="*/ 1609538 w 3569946"/>
                  <a:gd name="connsiteY81" fmla="*/ 2305050 h 3143250"/>
                  <a:gd name="connsiteX82" fmla="*/ 1584138 w 3569946"/>
                  <a:gd name="connsiteY82" fmla="*/ 2349500 h 3143250"/>
                  <a:gd name="connsiteX83" fmla="*/ 1507938 w 3569946"/>
                  <a:gd name="connsiteY83" fmla="*/ 2406650 h 3143250"/>
                  <a:gd name="connsiteX84" fmla="*/ 1431736 w 3569946"/>
                  <a:gd name="connsiteY84" fmla="*/ 2349500 h 3143250"/>
                  <a:gd name="connsiteX85" fmla="*/ 1298386 w 3569946"/>
                  <a:gd name="connsiteY85" fmla="*/ 2349500 h 3143250"/>
                  <a:gd name="connsiteX86" fmla="*/ 1095186 w 3569946"/>
                  <a:gd name="connsiteY86" fmla="*/ 2406650 h 3143250"/>
                  <a:gd name="connsiteX87" fmla="*/ 993586 w 3569946"/>
                  <a:gd name="connsiteY87" fmla="*/ 2260600 h 3143250"/>
                  <a:gd name="connsiteX88" fmla="*/ 860236 w 3569946"/>
                  <a:gd name="connsiteY88" fmla="*/ 2228850 h 3143250"/>
                  <a:gd name="connsiteX89" fmla="*/ 898336 w 3569946"/>
                  <a:gd name="connsiteY89" fmla="*/ 1993900 h 3143250"/>
                  <a:gd name="connsiteX90" fmla="*/ 815786 w 3569946"/>
                  <a:gd name="connsiteY90" fmla="*/ 2070100 h 3143250"/>
                  <a:gd name="connsiteX91" fmla="*/ 771336 w 3569946"/>
                  <a:gd name="connsiteY91" fmla="*/ 2254250 h 3143250"/>
                  <a:gd name="connsiteX92" fmla="*/ 745936 w 3569946"/>
                  <a:gd name="connsiteY92" fmla="*/ 2330450 h 3143250"/>
                  <a:gd name="connsiteX93" fmla="*/ 752286 w 3569946"/>
                  <a:gd name="connsiteY93" fmla="*/ 2470150 h 3143250"/>
                  <a:gd name="connsiteX94" fmla="*/ 930086 w 3569946"/>
                  <a:gd name="connsiteY94" fmla="*/ 2603500 h 3143250"/>
                  <a:gd name="connsiteX95" fmla="*/ 936436 w 3569946"/>
                  <a:gd name="connsiteY95" fmla="*/ 2711450 h 3143250"/>
                  <a:gd name="connsiteX96" fmla="*/ 758636 w 3569946"/>
                  <a:gd name="connsiteY96" fmla="*/ 2647950 h 3143250"/>
                  <a:gd name="connsiteX97" fmla="*/ 682436 w 3569946"/>
                  <a:gd name="connsiteY97" fmla="*/ 2622550 h 3143250"/>
                  <a:gd name="connsiteX98" fmla="*/ 523686 w 3569946"/>
                  <a:gd name="connsiteY98" fmla="*/ 2476500 h 3143250"/>
                  <a:gd name="connsiteX99" fmla="*/ 612586 w 3569946"/>
                  <a:gd name="connsiteY99" fmla="*/ 2152650 h 3143250"/>
                  <a:gd name="connsiteX100" fmla="*/ 517336 w 3569946"/>
                  <a:gd name="connsiteY100" fmla="*/ 2044700 h 3143250"/>
                  <a:gd name="connsiteX101" fmla="*/ 428436 w 3569946"/>
                  <a:gd name="connsiteY101" fmla="*/ 2139950 h 3143250"/>
                  <a:gd name="connsiteX102" fmla="*/ 403036 w 3569946"/>
                  <a:gd name="connsiteY102" fmla="*/ 2044700 h 3143250"/>
                  <a:gd name="connsiteX103" fmla="*/ 460186 w 3569946"/>
                  <a:gd name="connsiteY103" fmla="*/ 2012950 h 3143250"/>
                  <a:gd name="connsiteX104" fmla="*/ 453836 w 3569946"/>
                  <a:gd name="connsiteY104" fmla="*/ 1816100 h 3143250"/>
                  <a:gd name="connsiteX105" fmla="*/ 453836 w 3569946"/>
                  <a:gd name="connsiteY105" fmla="*/ 1695450 h 3143250"/>
                  <a:gd name="connsiteX106" fmla="*/ 549086 w 3569946"/>
                  <a:gd name="connsiteY106" fmla="*/ 1562100 h 3143250"/>
                  <a:gd name="connsiteX107" fmla="*/ 644336 w 3569946"/>
                  <a:gd name="connsiteY107" fmla="*/ 1308100 h 3143250"/>
                  <a:gd name="connsiteX108" fmla="*/ 644336 w 3569946"/>
                  <a:gd name="connsiteY108" fmla="*/ 1250950 h 3143250"/>
                  <a:gd name="connsiteX109" fmla="*/ 599886 w 3569946"/>
                  <a:gd name="connsiteY109" fmla="*/ 1282700 h 3143250"/>
                  <a:gd name="connsiteX110" fmla="*/ 530036 w 3569946"/>
                  <a:gd name="connsiteY110" fmla="*/ 1327150 h 3143250"/>
                  <a:gd name="connsiteX111" fmla="*/ 479236 w 3569946"/>
                  <a:gd name="connsiteY111" fmla="*/ 1346200 h 3143250"/>
                  <a:gd name="connsiteX112" fmla="*/ 447486 w 3569946"/>
                  <a:gd name="connsiteY112" fmla="*/ 1390650 h 3143250"/>
                  <a:gd name="connsiteX113" fmla="*/ 383986 w 3569946"/>
                  <a:gd name="connsiteY113" fmla="*/ 1409700 h 3143250"/>
                  <a:gd name="connsiteX114" fmla="*/ 390336 w 3569946"/>
                  <a:gd name="connsiteY114" fmla="*/ 1466850 h 3143250"/>
                  <a:gd name="connsiteX115" fmla="*/ 333186 w 3569946"/>
                  <a:gd name="connsiteY115" fmla="*/ 1524000 h 3143250"/>
                  <a:gd name="connsiteX116" fmla="*/ 276036 w 3569946"/>
                  <a:gd name="connsiteY116" fmla="*/ 1498600 h 3143250"/>
                  <a:gd name="connsiteX117" fmla="*/ 263336 w 3569946"/>
                  <a:gd name="connsiteY117" fmla="*/ 1435100 h 3143250"/>
                  <a:gd name="connsiteX118" fmla="*/ 244286 w 3569946"/>
                  <a:gd name="connsiteY118" fmla="*/ 1282700 h 3143250"/>
                  <a:gd name="connsiteX119" fmla="*/ 104586 w 3569946"/>
                  <a:gd name="connsiteY119" fmla="*/ 1143000 h 3143250"/>
                  <a:gd name="connsiteX120" fmla="*/ 2986 w 3569946"/>
                  <a:gd name="connsiteY120" fmla="*/ 1066800 h 3143250"/>
                  <a:gd name="connsiteX121" fmla="*/ 0 w 3569946"/>
                  <a:gd name="connsiteY121" fmla="*/ 1051712 h 3143250"/>
                  <a:gd name="connsiteX122" fmla="*/ 12514 w 3569946"/>
                  <a:gd name="connsiteY122" fmla="*/ 1057274 h 3143250"/>
                  <a:gd name="connsiteX123" fmla="*/ 50614 w 3569946"/>
                  <a:gd name="connsiteY123" fmla="*/ 657226 h 3143250"/>
                  <a:gd name="connsiteX124" fmla="*/ 317314 w 3569946"/>
                  <a:gd name="connsiteY124" fmla="*/ 228600 h 3143250"/>
                  <a:gd name="connsiteX125" fmla="*/ 460190 w 3569946"/>
                  <a:gd name="connsiteY125" fmla="*/ 238126 h 3143250"/>
                  <a:gd name="connsiteX126" fmla="*/ 669738 w 3569946"/>
                  <a:gd name="connsiteY126" fmla="*/ 171450 h 3143250"/>
                  <a:gd name="connsiteX127" fmla="*/ 774514 w 3569946"/>
                  <a:gd name="connsiteY127" fmla="*/ 152400 h 3143250"/>
                  <a:gd name="connsiteX128" fmla="*/ 888814 w 3569946"/>
                  <a:gd name="connsiteY128" fmla="*/ 76200 h 3143250"/>
                  <a:gd name="connsiteX129" fmla="*/ 898338 w 3569946"/>
                  <a:gd name="connsiteY129" fmla="*/ 1905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3569946" h="3143250">
                    <a:moveTo>
                      <a:pt x="945962" y="0"/>
                    </a:moveTo>
                    <a:lnTo>
                      <a:pt x="955490" y="66674"/>
                    </a:lnTo>
                    <a:lnTo>
                      <a:pt x="1145990" y="209550"/>
                    </a:lnTo>
                    <a:lnTo>
                      <a:pt x="1126938" y="304800"/>
                    </a:lnTo>
                    <a:lnTo>
                      <a:pt x="1222190" y="323850"/>
                    </a:lnTo>
                    <a:lnTo>
                      <a:pt x="1203138" y="438150"/>
                    </a:lnTo>
                    <a:lnTo>
                      <a:pt x="1241238" y="447674"/>
                    </a:lnTo>
                    <a:lnTo>
                      <a:pt x="1288862" y="476250"/>
                    </a:lnTo>
                    <a:lnTo>
                      <a:pt x="1355538" y="438150"/>
                    </a:lnTo>
                    <a:lnTo>
                      <a:pt x="1536514" y="523874"/>
                    </a:lnTo>
                    <a:lnTo>
                      <a:pt x="1555562" y="619126"/>
                    </a:lnTo>
                    <a:lnTo>
                      <a:pt x="1641290" y="657226"/>
                    </a:lnTo>
                    <a:lnTo>
                      <a:pt x="1755586" y="561974"/>
                    </a:lnTo>
                    <a:lnTo>
                      <a:pt x="1946090" y="495300"/>
                    </a:lnTo>
                    <a:lnTo>
                      <a:pt x="2088962" y="619126"/>
                    </a:lnTo>
                    <a:lnTo>
                      <a:pt x="2146114" y="609600"/>
                    </a:lnTo>
                    <a:lnTo>
                      <a:pt x="2231838" y="695326"/>
                    </a:lnTo>
                    <a:lnTo>
                      <a:pt x="2327090" y="704850"/>
                    </a:lnTo>
                    <a:lnTo>
                      <a:pt x="2546162" y="581026"/>
                    </a:lnTo>
                    <a:lnTo>
                      <a:pt x="2593786" y="523874"/>
                    </a:lnTo>
                    <a:lnTo>
                      <a:pt x="2717202" y="537586"/>
                    </a:lnTo>
                    <a:cubicBezTo>
                      <a:pt x="2717338" y="539366"/>
                      <a:pt x="2717478" y="541146"/>
                      <a:pt x="2717614" y="542926"/>
                    </a:cubicBezTo>
                    <a:lnTo>
                      <a:pt x="2689038" y="676274"/>
                    </a:lnTo>
                    <a:lnTo>
                      <a:pt x="2774762" y="838200"/>
                    </a:lnTo>
                    <a:lnTo>
                      <a:pt x="2917638" y="781050"/>
                    </a:lnTo>
                    <a:lnTo>
                      <a:pt x="3003362" y="781050"/>
                    </a:lnTo>
                    <a:lnTo>
                      <a:pt x="3041462" y="714374"/>
                    </a:lnTo>
                    <a:lnTo>
                      <a:pt x="3203386" y="695326"/>
                    </a:lnTo>
                    <a:lnTo>
                      <a:pt x="3241490" y="752474"/>
                    </a:lnTo>
                    <a:lnTo>
                      <a:pt x="3336738" y="762000"/>
                    </a:lnTo>
                    <a:lnTo>
                      <a:pt x="3393890" y="809626"/>
                    </a:lnTo>
                    <a:lnTo>
                      <a:pt x="3565338" y="752474"/>
                    </a:lnTo>
                    <a:lnTo>
                      <a:pt x="3569946" y="752474"/>
                    </a:lnTo>
                    <a:lnTo>
                      <a:pt x="3501838" y="876300"/>
                    </a:lnTo>
                    <a:lnTo>
                      <a:pt x="3527238" y="933450"/>
                    </a:lnTo>
                    <a:lnTo>
                      <a:pt x="3527238" y="996950"/>
                    </a:lnTo>
                    <a:lnTo>
                      <a:pt x="3482786" y="1047750"/>
                    </a:lnTo>
                    <a:lnTo>
                      <a:pt x="3451038" y="1187450"/>
                    </a:lnTo>
                    <a:lnTo>
                      <a:pt x="3412938" y="1193800"/>
                    </a:lnTo>
                    <a:lnTo>
                      <a:pt x="3387538" y="1263650"/>
                    </a:lnTo>
                    <a:lnTo>
                      <a:pt x="3228786" y="1390650"/>
                    </a:lnTo>
                    <a:lnTo>
                      <a:pt x="3158938" y="1498600"/>
                    </a:lnTo>
                    <a:lnTo>
                      <a:pt x="3177986" y="1663700"/>
                    </a:lnTo>
                    <a:lnTo>
                      <a:pt x="3133538" y="1714500"/>
                    </a:lnTo>
                    <a:lnTo>
                      <a:pt x="3050986" y="1752600"/>
                    </a:lnTo>
                    <a:lnTo>
                      <a:pt x="2962090" y="1974850"/>
                    </a:lnTo>
                    <a:lnTo>
                      <a:pt x="2930338" y="2019300"/>
                    </a:lnTo>
                    <a:lnTo>
                      <a:pt x="2841438" y="2019300"/>
                    </a:lnTo>
                    <a:lnTo>
                      <a:pt x="2822386" y="2114550"/>
                    </a:lnTo>
                    <a:lnTo>
                      <a:pt x="2644586" y="2139950"/>
                    </a:lnTo>
                    <a:lnTo>
                      <a:pt x="2530290" y="2228850"/>
                    </a:lnTo>
                    <a:lnTo>
                      <a:pt x="2536638" y="2343150"/>
                    </a:lnTo>
                    <a:lnTo>
                      <a:pt x="2473138" y="2393950"/>
                    </a:lnTo>
                    <a:lnTo>
                      <a:pt x="2466786" y="2495550"/>
                    </a:lnTo>
                    <a:lnTo>
                      <a:pt x="2511238" y="2590800"/>
                    </a:lnTo>
                    <a:lnTo>
                      <a:pt x="2499406" y="2768304"/>
                    </a:lnTo>
                    <a:lnTo>
                      <a:pt x="2498538" y="2768600"/>
                    </a:lnTo>
                    <a:lnTo>
                      <a:pt x="2358834" y="2806700"/>
                    </a:lnTo>
                    <a:lnTo>
                      <a:pt x="1914338" y="2933700"/>
                    </a:lnTo>
                    <a:lnTo>
                      <a:pt x="1476186" y="3117850"/>
                    </a:lnTo>
                    <a:lnTo>
                      <a:pt x="1292036" y="3111500"/>
                    </a:lnTo>
                    <a:lnTo>
                      <a:pt x="1234886" y="3092450"/>
                    </a:lnTo>
                    <a:lnTo>
                      <a:pt x="1076136" y="3143250"/>
                    </a:lnTo>
                    <a:lnTo>
                      <a:pt x="1031686" y="3124200"/>
                    </a:lnTo>
                    <a:lnTo>
                      <a:pt x="1241236" y="2832100"/>
                    </a:lnTo>
                    <a:lnTo>
                      <a:pt x="1336486" y="2876550"/>
                    </a:lnTo>
                    <a:lnTo>
                      <a:pt x="1520634" y="2844800"/>
                    </a:lnTo>
                    <a:lnTo>
                      <a:pt x="1628586" y="2781300"/>
                    </a:lnTo>
                    <a:lnTo>
                      <a:pt x="1685738" y="2781300"/>
                    </a:lnTo>
                    <a:lnTo>
                      <a:pt x="1812738" y="2584450"/>
                    </a:lnTo>
                    <a:lnTo>
                      <a:pt x="1927034" y="2616200"/>
                    </a:lnTo>
                    <a:lnTo>
                      <a:pt x="1958786" y="2711450"/>
                    </a:lnTo>
                    <a:lnTo>
                      <a:pt x="2047686" y="2590800"/>
                    </a:lnTo>
                    <a:lnTo>
                      <a:pt x="1977834" y="2533650"/>
                    </a:lnTo>
                    <a:lnTo>
                      <a:pt x="1990538" y="2438400"/>
                    </a:lnTo>
                    <a:lnTo>
                      <a:pt x="1958786" y="2393950"/>
                    </a:lnTo>
                    <a:lnTo>
                      <a:pt x="1965138" y="2330450"/>
                    </a:lnTo>
                    <a:lnTo>
                      <a:pt x="1895286" y="2292350"/>
                    </a:lnTo>
                    <a:lnTo>
                      <a:pt x="1819086" y="2317750"/>
                    </a:lnTo>
                    <a:lnTo>
                      <a:pt x="1698434" y="2266950"/>
                    </a:lnTo>
                    <a:lnTo>
                      <a:pt x="1685738" y="2305050"/>
                    </a:lnTo>
                    <a:lnTo>
                      <a:pt x="1609538" y="2305050"/>
                    </a:lnTo>
                    <a:lnTo>
                      <a:pt x="1584138" y="2349500"/>
                    </a:lnTo>
                    <a:lnTo>
                      <a:pt x="1507938" y="2406650"/>
                    </a:lnTo>
                    <a:lnTo>
                      <a:pt x="1431736" y="2349500"/>
                    </a:lnTo>
                    <a:lnTo>
                      <a:pt x="1298386" y="2349500"/>
                    </a:lnTo>
                    <a:lnTo>
                      <a:pt x="1095186" y="2406650"/>
                    </a:lnTo>
                    <a:lnTo>
                      <a:pt x="993586" y="2260600"/>
                    </a:lnTo>
                    <a:lnTo>
                      <a:pt x="860236" y="2228850"/>
                    </a:lnTo>
                    <a:lnTo>
                      <a:pt x="898336" y="1993900"/>
                    </a:lnTo>
                    <a:lnTo>
                      <a:pt x="815786" y="2070100"/>
                    </a:lnTo>
                    <a:lnTo>
                      <a:pt x="771336" y="2254250"/>
                    </a:lnTo>
                    <a:lnTo>
                      <a:pt x="745936" y="2330450"/>
                    </a:lnTo>
                    <a:lnTo>
                      <a:pt x="752286" y="2470150"/>
                    </a:lnTo>
                    <a:lnTo>
                      <a:pt x="930086" y="2603500"/>
                    </a:lnTo>
                    <a:lnTo>
                      <a:pt x="936436" y="2711450"/>
                    </a:lnTo>
                    <a:lnTo>
                      <a:pt x="758636" y="2647950"/>
                    </a:lnTo>
                    <a:lnTo>
                      <a:pt x="682436" y="2622550"/>
                    </a:lnTo>
                    <a:lnTo>
                      <a:pt x="523686" y="2476500"/>
                    </a:lnTo>
                    <a:lnTo>
                      <a:pt x="612586" y="2152650"/>
                    </a:lnTo>
                    <a:lnTo>
                      <a:pt x="517336" y="2044700"/>
                    </a:lnTo>
                    <a:lnTo>
                      <a:pt x="428436" y="2139950"/>
                    </a:lnTo>
                    <a:lnTo>
                      <a:pt x="403036" y="2044700"/>
                    </a:lnTo>
                    <a:lnTo>
                      <a:pt x="460186" y="2012950"/>
                    </a:lnTo>
                    <a:lnTo>
                      <a:pt x="453836" y="1816100"/>
                    </a:lnTo>
                    <a:lnTo>
                      <a:pt x="453836" y="1695450"/>
                    </a:lnTo>
                    <a:lnTo>
                      <a:pt x="549086" y="1562100"/>
                    </a:lnTo>
                    <a:lnTo>
                      <a:pt x="644336" y="1308100"/>
                    </a:lnTo>
                    <a:lnTo>
                      <a:pt x="644336" y="1250950"/>
                    </a:lnTo>
                    <a:lnTo>
                      <a:pt x="599886" y="1282700"/>
                    </a:lnTo>
                    <a:lnTo>
                      <a:pt x="530036" y="1327150"/>
                    </a:lnTo>
                    <a:lnTo>
                      <a:pt x="479236" y="1346200"/>
                    </a:lnTo>
                    <a:lnTo>
                      <a:pt x="447486" y="1390650"/>
                    </a:lnTo>
                    <a:lnTo>
                      <a:pt x="383986" y="1409700"/>
                    </a:lnTo>
                    <a:lnTo>
                      <a:pt x="390336" y="1466850"/>
                    </a:lnTo>
                    <a:lnTo>
                      <a:pt x="333186" y="1524000"/>
                    </a:lnTo>
                    <a:lnTo>
                      <a:pt x="276036" y="1498600"/>
                    </a:lnTo>
                    <a:lnTo>
                      <a:pt x="263336" y="1435100"/>
                    </a:lnTo>
                    <a:lnTo>
                      <a:pt x="244286" y="1282700"/>
                    </a:lnTo>
                    <a:lnTo>
                      <a:pt x="104586" y="1143000"/>
                    </a:lnTo>
                    <a:lnTo>
                      <a:pt x="2986" y="1066800"/>
                    </a:lnTo>
                    <a:lnTo>
                      <a:pt x="0" y="1051712"/>
                    </a:lnTo>
                    <a:lnTo>
                      <a:pt x="12514" y="1057274"/>
                    </a:lnTo>
                    <a:lnTo>
                      <a:pt x="50614" y="657226"/>
                    </a:lnTo>
                    <a:lnTo>
                      <a:pt x="317314" y="228600"/>
                    </a:lnTo>
                    <a:lnTo>
                      <a:pt x="460190" y="238126"/>
                    </a:lnTo>
                    <a:lnTo>
                      <a:pt x="669738" y="171450"/>
                    </a:lnTo>
                    <a:lnTo>
                      <a:pt x="774514" y="152400"/>
                    </a:lnTo>
                    <a:lnTo>
                      <a:pt x="888814" y="76200"/>
                    </a:lnTo>
                    <a:lnTo>
                      <a:pt x="898338" y="19050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069820A6-85AC-B37F-B8C5-C40357BDABC8}"/>
                  </a:ext>
                </a:extLst>
              </p:cNvPr>
              <p:cNvSpPr/>
              <p:nvPr/>
            </p:nvSpPr>
            <p:spPr>
              <a:xfrm>
                <a:off x="688124" y="2861737"/>
                <a:ext cx="330194" cy="681563"/>
              </a:xfrm>
              <a:custGeom>
                <a:avLst/>
                <a:gdLst>
                  <a:gd name="connsiteX0" fmla="*/ 156735 w 374850"/>
                  <a:gd name="connsiteY0" fmla="*/ 0 h 773740"/>
                  <a:gd name="connsiteX1" fmla="*/ 172188 w 374850"/>
                  <a:gd name="connsiteY1" fmla="*/ 10302 h 773740"/>
                  <a:gd name="connsiteX2" fmla="*/ 182490 w 374850"/>
                  <a:gd name="connsiteY2" fmla="*/ 34340 h 773740"/>
                  <a:gd name="connsiteX3" fmla="*/ 201378 w 374850"/>
                  <a:gd name="connsiteY3" fmla="*/ 61813 h 773740"/>
                  <a:gd name="connsiteX4" fmla="*/ 209962 w 374850"/>
                  <a:gd name="connsiteY4" fmla="*/ 73832 h 773740"/>
                  <a:gd name="connsiteX5" fmla="*/ 225415 w 374850"/>
                  <a:gd name="connsiteY5" fmla="*/ 72114 h 773740"/>
                  <a:gd name="connsiteX6" fmla="*/ 238927 w 374850"/>
                  <a:gd name="connsiteY6" fmla="*/ 78119 h 773740"/>
                  <a:gd name="connsiteX7" fmla="*/ 239438 w 374850"/>
                  <a:gd name="connsiteY7" fmla="*/ 80700 h 773740"/>
                  <a:gd name="connsiteX8" fmla="*/ 257753 w 374850"/>
                  <a:gd name="connsiteY8" fmla="*/ 94436 h 773740"/>
                  <a:gd name="connsiteX9" fmla="*/ 282936 w 374850"/>
                  <a:gd name="connsiteY9" fmla="*/ 119619 h 773740"/>
                  <a:gd name="connsiteX10" fmla="*/ 286370 w 374850"/>
                  <a:gd name="connsiteY10" fmla="*/ 147091 h 773740"/>
                  <a:gd name="connsiteX11" fmla="*/ 286961 w 374850"/>
                  <a:gd name="connsiteY11" fmla="*/ 150048 h 773740"/>
                  <a:gd name="connsiteX12" fmla="*/ 286939 w 374850"/>
                  <a:gd name="connsiteY12" fmla="*/ 150067 h 773740"/>
                  <a:gd name="connsiteX13" fmla="*/ 238862 w 374850"/>
                  <a:gd name="connsiteY13" fmla="*/ 167924 h 773740"/>
                  <a:gd name="connsiteX14" fmla="*/ 234742 w 374850"/>
                  <a:gd name="connsiteY14" fmla="*/ 184407 h 773740"/>
                  <a:gd name="connsiteX15" fmla="*/ 236115 w 374850"/>
                  <a:gd name="connsiteY15" fmla="*/ 195396 h 773740"/>
                  <a:gd name="connsiteX16" fmla="*/ 229247 w 374850"/>
                  <a:gd name="connsiteY16" fmla="*/ 202264 h 773740"/>
                  <a:gd name="connsiteX17" fmla="*/ 229247 w 374850"/>
                  <a:gd name="connsiteY17" fmla="*/ 221495 h 773740"/>
                  <a:gd name="connsiteX18" fmla="*/ 229247 w 374850"/>
                  <a:gd name="connsiteY18" fmla="*/ 247594 h 773740"/>
                  <a:gd name="connsiteX19" fmla="*/ 164687 w 374850"/>
                  <a:gd name="connsiteY19" fmla="*/ 328637 h 773740"/>
                  <a:gd name="connsiteX20" fmla="*/ 156446 w 374850"/>
                  <a:gd name="connsiteY20" fmla="*/ 379461 h 773740"/>
                  <a:gd name="connsiteX21" fmla="*/ 174303 w 374850"/>
                  <a:gd name="connsiteY21" fmla="*/ 390449 h 773740"/>
                  <a:gd name="connsiteX22" fmla="*/ 167435 w 374850"/>
                  <a:gd name="connsiteY22" fmla="*/ 433031 h 773740"/>
                  <a:gd name="connsiteX23" fmla="*/ 182544 w 374850"/>
                  <a:gd name="connsiteY23" fmla="*/ 431658 h 773740"/>
                  <a:gd name="connsiteX24" fmla="*/ 223753 w 374850"/>
                  <a:gd name="connsiteY24" fmla="*/ 445394 h 773740"/>
                  <a:gd name="connsiteX25" fmla="*/ 237489 w 374850"/>
                  <a:gd name="connsiteY25" fmla="*/ 465998 h 773740"/>
                  <a:gd name="connsiteX26" fmla="*/ 289686 w 374850"/>
                  <a:gd name="connsiteY26" fmla="*/ 487976 h 773740"/>
                  <a:gd name="connsiteX27" fmla="*/ 296554 w 374850"/>
                  <a:gd name="connsiteY27" fmla="*/ 500338 h 773740"/>
                  <a:gd name="connsiteX28" fmla="*/ 317158 w 374850"/>
                  <a:gd name="connsiteY28" fmla="*/ 498965 h 773740"/>
                  <a:gd name="connsiteX29" fmla="*/ 328147 w 374850"/>
                  <a:gd name="connsiteY29" fmla="*/ 509954 h 773740"/>
                  <a:gd name="connsiteX30" fmla="*/ 335015 w 374850"/>
                  <a:gd name="connsiteY30" fmla="*/ 509954 h 773740"/>
                  <a:gd name="connsiteX31" fmla="*/ 354246 w 374850"/>
                  <a:gd name="connsiteY31" fmla="*/ 526437 h 773740"/>
                  <a:gd name="connsiteX32" fmla="*/ 356993 w 374850"/>
                  <a:gd name="connsiteY32" fmla="*/ 544294 h 773740"/>
                  <a:gd name="connsiteX33" fmla="*/ 367982 w 374850"/>
                  <a:gd name="connsiteY33" fmla="*/ 538800 h 773740"/>
                  <a:gd name="connsiteX34" fmla="*/ 374850 w 374850"/>
                  <a:gd name="connsiteY34" fmla="*/ 541547 h 773740"/>
                  <a:gd name="connsiteX35" fmla="*/ 372103 w 374850"/>
                  <a:gd name="connsiteY35" fmla="*/ 592371 h 773740"/>
                  <a:gd name="connsiteX36" fmla="*/ 356993 w 374850"/>
                  <a:gd name="connsiteY36" fmla="*/ 586876 h 773740"/>
                  <a:gd name="connsiteX37" fmla="*/ 347378 w 374850"/>
                  <a:gd name="connsiteY37" fmla="*/ 597865 h 773740"/>
                  <a:gd name="connsiteX38" fmla="*/ 356993 w 374850"/>
                  <a:gd name="connsiteY38" fmla="*/ 606107 h 773740"/>
                  <a:gd name="connsiteX39" fmla="*/ 356993 w 374850"/>
                  <a:gd name="connsiteY39" fmla="*/ 621216 h 773740"/>
                  <a:gd name="connsiteX40" fmla="*/ 361114 w 374850"/>
                  <a:gd name="connsiteY40" fmla="*/ 647315 h 773740"/>
                  <a:gd name="connsiteX41" fmla="*/ 337762 w 374850"/>
                  <a:gd name="connsiteY41" fmla="*/ 666546 h 773740"/>
                  <a:gd name="connsiteX42" fmla="*/ 307543 w 374850"/>
                  <a:gd name="connsiteY42" fmla="*/ 662425 h 773740"/>
                  <a:gd name="connsiteX43" fmla="*/ 337762 w 374850"/>
                  <a:gd name="connsiteY43" fmla="*/ 650062 h 773740"/>
                  <a:gd name="connsiteX44" fmla="*/ 319906 w 374850"/>
                  <a:gd name="connsiteY44" fmla="*/ 645941 h 773740"/>
                  <a:gd name="connsiteX45" fmla="*/ 315785 w 374850"/>
                  <a:gd name="connsiteY45" fmla="*/ 639073 h 773740"/>
                  <a:gd name="connsiteX46" fmla="*/ 292433 w 374850"/>
                  <a:gd name="connsiteY46" fmla="*/ 643194 h 773740"/>
                  <a:gd name="connsiteX47" fmla="*/ 270455 w 374850"/>
                  <a:gd name="connsiteY47" fmla="*/ 639073 h 773740"/>
                  <a:gd name="connsiteX48" fmla="*/ 249851 w 374850"/>
                  <a:gd name="connsiteY48" fmla="*/ 647315 h 773740"/>
                  <a:gd name="connsiteX49" fmla="*/ 267708 w 374850"/>
                  <a:gd name="connsiteY49" fmla="*/ 614348 h 773740"/>
                  <a:gd name="connsiteX50" fmla="*/ 247104 w 374850"/>
                  <a:gd name="connsiteY50" fmla="*/ 614348 h 773740"/>
                  <a:gd name="connsiteX51" fmla="*/ 231994 w 374850"/>
                  <a:gd name="connsiteY51" fmla="*/ 647315 h 773740"/>
                  <a:gd name="connsiteX52" fmla="*/ 199028 w 374850"/>
                  <a:gd name="connsiteY52" fmla="*/ 672040 h 773740"/>
                  <a:gd name="connsiteX53" fmla="*/ 189412 w 374850"/>
                  <a:gd name="connsiteY53" fmla="*/ 655557 h 773740"/>
                  <a:gd name="connsiteX54" fmla="*/ 171555 w 374850"/>
                  <a:gd name="connsiteY54" fmla="*/ 661051 h 773740"/>
                  <a:gd name="connsiteX55" fmla="*/ 166061 w 374850"/>
                  <a:gd name="connsiteY55" fmla="*/ 672040 h 773740"/>
                  <a:gd name="connsiteX56" fmla="*/ 152325 w 374850"/>
                  <a:gd name="connsiteY56" fmla="*/ 672040 h 773740"/>
                  <a:gd name="connsiteX57" fmla="*/ 150951 w 374850"/>
                  <a:gd name="connsiteY57" fmla="*/ 684403 h 773740"/>
                  <a:gd name="connsiteX58" fmla="*/ 134468 w 374850"/>
                  <a:gd name="connsiteY58" fmla="*/ 687150 h 773740"/>
                  <a:gd name="connsiteX59" fmla="*/ 124853 w 374850"/>
                  <a:gd name="connsiteY59" fmla="*/ 680282 h 773740"/>
                  <a:gd name="connsiteX60" fmla="*/ 119358 w 374850"/>
                  <a:gd name="connsiteY60" fmla="*/ 694018 h 773740"/>
                  <a:gd name="connsiteX61" fmla="*/ 85018 w 374850"/>
                  <a:gd name="connsiteY61" fmla="*/ 705007 h 773740"/>
                  <a:gd name="connsiteX62" fmla="*/ 64414 w 374850"/>
                  <a:gd name="connsiteY62" fmla="*/ 705007 h 773740"/>
                  <a:gd name="connsiteX63" fmla="*/ 49304 w 374850"/>
                  <a:gd name="connsiteY63" fmla="*/ 713249 h 773740"/>
                  <a:gd name="connsiteX64" fmla="*/ 47930 w 374850"/>
                  <a:gd name="connsiteY64" fmla="*/ 725611 h 773740"/>
                  <a:gd name="connsiteX65" fmla="*/ 31447 w 374850"/>
                  <a:gd name="connsiteY65" fmla="*/ 731105 h 773740"/>
                  <a:gd name="connsiteX66" fmla="*/ 21832 w 374850"/>
                  <a:gd name="connsiteY66" fmla="*/ 759951 h 773740"/>
                  <a:gd name="connsiteX67" fmla="*/ 0 w 374850"/>
                  <a:gd name="connsiteY67" fmla="*/ 773740 h 773740"/>
                  <a:gd name="connsiteX68" fmla="*/ 0 w 374850"/>
                  <a:gd name="connsiteY68" fmla="*/ 261330 h 773740"/>
                  <a:gd name="connsiteX69" fmla="*/ 20061 w 374850"/>
                  <a:gd name="connsiteY69" fmla="*/ 261330 h 773740"/>
                  <a:gd name="connsiteX70" fmla="*/ 64016 w 374850"/>
                  <a:gd name="connsiteY70" fmla="*/ 240726 h 773740"/>
                  <a:gd name="connsiteX71" fmla="*/ 75005 w 374850"/>
                  <a:gd name="connsiteY71" fmla="*/ 210506 h 773740"/>
                  <a:gd name="connsiteX72" fmla="*/ 88741 w 374850"/>
                  <a:gd name="connsiteY72" fmla="*/ 200891 h 773740"/>
                  <a:gd name="connsiteX73" fmla="*/ 98357 w 374850"/>
                  <a:gd name="connsiteY73" fmla="*/ 176166 h 773740"/>
                  <a:gd name="connsiteX74" fmla="*/ 101104 w 374850"/>
                  <a:gd name="connsiteY74" fmla="*/ 139078 h 773740"/>
                  <a:gd name="connsiteX75" fmla="*/ 114840 w 374850"/>
                  <a:gd name="connsiteY75" fmla="*/ 122595 h 773740"/>
                  <a:gd name="connsiteX76" fmla="*/ 112093 w 374850"/>
                  <a:gd name="connsiteY76" fmla="*/ 86881 h 773740"/>
                  <a:gd name="connsiteX77" fmla="*/ 120334 w 374850"/>
                  <a:gd name="connsiteY77" fmla="*/ 62156 h 773740"/>
                  <a:gd name="connsiteX78" fmla="*/ 96983 w 374850"/>
                  <a:gd name="connsiteY78" fmla="*/ 45673 h 773740"/>
                  <a:gd name="connsiteX79" fmla="*/ 98497 w 374850"/>
                  <a:gd name="connsiteY79" fmla="*/ 25228 h 773740"/>
                  <a:gd name="connsiteX80" fmla="*/ 97337 w 374850"/>
                  <a:gd name="connsiteY80" fmla="*/ 25755 h 773740"/>
                  <a:gd name="connsiteX81" fmla="*/ 97119 w 374850"/>
                  <a:gd name="connsiteY81" fmla="*/ 25537 h 773740"/>
                  <a:gd name="connsiteX82" fmla="*/ 115526 w 374850"/>
                  <a:gd name="connsiteY82" fmla="*/ 17170 h 773740"/>
                  <a:gd name="connsiteX83" fmla="*/ 139565 w 374850"/>
                  <a:gd name="connsiteY83" fmla="*/ 15453 h 773740"/>
                  <a:gd name="connsiteX0" fmla="*/ 249482 w 467597"/>
                  <a:gd name="connsiteY0" fmla="*/ 0 h 773740"/>
                  <a:gd name="connsiteX1" fmla="*/ 264935 w 467597"/>
                  <a:gd name="connsiteY1" fmla="*/ 10302 h 773740"/>
                  <a:gd name="connsiteX2" fmla="*/ 275237 w 467597"/>
                  <a:gd name="connsiteY2" fmla="*/ 34340 h 773740"/>
                  <a:gd name="connsiteX3" fmla="*/ 294125 w 467597"/>
                  <a:gd name="connsiteY3" fmla="*/ 61813 h 773740"/>
                  <a:gd name="connsiteX4" fmla="*/ 302709 w 467597"/>
                  <a:gd name="connsiteY4" fmla="*/ 73832 h 773740"/>
                  <a:gd name="connsiteX5" fmla="*/ 318162 w 467597"/>
                  <a:gd name="connsiteY5" fmla="*/ 72114 h 773740"/>
                  <a:gd name="connsiteX6" fmla="*/ 331674 w 467597"/>
                  <a:gd name="connsiteY6" fmla="*/ 78119 h 773740"/>
                  <a:gd name="connsiteX7" fmla="*/ 332185 w 467597"/>
                  <a:gd name="connsiteY7" fmla="*/ 80700 h 773740"/>
                  <a:gd name="connsiteX8" fmla="*/ 350500 w 467597"/>
                  <a:gd name="connsiteY8" fmla="*/ 94436 h 773740"/>
                  <a:gd name="connsiteX9" fmla="*/ 375683 w 467597"/>
                  <a:gd name="connsiteY9" fmla="*/ 119619 h 773740"/>
                  <a:gd name="connsiteX10" fmla="*/ 379117 w 467597"/>
                  <a:gd name="connsiteY10" fmla="*/ 147091 h 773740"/>
                  <a:gd name="connsiteX11" fmla="*/ 379708 w 467597"/>
                  <a:gd name="connsiteY11" fmla="*/ 150048 h 773740"/>
                  <a:gd name="connsiteX12" fmla="*/ 379686 w 467597"/>
                  <a:gd name="connsiteY12" fmla="*/ 150067 h 773740"/>
                  <a:gd name="connsiteX13" fmla="*/ 331609 w 467597"/>
                  <a:gd name="connsiteY13" fmla="*/ 167924 h 773740"/>
                  <a:gd name="connsiteX14" fmla="*/ 327489 w 467597"/>
                  <a:gd name="connsiteY14" fmla="*/ 184407 h 773740"/>
                  <a:gd name="connsiteX15" fmla="*/ 328862 w 467597"/>
                  <a:gd name="connsiteY15" fmla="*/ 195396 h 773740"/>
                  <a:gd name="connsiteX16" fmla="*/ 321994 w 467597"/>
                  <a:gd name="connsiteY16" fmla="*/ 202264 h 773740"/>
                  <a:gd name="connsiteX17" fmla="*/ 321994 w 467597"/>
                  <a:gd name="connsiteY17" fmla="*/ 221495 h 773740"/>
                  <a:gd name="connsiteX18" fmla="*/ 321994 w 467597"/>
                  <a:gd name="connsiteY18" fmla="*/ 247594 h 773740"/>
                  <a:gd name="connsiteX19" fmla="*/ 257434 w 467597"/>
                  <a:gd name="connsiteY19" fmla="*/ 328637 h 773740"/>
                  <a:gd name="connsiteX20" fmla="*/ 249193 w 467597"/>
                  <a:gd name="connsiteY20" fmla="*/ 379461 h 773740"/>
                  <a:gd name="connsiteX21" fmla="*/ 267050 w 467597"/>
                  <a:gd name="connsiteY21" fmla="*/ 390449 h 773740"/>
                  <a:gd name="connsiteX22" fmla="*/ 260182 w 467597"/>
                  <a:gd name="connsiteY22" fmla="*/ 433031 h 773740"/>
                  <a:gd name="connsiteX23" fmla="*/ 275291 w 467597"/>
                  <a:gd name="connsiteY23" fmla="*/ 431658 h 773740"/>
                  <a:gd name="connsiteX24" fmla="*/ 316500 w 467597"/>
                  <a:gd name="connsiteY24" fmla="*/ 445394 h 773740"/>
                  <a:gd name="connsiteX25" fmla="*/ 330236 w 467597"/>
                  <a:gd name="connsiteY25" fmla="*/ 465998 h 773740"/>
                  <a:gd name="connsiteX26" fmla="*/ 382433 w 467597"/>
                  <a:gd name="connsiteY26" fmla="*/ 487976 h 773740"/>
                  <a:gd name="connsiteX27" fmla="*/ 389301 w 467597"/>
                  <a:gd name="connsiteY27" fmla="*/ 500338 h 773740"/>
                  <a:gd name="connsiteX28" fmla="*/ 409905 w 467597"/>
                  <a:gd name="connsiteY28" fmla="*/ 498965 h 773740"/>
                  <a:gd name="connsiteX29" fmla="*/ 420894 w 467597"/>
                  <a:gd name="connsiteY29" fmla="*/ 509954 h 773740"/>
                  <a:gd name="connsiteX30" fmla="*/ 427762 w 467597"/>
                  <a:gd name="connsiteY30" fmla="*/ 509954 h 773740"/>
                  <a:gd name="connsiteX31" fmla="*/ 446993 w 467597"/>
                  <a:gd name="connsiteY31" fmla="*/ 526437 h 773740"/>
                  <a:gd name="connsiteX32" fmla="*/ 449740 w 467597"/>
                  <a:gd name="connsiteY32" fmla="*/ 544294 h 773740"/>
                  <a:gd name="connsiteX33" fmla="*/ 460729 w 467597"/>
                  <a:gd name="connsiteY33" fmla="*/ 538800 h 773740"/>
                  <a:gd name="connsiteX34" fmla="*/ 467597 w 467597"/>
                  <a:gd name="connsiteY34" fmla="*/ 541547 h 773740"/>
                  <a:gd name="connsiteX35" fmla="*/ 464850 w 467597"/>
                  <a:gd name="connsiteY35" fmla="*/ 592371 h 773740"/>
                  <a:gd name="connsiteX36" fmla="*/ 449740 w 467597"/>
                  <a:gd name="connsiteY36" fmla="*/ 586876 h 773740"/>
                  <a:gd name="connsiteX37" fmla="*/ 440125 w 467597"/>
                  <a:gd name="connsiteY37" fmla="*/ 597865 h 773740"/>
                  <a:gd name="connsiteX38" fmla="*/ 449740 w 467597"/>
                  <a:gd name="connsiteY38" fmla="*/ 606107 h 773740"/>
                  <a:gd name="connsiteX39" fmla="*/ 449740 w 467597"/>
                  <a:gd name="connsiteY39" fmla="*/ 621216 h 773740"/>
                  <a:gd name="connsiteX40" fmla="*/ 453861 w 467597"/>
                  <a:gd name="connsiteY40" fmla="*/ 647315 h 773740"/>
                  <a:gd name="connsiteX41" fmla="*/ 430509 w 467597"/>
                  <a:gd name="connsiteY41" fmla="*/ 666546 h 773740"/>
                  <a:gd name="connsiteX42" fmla="*/ 400290 w 467597"/>
                  <a:gd name="connsiteY42" fmla="*/ 662425 h 773740"/>
                  <a:gd name="connsiteX43" fmla="*/ 430509 w 467597"/>
                  <a:gd name="connsiteY43" fmla="*/ 650062 h 773740"/>
                  <a:gd name="connsiteX44" fmla="*/ 412653 w 467597"/>
                  <a:gd name="connsiteY44" fmla="*/ 645941 h 773740"/>
                  <a:gd name="connsiteX45" fmla="*/ 408532 w 467597"/>
                  <a:gd name="connsiteY45" fmla="*/ 639073 h 773740"/>
                  <a:gd name="connsiteX46" fmla="*/ 385180 w 467597"/>
                  <a:gd name="connsiteY46" fmla="*/ 643194 h 773740"/>
                  <a:gd name="connsiteX47" fmla="*/ 363202 w 467597"/>
                  <a:gd name="connsiteY47" fmla="*/ 639073 h 773740"/>
                  <a:gd name="connsiteX48" fmla="*/ 342598 w 467597"/>
                  <a:gd name="connsiteY48" fmla="*/ 647315 h 773740"/>
                  <a:gd name="connsiteX49" fmla="*/ 360455 w 467597"/>
                  <a:gd name="connsiteY49" fmla="*/ 614348 h 773740"/>
                  <a:gd name="connsiteX50" fmla="*/ 339851 w 467597"/>
                  <a:gd name="connsiteY50" fmla="*/ 614348 h 773740"/>
                  <a:gd name="connsiteX51" fmla="*/ 324741 w 467597"/>
                  <a:gd name="connsiteY51" fmla="*/ 647315 h 773740"/>
                  <a:gd name="connsiteX52" fmla="*/ 291775 w 467597"/>
                  <a:gd name="connsiteY52" fmla="*/ 672040 h 773740"/>
                  <a:gd name="connsiteX53" fmla="*/ 282159 w 467597"/>
                  <a:gd name="connsiteY53" fmla="*/ 655557 h 773740"/>
                  <a:gd name="connsiteX54" fmla="*/ 264302 w 467597"/>
                  <a:gd name="connsiteY54" fmla="*/ 661051 h 773740"/>
                  <a:gd name="connsiteX55" fmla="*/ 258808 w 467597"/>
                  <a:gd name="connsiteY55" fmla="*/ 672040 h 773740"/>
                  <a:gd name="connsiteX56" fmla="*/ 245072 w 467597"/>
                  <a:gd name="connsiteY56" fmla="*/ 672040 h 773740"/>
                  <a:gd name="connsiteX57" fmla="*/ 243698 w 467597"/>
                  <a:gd name="connsiteY57" fmla="*/ 684403 h 773740"/>
                  <a:gd name="connsiteX58" fmla="*/ 227215 w 467597"/>
                  <a:gd name="connsiteY58" fmla="*/ 687150 h 773740"/>
                  <a:gd name="connsiteX59" fmla="*/ 217600 w 467597"/>
                  <a:gd name="connsiteY59" fmla="*/ 680282 h 773740"/>
                  <a:gd name="connsiteX60" fmla="*/ 212105 w 467597"/>
                  <a:gd name="connsiteY60" fmla="*/ 694018 h 773740"/>
                  <a:gd name="connsiteX61" fmla="*/ 177765 w 467597"/>
                  <a:gd name="connsiteY61" fmla="*/ 705007 h 773740"/>
                  <a:gd name="connsiteX62" fmla="*/ 157161 w 467597"/>
                  <a:gd name="connsiteY62" fmla="*/ 705007 h 773740"/>
                  <a:gd name="connsiteX63" fmla="*/ 142051 w 467597"/>
                  <a:gd name="connsiteY63" fmla="*/ 713249 h 773740"/>
                  <a:gd name="connsiteX64" fmla="*/ 140677 w 467597"/>
                  <a:gd name="connsiteY64" fmla="*/ 725611 h 773740"/>
                  <a:gd name="connsiteX65" fmla="*/ 124194 w 467597"/>
                  <a:gd name="connsiteY65" fmla="*/ 731105 h 773740"/>
                  <a:gd name="connsiteX66" fmla="*/ 114579 w 467597"/>
                  <a:gd name="connsiteY66" fmla="*/ 759951 h 773740"/>
                  <a:gd name="connsiteX67" fmla="*/ 92747 w 467597"/>
                  <a:gd name="connsiteY67" fmla="*/ 773740 h 773740"/>
                  <a:gd name="connsiteX68" fmla="*/ 0 w 467597"/>
                  <a:gd name="connsiteY68" fmla="*/ 481784 h 773740"/>
                  <a:gd name="connsiteX69" fmla="*/ 92747 w 467597"/>
                  <a:gd name="connsiteY69" fmla="*/ 261330 h 773740"/>
                  <a:gd name="connsiteX70" fmla="*/ 112808 w 467597"/>
                  <a:gd name="connsiteY70" fmla="*/ 261330 h 773740"/>
                  <a:gd name="connsiteX71" fmla="*/ 156763 w 467597"/>
                  <a:gd name="connsiteY71" fmla="*/ 240726 h 773740"/>
                  <a:gd name="connsiteX72" fmla="*/ 167752 w 467597"/>
                  <a:gd name="connsiteY72" fmla="*/ 210506 h 773740"/>
                  <a:gd name="connsiteX73" fmla="*/ 181488 w 467597"/>
                  <a:gd name="connsiteY73" fmla="*/ 200891 h 773740"/>
                  <a:gd name="connsiteX74" fmla="*/ 191104 w 467597"/>
                  <a:gd name="connsiteY74" fmla="*/ 176166 h 773740"/>
                  <a:gd name="connsiteX75" fmla="*/ 193851 w 467597"/>
                  <a:gd name="connsiteY75" fmla="*/ 139078 h 773740"/>
                  <a:gd name="connsiteX76" fmla="*/ 207587 w 467597"/>
                  <a:gd name="connsiteY76" fmla="*/ 122595 h 773740"/>
                  <a:gd name="connsiteX77" fmla="*/ 204840 w 467597"/>
                  <a:gd name="connsiteY77" fmla="*/ 86881 h 773740"/>
                  <a:gd name="connsiteX78" fmla="*/ 213081 w 467597"/>
                  <a:gd name="connsiteY78" fmla="*/ 62156 h 773740"/>
                  <a:gd name="connsiteX79" fmla="*/ 189730 w 467597"/>
                  <a:gd name="connsiteY79" fmla="*/ 45673 h 773740"/>
                  <a:gd name="connsiteX80" fmla="*/ 191244 w 467597"/>
                  <a:gd name="connsiteY80" fmla="*/ 25228 h 773740"/>
                  <a:gd name="connsiteX81" fmla="*/ 190084 w 467597"/>
                  <a:gd name="connsiteY81" fmla="*/ 25755 h 773740"/>
                  <a:gd name="connsiteX82" fmla="*/ 189866 w 467597"/>
                  <a:gd name="connsiteY82" fmla="*/ 25537 h 773740"/>
                  <a:gd name="connsiteX83" fmla="*/ 208273 w 467597"/>
                  <a:gd name="connsiteY83" fmla="*/ 17170 h 773740"/>
                  <a:gd name="connsiteX84" fmla="*/ 232312 w 467597"/>
                  <a:gd name="connsiteY84" fmla="*/ 15453 h 773740"/>
                  <a:gd name="connsiteX85" fmla="*/ 249482 w 467597"/>
                  <a:gd name="connsiteY85" fmla="*/ 0 h 773740"/>
                  <a:gd name="connsiteX0" fmla="*/ 0 w 467597"/>
                  <a:gd name="connsiteY0" fmla="*/ 481784 h 773740"/>
                  <a:gd name="connsiteX1" fmla="*/ 92747 w 467597"/>
                  <a:gd name="connsiteY1" fmla="*/ 261330 h 773740"/>
                  <a:gd name="connsiteX2" fmla="*/ 112808 w 467597"/>
                  <a:gd name="connsiteY2" fmla="*/ 261330 h 773740"/>
                  <a:gd name="connsiteX3" fmla="*/ 156763 w 467597"/>
                  <a:gd name="connsiteY3" fmla="*/ 240726 h 773740"/>
                  <a:gd name="connsiteX4" fmla="*/ 167752 w 467597"/>
                  <a:gd name="connsiteY4" fmla="*/ 210506 h 773740"/>
                  <a:gd name="connsiteX5" fmla="*/ 181488 w 467597"/>
                  <a:gd name="connsiteY5" fmla="*/ 200891 h 773740"/>
                  <a:gd name="connsiteX6" fmla="*/ 191104 w 467597"/>
                  <a:gd name="connsiteY6" fmla="*/ 176166 h 773740"/>
                  <a:gd name="connsiteX7" fmla="*/ 193851 w 467597"/>
                  <a:gd name="connsiteY7" fmla="*/ 139078 h 773740"/>
                  <a:gd name="connsiteX8" fmla="*/ 207587 w 467597"/>
                  <a:gd name="connsiteY8" fmla="*/ 122595 h 773740"/>
                  <a:gd name="connsiteX9" fmla="*/ 204840 w 467597"/>
                  <a:gd name="connsiteY9" fmla="*/ 86881 h 773740"/>
                  <a:gd name="connsiteX10" fmla="*/ 213081 w 467597"/>
                  <a:gd name="connsiteY10" fmla="*/ 62156 h 773740"/>
                  <a:gd name="connsiteX11" fmla="*/ 189730 w 467597"/>
                  <a:gd name="connsiteY11" fmla="*/ 45673 h 773740"/>
                  <a:gd name="connsiteX12" fmla="*/ 191244 w 467597"/>
                  <a:gd name="connsiteY12" fmla="*/ 25228 h 773740"/>
                  <a:gd name="connsiteX13" fmla="*/ 190084 w 467597"/>
                  <a:gd name="connsiteY13" fmla="*/ 25755 h 773740"/>
                  <a:gd name="connsiteX14" fmla="*/ 189866 w 467597"/>
                  <a:gd name="connsiteY14" fmla="*/ 25537 h 773740"/>
                  <a:gd name="connsiteX15" fmla="*/ 208273 w 467597"/>
                  <a:gd name="connsiteY15" fmla="*/ 17170 h 773740"/>
                  <a:gd name="connsiteX16" fmla="*/ 232312 w 467597"/>
                  <a:gd name="connsiteY16" fmla="*/ 15453 h 773740"/>
                  <a:gd name="connsiteX17" fmla="*/ 249482 w 467597"/>
                  <a:gd name="connsiteY17" fmla="*/ 0 h 773740"/>
                  <a:gd name="connsiteX18" fmla="*/ 264935 w 467597"/>
                  <a:gd name="connsiteY18" fmla="*/ 10302 h 773740"/>
                  <a:gd name="connsiteX19" fmla="*/ 275237 w 467597"/>
                  <a:gd name="connsiteY19" fmla="*/ 34340 h 773740"/>
                  <a:gd name="connsiteX20" fmla="*/ 294125 w 467597"/>
                  <a:gd name="connsiteY20" fmla="*/ 61813 h 773740"/>
                  <a:gd name="connsiteX21" fmla="*/ 302709 w 467597"/>
                  <a:gd name="connsiteY21" fmla="*/ 73832 h 773740"/>
                  <a:gd name="connsiteX22" fmla="*/ 318162 w 467597"/>
                  <a:gd name="connsiteY22" fmla="*/ 72114 h 773740"/>
                  <a:gd name="connsiteX23" fmla="*/ 331674 w 467597"/>
                  <a:gd name="connsiteY23" fmla="*/ 78119 h 773740"/>
                  <a:gd name="connsiteX24" fmla="*/ 332185 w 467597"/>
                  <a:gd name="connsiteY24" fmla="*/ 80700 h 773740"/>
                  <a:gd name="connsiteX25" fmla="*/ 350500 w 467597"/>
                  <a:gd name="connsiteY25" fmla="*/ 94436 h 773740"/>
                  <a:gd name="connsiteX26" fmla="*/ 375683 w 467597"/>
                  <a:gd name="connsiteY26" fmla="*/ 119619 h 773740"/>
                  <a:gd name="connsiteX27" fmla="*/ 379117 w 467597"/>
                  <a:gd name="connsiteY27" fmla="*/ 147091 h 773740"/>
                  <a:gd name="connsiteX28" fmla="*/ 379708 w 467597"/>
                  <a:gd name="connsiteY28" fmla="*/ 150048 h 773740"/>
                  <a:gd name="connsiteX29" fmla="*/ 379686 w 467597"/>
                  <a:gd name="connsiteY29" fmla="*/ 150067 h 773740"/>
                  <a:gd name="connsiteX30" fmla="*/ 331609 w 467597"/>
                  <a:gd name="connsiteY30" fmla="*/ 167924 h 773740"/>
                  <a:gd name="connsiteX31" fmla="*/ 327489 w 467597"/>
                  <a:gd name="connsiteY31" fmla="*/ 184407 h 773740"/>
                  <a:gd name="connsiteX32" fmla="*/ 328862 w 467597"/>
                  <a:gd name="connsiteY32" fmla="*/ 195396 h 773740"/>
                  <a:gd name="connsiteX33" fmla="*/ 321994 w 467597"/>
                  <a:gd name="connsiteY33" fmla="*/ 202264 h 773740"/>
                  <a:gd name="connsiteX34" fmla="*/ 321994 w 467597"/>
                  <a:gd name="connsiteY34" fmla="*/ 221495 h 773740"/>
                  <a:gd name="connsiteX35" fmla="*/ 321994 w 467597"/>
                  <a:gd name="connsiteY35" fmla="*/ 247594 h 773740"/>
                  <a:gd name="connsiteX36" fmla="*/ 257434 w 467597"/>
                  <a:gd name="connsiteY36" fmla="*/ 328637 h 773740"/>
                  <a:gd name="connsiteX37" fmla="*/ 249193 w 467597"/>
                  <a:gd name="connsiteY37" fmla="*/ 379461 h 773740"/>
                  <a:gd name="connsiteX38" fmla="*/ 267050 w 467597"/>
                  <a:gd name="connsiteY38" fmla="*/ 390449 h 773740"/>
                  <a:gd name="connsiteX39" fmla="*/ 260182 w 467597"/>
                  <a:gd name="connsiteY39" fmla="*/ 433031 h 773740"/>
                  <a:gd name="connsiteX40" fmla="*/ 275291 w 467597"/>
                  <a:gd name="connsiteY40" fmla="*/ 431658 h 773740"/>
                  <a:gd name="connsiteX41" fmla="*/ 316500 w 467597"/>
                  <a:gd name="connsiteY41" fmla="*/ 445394 h 773740"/>
                  <a:gd name="connsiteX42" fmla="*/ 330236 w 467597"/>
                  <a:gd name="connsiteY42" fmla="*/ 465998 h 773740"/>
                  <a:gd name="connsiteX43" fmla="*/ 382433 w 467597"/>
                  <a:gd name="connsiteY43" fmla="*/ 487976 h 773740"/>
                  <a:gd name="connsiteX44" fmla="*/ 389301 w 467597"/>
                  <a:gd name="connsiteY44" fmla="*/ 500338 h 773740"/>
                  <a:gd name="connsiteX45" fmla="*/ 409905 w 467597"/>
                  <a:gd name="connsiteY45" fmla="*/ 498965 h 773740"/>
                  <a:gd name="connsiteX46" fmla="*/ 420894 w 467597"/>
                  <a:gd name="connsiteY46" fmla="*/ 509954 h 773740"/>
                  <a:gd name="connsiteX47" fmla="*/ 427762 w 467597"/>
                  <a:gd name="connsiteY47" fmla="*/ 509954 h 773740"/>
                  <a:gd name="connsiteX48" fmla="*/ 446993 w 467597"/>
                  <a:gd name="connsiteY48" fmla="*/ 526437 h 773740"/>
                  <a:gd name="connsiteX49" fmla="*/ 449740 w 467597"/>
                  <a:gd name="connsiteY49" fmla="*/ 544294 h 773740"/>
                  <a:gd name="connsiteX50" fmla="*/ 460729 w 467597"/>
                  <a:gd name="connsiteY50" fmla="*/ 538800 h 773740"/>
                  <a:gd name="connsiteX51" fmla="*/ 467597 w 467597"/>
                  <a:gd name="connsiteY51" fmla="*/ 541547 h 773740"/>
                  <a:gd name="connsiteX52" fmla="*/ 464850 w 467597"/>
                  <a:gd name="connsiteY52" fmla="*/ 592371 h 773740"/>
                  <a:gd name="connsiteX53" fmla="*/ 449740 w 467597"/>
                  <a:gd name="connsiteY53" fmla="*/ 586876 h 773740"/>
                  <a:gd name="connsiteX54" fmla="*/ 440125 w 467597"/>
                  <a:gd name="connsiteY54" fmla="*/ 597865 h 773740"/>
                  <a:gd name="connsiteX55" fmla="*/ 449740 w 467597"/>
                  <a:gd name="connsiteY55" fmla="*/ 606107 h 773740"/>
                  <a:gd name="connsiteX56" fmla="*/ 449740 w 467597"/>
                  <a:gd name="connsiteY56" fmla="*/ 621216 h 773740"/>
                  <a:gd name="connsiteX57" fmla="*/ 453861 w 467597"/>
                  <a:gd name="connsiteY57" fmla="*/ 647315 h 773740"/>
                  <a:gd name="connsiteX58" fmla="*/ 430509 w 467597"/>
                  <a:gd name="connsiteY58" fmla="*/ 666546 h 773740"/>
                  <a:gd name="connsiteX59" fmla="*/ 400290 w 467597"/>
                  <a:gd name="connsiteY59" fmla="*/ 662425 h 773740"/>
                  <a:gd name="connsiteX60" fmla="*/ 430509 w 467597"/>
                  <a:gd name="connsiteY60" fmla="*/ 650062 h 773740"/>
                  <a:gd name="connsiteX61" fmla="*/ 412653 w 467597"/>
                  <a:gd name="connsiteY61" fmla="*/ 645941 h 773740"/>
                  <a:gd name="connsiteX62" fmla="*/ 408532 w 467597"/>
                  <a:gd name="connsiteY62" fmla="*/ 639073 h 773740"/>
                  <a:gd name="connsiteX63" fmla="*/ 385180 w 467597"/>
                  <a:gd name="connsiteY63" fmla="*/ 643194 h 773740"/>
                  <a:gd name="connsiteX64" fmla="*/ 363202 w 467597"/>
                  <a:gd name="connsiteY64" fmla="*/ 639073 h 773740"/>
                  <a:gd name="connsiteX65" fmla="*/ 342598 w 467597"/>
                  <a:gd name="connsiteY65" fmla="*/ 647315 h 773740"/>
                  <a:gd name="connsiteX66" fmla="*/ 360455 w 467597"/>
                  <a:gd name="connsiteY66" fmla="*/ 614348 h 773740"/>
                  <a:gd name="connsiteX67" fmla="*/ 339851 w 467597"/>
                  <a:gd name="connsiteY67" fmla="*/ 614348 h 773740"/>
                  <a:gd name="connsiteX68" fmla="*/ 324741 w 467597"/>
                  <a:gd name="connsiteY68" fmla="*/ 647315 h 773740"/>
                  <a:gd name="connsiteX69" fmla="*/ 291775 w 467597"/>
                  <a:gd name="connsiteY69" fmla="*/ 672040 h 773740"/>
                  <a:gd name="connsiteX70" fmla="*/ 282159 w 467597"/>
                  <a:gd name="connsiteY70" fmla="*/ 655557 h 773740"/>
                  <a:gd name="connsiteX71" fmla="*/ 264302 w 467597"/>
                  <a:gd name="connsiteY71" fmla="*/ 661051 h 773740"/>
                  <a:gd name="connsiteX72" fmla="*/ 258808 w 467597"/>
                  <a:gd name="connsiteY72" fmla="*/ 672040 h 773740"/>
                  <a:gd name="connsiteX73" fmla="*/ 245072 w 467597"/>
                  <a:gd name="connsiteY73" fmla="*/ 672040 h 773740"/>
                  <a:gd name="connsiteX74" fmla="*/ 243698 w 467597"/>
                  <a:gd name="connsiteY74" fmla="*/ 684403 h 773740"/>
                  <a:gd name="connsiteX75" fmla="*/ 227215 w 467597"/>
                  <a:gd name="connsiteY75" fmla="*/ 687150 h 773740"/>
                  <a:gd name="connsiteX76" fmla="*/ 217600 w 467597"/>
                  <a:gd name="connsiteY76" fmla="*/ 680282 h 773740"/>
                  <a:gd name="connsiteX77" fmla="*/ 212105 w 467597"/>
                  <a:gd name="connsiteY77" fmla="*/ 694018 h 773740"/>
                  <a:gd name="connsiteX78" fmla="*/ 177765 w 467597"/>
                  <a:gd name="connsiteY78" fmla="*/ 705007 h 773740"/>
                  <a:gd name="connsiteX79" fmla="*/ 157161 w 467597"/>
                  <a:gd name="connsiteY79" fmla="*/ 705007 h 773740"/>
                  <a:gd name="connsiteX80" fmla="*/ 142051 w 467597"/>
                  <a:gd name="connsiteY80" fmla="*/ 713249 h 773740"/>
                  <a:gd name="connsiteX81" fmla="*/ 140677 w 467597"/>
                  <a:gd name="connsiteY81" fmla="*/ 725611 h 773740"/>
                  <a:gd name="connsiteX82" fmla="*/ 124194 w 467597"/>
                  <a:gd name="connsiteY82" fmla="*/ 731105 h 773740"/>
                  <a:gd name="connsiteX83" fmla="*/ 114579 w 467597"/>
                  <a:gd name="connsiteY83" fmla="*/ 759951 h 773740"/>
                  <a:gd name="connsiteX84" fmla="*/ 92747 w 467597"/>
                  <a:gd name="connsiteY84" fmla="*/ 773740 h 773740"/>
                  <a:gd name="connsiteX85" fmla="*/ 103807 w 467597"/>
                  <a:gd name="connsiteY85" fmla="*/ 585591 h 773740"/>
                  <a:gd name="connsiteX0" fmla="*/ 37959 w 412809"/>
                  <a:gd name="connsiteY0" fmla="*/ 261330 h 773740"/>
                  <a:gd name="connsiteX1" fmla="*/ 58020 w 412809"/>
                  <a:gd name="connsiteY1" fmla="*/ 261330 h 773740"/>
                  <a:gd name="connsiteX2" fmla="*/ 101975 w 412809"/>
                  <a:gd name="connsiteY2" fmla="*/ 240726 h 773740"/>
                  <a:gd name="connsiteX3" fmla="*/ 112964 w 412809"/>
                  <a:gd name="connsiteY3" fmla="*/ 210506 h 773740"/>
                  <a:gd name="connsiteX4" fmla="*/ 126700 w 412809"/>
                  <a:gd name="connsiteY4" fmla="*/ 200891 h 773740"/>
                  <a:gd name="connsiteX5" fmla="*/ 136316 w 412809"/>
                  <a:gd name="connsiteY5" fmla="*/ 176166 h 773740"/>
                  <a:gd name="connsiteX6" fmla="*/ 139063 w 412809"/>
                  <a:gd name="connsiteY6" fmla="*/ 139078 h 773740"/>
                  <a:gd name="connsiteX7" fmla="*/ 152799 w 412809"/>
                  <a:gd name="connsiteY7" fmla="*/ 122595 h 773740"/>
                  <a:gd name="connsiteX8" fmla="*/ 150052 w 412809"/>
                  <a:gd name="connsiteY8" fmla="*/ 86881 h 773740"/>
                  <a:gd name="connsiteX9" fmla="*/ 158293 w 412809"/>
                  <a:gd name="connsiteY9" fmla="*/ 62156 h 773740"/>
                  <a:gd name="connsiteX10" fmla="*/ 134942 w 412809"/>
                  <a:gd name="connsiteY10" fmla="*/ 45673 h 773740"/>
                  <a:gd name="connsiteX11" fmla="*/ 136456 w 412809"/>
                  <a:gd name="connsiteY11" fmla="*/ 25228 h 773740"/>
                  <a:gd name="connsiteX12" fmla="*/ 135296 w 412809"/>
                  <a:gd name="connsiteY12" fmla="*/ 25755 h 773740"/>
                  <a:gd name="connsiteX13" fmla="*/ 135078 w 412809"/>
                  <a:gd name="connsiteY13" fmla="*/ 25537 h 773740"/>
                  <a:gd name="connsiteX14" fmla="*/ 153485 w 412809"/>
                  <a:gd name="connsiteY14" fmla="*/ 17170 h 773740"/>
                  <a:gd name="connsiteX15" fmla="*/ 177524 w 412809"/>
                  <a:gd name="connsiteY15" fmla="*/ 15453 h 773740"/>
                  <a:gd name="connsiteX16" fmla="*/ 194694 w 412809"/>
                  <a:gd name="connsiteY16" fmla="*/ 0 h 773740"/>
                  <a:gd name="connsiteX17" fmla="*/ 210147 w 412809"/>
                  <a:gd name="connsiteY17" fmla="*/ 10302 h 773740"/>
                  <a:gd name="connsiteX18" fmla="*/ 220449 w 412809"/>
                  <a:gd name="connsiteY18" fmla="*/ 34340 h 773740"/>
                  <a:gd name="connsiteX19" fmla="*/ 239337 w 412809"/>
                  <a:gd name="connsiteY19" fmla="*/ 61813 h 773740"/>
                  <a:gd name="connsiteX20" fmla="*/ 247921 w 412809"/>
                  <a:gd name="connsiteY20" fmla="*/ 73832 h 773740"/>
                  <a:gd name="connsiteX21" fmla="*/ 263374 w 412809"/>
                  <a:gd name="connsiteY21" fmla="*/ 72114 h 773740"/>
                  <a:gd name="connsiteX22" fmla="*/ 276886 w 412809"/>
                  <a:gd name="connsiteY22" fmla="*/ 78119 h 773740"/>
                  <a:gd name="connsiteX23" fmla="*/ 277397 w 412809"/>
                  <a:gd name="connsiteY23" fmla="*/ 80700 h 773740"/>
                  <a:gd name="connsiteX24" fmla="*/ 295712 w 412809"/>
                  <a:gd name="connsiteY24" fmla="*/ 94436 h 773740"/>
                  <a:gd name="connsiteX25" fmla="*/ 320895 w 412809"/>
                  <a:gd name="connsiteY25" fmla="*/ 119619 h 773740"/>
                  <a:gd name="connsiteX26" fmla="*/ 324329 w 412809"/>
                  <a:gd name="connsiteY26" fmla="*/ 147091 h 773740"/>
                  <a:gd name="connsiteX27" fmla="*/ 324920 w 412809"/>
                  <a:gd name="connsiteY27" fmla="*/ 150048 h 773740"/>
                  <a:gd name="connsiteX28" fmla="*/ 324898 w 412809"/>
                  <a:gd name="connsiteY28" fmla="*/ 150067 h 773740"/>
                  <a:gd name="connsiteX29" fmla="*/ 276821 w 412809"/>
                  <a:gd name="connsiteY29" fmla="*/ 167924 h 773740"/>
                  <a:gd name="connsiteX30" fmla="*/ 272701 w 412809"/>
                  <a:gd name="connsiteY30" fmla="*/ 184407 h 773740"/>
                  <a:gd name="connsiteX31" fmla="*/ 274074 w 412809"/>
                  <a:gd name="connsiteY31" fmla="*/ 195396 h 773740"/>
                  <a:gd name="connsiteX32" fmla="*/ 267206 w 412809"/>
                  <a:gd name="connsiteY32" fmla="*/ 202264 h 773740"/>
                  <a:gd name="connsiteX33" fmla="*/ 267206 w 412809"/>
                  <a:gd name="connsiteY33" fmla="*/ 221495 h 773740"/>
                  <a:gd name="connsiteX34" fmla="*/ 267206 w 412809"/>
                  <a:gd name="connsiteY34" fmla="*/ 247594 h 773740"/>
                  <a:gd name="connsiteX35" fmla="*/ 202646 w 412809"/>
                  <a:gd name="connsiteY35" fmla="*/ 328637 h 773740"/>
                  <a:gd name="connsiteX36" fmla="*/ 194405 w 412809"/>
                  <a:gd name="connsiteY36" fmla="*/ 379461 h 773740"/>
                  <a:gd name="connsiteX37" fmla="*/ 212262 w 412809"/>
                  <a:gd name="connsiteY37" fmla="*/ 390449 h 773740"/>
                  <a:gd name="connsiteX38" fmla="*/ 205394 w 412809"/>
                  <a:gd name="connsiteY38" fmla="*/ 433031 h 773740"/>
                  <a:gd name="connsiteX39" fmla="*/ 220503 w 412809"/>
                  <a:gd name="connsiteY39" fmla="*/ 431658 h 773740"/>
                  <a:gd name="connsiteX40" fmla="*/ 261712 w 412809"/>
                  <a:gd name="connsiteY40" fmla="*/ 445394 h 773740"/>
                  <a:gd name="connsiteX41" fmla="*/ 275448 w 412809"/>
                  <a:gd name="connsiteY41" fmla="*/ 465998 h 773740"/>
                  <a:gd name="connsiteX42" fmla="*/ 327645 w 412809"/>
                  <a:gd name="connsiteY42" fmla="*/ 487976 h 773740"/>
                  <a:gd name="connsiteX43" fmla="*/ 334513 w 412809"/>
                  <a:gd name="connsiteY43" fmla="*/ 500338 h 773740"/>
                  <a:gd name="connsiteX44" fmla="*/ 355117 w 412809"/>
                  <a:gd name="connsiteY44" fmla="*/ 498965 h 773740"/>
                  <a:gd name="connsiteX45" fmla="*/ 366106 w 412809"/>
                  <a:gd name="connsiteY45" fmla="*/ 509954 h 773740"/>
                  <a:gd name="connsiteX46" fmla="*/ 372974 w 412809"/>
                  <a:gd name="connsiteY46" fmla="*/ 509954 h 773740"/>
                  <a:gd name="connsiteX47" fmla="*/ 392205 w 412809"/>
                  <a:gd name="connsiteY47" fmla="*/ 526437 h 773740"/>
                  <a:gd name="connsiteX48" fmla="*/ 394952 w 412809"/>
                  <a:gd name="connsiteY48" fmla="*/ 544294 h 773740"/>
                  <a:gd name="connsiteX49" fmla="*/ 405941 w 412809"/>
                  <a:gd name="connsiteY49" fmla="*/ 538800 h 773740"/>
                  <a:gd name="connsiteX50" fmla="*/ 412809 w 412809"/>
                  <a:gd name="connsiteY50" fmla="*/ 541547 h 773740"/>
                  <a:gd name="connsiteX51" fmla="*/ 410062 w 412809"/>
                  <a:gd name="connsiteY51" fmla="*/ 592371 h 773740"/>
                  <a:gd name="connsiteX52" fmla="*/ 394952 w 412809"/>
                  <a:gd name="connsiteY52" fmla="*/ 586876 h 773740"/>
                  <a:gd name="connsiteX53" fmla="*/ 385337 w 412809"/>
                  <a:gd name="connsiteY53" fmla="*/ 597865 h 773740"/>
                  <a:gd name="connsiteX54" fmla="*/ 394952 w 412809"/>
                  <a:gd name="connsiteY54" fmla="*/ 606107 h 773740"/>
                  <a:gd name="connsiteX55" fmla="*/ 394952 w 412809"/>
                  <a:gd name="connsiteY55" fmla="*/ 621216 h 773740"/>
                  <a:gd name="connsiteX56" fmla="*/ 399073 w 412809"/>
                  <a:gd name="connsiteY56" fmla="*/ 647315 h 773740"/>
                  <a:gd name="connsiteX57" fmla="*/ 375721 w 412809"/>
                  <a:gd name="connsiteY57" fmla="*/ 666546 h 773740"/>
                  <a:gd name="connsiteX58" fmla="*/ 345502 w 412809"/>
                  <a:gd name="connsiteY58" fmla="*/ 662425 h 773740"/>
                  <a:gd name="connsiteX59" fmla="*/ 375721 w 412809"/>
                  <a:gd name="connsiteY59" fmla="*/ 650062 h 773740"/>
                  <a:gd name="connsiteX60" fmla="*/ 357865 w 412809"/>
                  <a:gd name="connsiteY60" fmla="*/ 645941 h 773740"/>
                  <a:gd name="connsiteX61" fmla="*/ 353744 w 412809"/>
                  <a:gd name="connsiteY61" fmla="*/ 639073 h 773740"/>
                  <a:gd name="connsiteX62" fmla="*/ 330392 w 412809"/>
                  <a:gd name="connsiteY62" fmla="*/ 643194 h 773740"/>
                  <a:gd name="connsiteX63" fmla="*/ 308414 w 412809"/>
                  <a:gd name="connsiteY63" fmla="*/ 639073 h 773740"/>
                  <a:gd name="connsiteX64" fmla="*/ 287810 w 412809"/>
                  <a:gd name="connsiteY64" fmla="*/ 647315 h 773740"/>
                  <a:gd name="connsiteX65" fmla="*/ 305667 w 412809"/>
                  <a:gd name="connsiteY65" fmla="*/ 614348 h 773740"/>
                  <a:gd name="connsiteX66" fmla="*/ 285063 w 412809"/>
                  <a:gd name="connsiteY66" fmla="*/ 614348 h 773740"/>
                  <a:gd name="connsiteX67" fmla="*/ 269953 w 412809"/>
                  <a:gd name="connsiteY67" fmla="*/ 647315 h 773740"/>
                  <a:gd name="connsiteX68" fmla="*/ 236987 w 412809"/>
                  <a:gd name="connsiteY68" fmla="*/ 672040 h 773740"/>
                  <a:gd name="connsiteX69" fmla="*/ 227371 w 412809"/>
                  <a:gd name="connsiteY69" fmla="*/ 655557 h 773740"/>
                  <a:gd name="connsiteX70" fmla="*/ 209514 w 412809"/>
                  <a:gd name="connsiteY70" fmla="*/ 661051 h 773740"/>
                  <a:gd name="connsiteX71" fmla="*/ 204020 w 412809"/>
                  <a:gd name="connsiteY71" fmla="*/ 672040 h 773740"/>
                  <a:gd name="connsiteX72" fmla="*/ 190284 w 412809"/>
                  <a:gd name="connsiteY72" fmla="*/ 672040 h 773740"/>
                  <a:gd name="connsiteX73" fmla="*/ 188910 w 412809"/>
                  <a:gd name="connsiteY73" fmla="*/ 684403 h 773740"/>
                  <a:gd name="connsiteX74" fmla="*/ 172427 w 412809"/>
                  <a:gd name="connsiteY74" fmla="*/ 687150 h 773740"/>
                  <a:gd name="connsiteX75" fmla="*/ 162812 w 412809"/>
                  <a:gd name="connsiteY75" fmla="*/ 680282 h 773740"/>
                  <a:gd name="connsiteX76" fmla="*/ 157317 w 412809"/>
                  <a:gd name="connsiteY76" fmla="*/ 694018 h 773740"/>
                  <a:gd name="connsiteX77" fmla="*/ 122977 w 412809"/>
                  <a:gd name="connsiteY77" fmla="*/ 705007 h 773740"/>
                  <a:gd name="connsiteX78" fmla="*/ 102373 w 412809"/>
                  <a:gd name="connsiteY78" fmla="*/ 705007 h 773740"/>
                  <a:gd name="connsiteX79" fmla="*/ 87263 w 412809"/>
                  <a:gd name="connsiteY79" fmla="*/ 713249 h 773740"/>
                  <a:gd name="connsiteX80" fmla="*/ 85889 w 412809"/>
                  <a:gd name="connsiteY80" fmla="*/ 725611 h 773740"/>
                  <a:gd name="connsiteX81" fmla="*/ 69406 w 412809"/>
                  <a:gd name="connsiteY81" fmla="*/ 731105 h 773740"/>
                  <a:gd name="connsiteX82" fmla="*/ 59791 w 412809"/>
                  <a:gd name="connsiteY82" fmla="*/ 759951 h 773740"/>
                  <a:gd name="connsiteX83" fmla="*/ 37959 w 412809"/>
                  <a:gd name="connsiteY83" fmla="*/ 773740 h 773740"/>
                  <a:gd name="connsiteX84" fmla="*/ 49019 w 412809"/>
                  <a:gd name="connsiteY84" fmla="*/ 585591 h 773740"/>
                  <a:gd name="connsiteX0" fmla="*/ 0 w 374850"/>
                  <a:gd name="connsiteY0" fmla="*/ 261330 h 773740"/>
                  <a:gd name="connsiteX1" fmla="*/ 20061 w 374850"/>
                  <a:gd name="connsiteY1" fmla="*/ 261330 h 773740"/>
                  <a:gd name="connsiteX2" fmla="*/ 64016 w 374850"/>
                  <a:gd name="connsiteY2" fmla="*/ 240726 h 773740"/>
                  <a:gd name="connsiteX3" fmla="*/ 75005 w 374850"/>
                  <a:gd name="connsiteY3" fmla="*/ 210506 h 773740"/>
                  <a:gd name="connsiteX4" fmla="*/ 88741 w 374850"/>
                  <a:gd name="connsiteY4" fmla="*/ 200891 h 773740"/>
                  <a:gd name="connsiteX5" fmla="*/ 98357 w 374850"/>
                  <a:gd name="connsiteY5" fmla="*/ 176166 h 773740"/>
                  <a:gd name="connsiteX6" fmla="*/ 101104 w 374850"/>
                  <a:gd name="connsiteY6" fmla="*/ 139078 h 773740"/>
                  <a:gd name="connsiteX7" fmla="*/ 114840 w 374850"/>
                  <a:gd name="connsiteY7" fmla="*/ 122595 h 773740"/>
                  <a:gd name="connsiteX8" fmla="*/ 112093 w 374850"/>
                  <a:gd name="connsiteY8" fmla="*/ 86881 h 773740"/>
                  <a:gd name="connsiteX9" fmla="*/ 120334 w 374850"/>
                  <a:gd name="connsiteY9" fmla="*/ 62156 h 773740"/>
                  <a:gd name="connsiteX10" fmla="*/ 96983 w 374850"/>
                  <a:gd name="connsiteY10" fmla="*/ 45673 h 773740"/>
                  <a:gd name="connsiteX11" fmla="*/ 98497 w 374850"/>
                  <a:gd name="connsiteY11" fmla="*/ 25228 h 773740"/>
                  <a:gd name="connsiteX12" fmla="*/ 97337 w 374850"/>
                  <a:gd name="connsiteY12" fmla="*/ 25755 h 773740"/>
                  <a:gd name="connsiteX13" fmla="*/ 97119 w 374850"/>
                  <a:gd name="connsiteY13" fmla="*/ 25537 h 773740"/>
                  <a:gd name="connsiteX14" fmla="*/ 115526 w 374850"/>
                  <a:gd name="connsiteY14" fmla="*/ 17170 h 773740"/>
                  <a:gd name="connsiteX15" fmla="*/ 139565 w 374850"/>
                  <a:gd name="connsiteY15" fmla="*/ 15453 h 773740"/>
                  <a:gd name="connsiteX16" fmla="*/ 156735 w 374850"/>
                  <a:gd name="connsiteY16" fmla="*/ 0 h 773740"/>
                  <a:gd name="connsiteX17" fmla="*/ 172188 w 374850"/>
                  <a:gd name="connsiteY17" fmla="*/ 10302 h 773740"/>
                  <a:gd name="connsiteX18" fmla="*/ 182490 w 374850"/>
                  <a:gd name="connsiteY18" fmla="*/ 34340 h 773740"/>
                  <a:gd name="connsiteX19" fmla="*/ 201378 w 374850"/>
                  <a:gd name="connsiteY19" fmla="*/ 61813 h 773740"/>
                  <a:gd name="connsiteX20" fmla="*/ 209962 w 374850"/>
                  <a:gd name="connsiteY20" fmla="*/ 73832 h 773740"/>
                  <a:gd name="connsiteX21" fmla="*/ 225415 w 374850"/>
                  <a:gd name="connsiteY21" fmla="*/ 72114 h 773740"/>
                  <a:gd name="connsiteX22" fmla="*/ 238927 w 374850"/>
                  <a:gd name="connsiteY22" fmla="*/ 78119 h 773740"/>
                  <a:gd name="connsiteX23" fmla="*/ 239438 w 374850"/>
                  <a:gd name="connsiteY23" fmla="*/ 80700 h 773740"/>
                  <a:gd name="connsiteX24" fmla="*/ 257753 w 374850"/>
                  <a:gd name="connsiteY24" fmla="*/ 94436 h 773740"/>
                  <a:gd name="connsiteX25" fmla="*/ 282936 w 374850"/>
                  <a:gd name="connsiteY25" fmla="*/ 119619 h 773740"/>
                  <a:gd name="connsiteX26" fmla="*/ 286370 w 374850"/>
                  <a:gd name="connsiteY26" fmla="*/ 147091 h 773740"/>
                  <a:gd name="connsiteX27" fmla="*/ 286961 w 374850"/>
                  <a:gd name="connsiteY27" fmla="*/ 150048 h 773740"/>
                  <a:gd name="connsiteX28" fmla="*/ 286939 w 374850"/>
                  <a:gd name="connsiteY28" fmla="*/ 150067 h 773740"/>
                  <a:gd name="connsiteX29" fmla="*/ 238862 w 374850"/>
                  <a:gd name="connsiteY29" fmla="*/ 167924 h 773740"/>
                  <a:gd name="connsiteX30" fmla="*/ 234742 w 374850"/>
                  <a:gd name="connsiteY30" fmla="*/ 184407 h 773740"/>
                  <a:gd name="connsiteX31" fmla="*/ 236115 w 374850"/>
                  <a:gd name="connsiteY31" fmla="*/ 195396 h 773740"/>
                  <a:gd name="connsiteX32" fmla="*/ 229247 w 374850"/>
                  <a:gd name="connsiteY32" fmla="*/ 202264 h 773740"/>
                  <a:gd name="connsiteX33" fmla="*/ 229247 w 374850"/>
                  <a:gd name="connsiteY33" fmla="*/ 221495 h 773740"/>
                  <a:gd name="connsiteX34" fmla="*/ 229247 w 374850"/>
                  <a:gd name="connsiteY34" fmla="*/ 247594 h 773740"/>
                  <a:gd name="connsiteX35" fmla="*/ 164687 w 374850"/>
                  <a:gd name="connsiteY35" fmla="*/ 328637 h 773740"/>
                  <a:gd name="connsiteX36" fmla="*/ 156446 w 374850"/>
                  <a:gd name="connsiteY36" fmla="*/ 379461 h 773740"/>
                  <a:gd name="connsiteX37" fmla="*/ 174303 w 374850"/>
                  <a:gd name="connsiteY37" fmla="*/ 390449 h 773740"/>
                  <a:gd name="connsiteX38" fmla="*/ 167435 w 374850"/>
                  <a:gd name="connsiteY38" fmla="*/ 433031 h 773740"/>
                  <a:gd name="connsiteX39" fmla="*/ 182544 w 374850"/>
                  <a:gd name="connsiteY39" fmla="*/ 431658 h 773740"/>
                  <a:gd name="connsiteX40" fmla="*/ 223753 w 374850"/>
                  <a:gd name="connsiteY40" fmla="*/ 445394 h 773740"/>
                  <a:gd name="connsiteX41" fmla="*/ 237489 w 374850"/>
                  <a:gd name="connsiteY41" fmla="*/ 465998 h 773740"/>
                  <a:gd name="connsiteX42" fmla="*/ 289686 w 374850"/>
                  <a:gd name="connsiteY42" fmla="*/ 487976 h 773740"/>
                  <a:gd name="connsiteX43" fmla="*/ 296554 w 374850"/>
                  <a:gd name="connsiteY43" fmla="*/ 500338 h 773740"/>
                  <a:gd name="connsiteX44" fmla="*/ 317158 w 374850"/>
                  <a:gd name="connsiteY44" fmla="*/ 498965 h 773740"/>
                  <a:gd name="connsiteX45" fmla="*/ 328147 w 374850"/>
                  <a:gd name="connsiteY45" fmla="*/ 509954 h 773740"/>
                  <a:gd name="connsiteX46" fmla="*/ 335015 w 374850"/>
                  <a:gd name="connsiteY46" fmla="*/ 509954 h 773740"/>
                  <a:gd name="connsiteX47" fmla="*/ 354246 w 374850"/>
                  <a:gd name="connsiteY47" fmla="*/ 526437 h 773740"/>
                  <a:gd name="connsiteX48" fmla="*/ 356993 w 374850"/>
                  <a:gd name="connsiteY48" fmla="*/ 544294 h 773740"/>
                  <a:gd name="connsiteX49" fmla="*/ 367982 w 374850"/>
                  <a:gd name="connsiteY49" fmla="*/ 538800 h 773740"/>
                  <a:gd name="connsiteX50" fmla="*/ 374850 w 374850"/>
                  <a:gd name="connsiteY50" fmla="*/ 541547 h 773740"/>
                  <a:gd name="connsiteX51" fmla="*/ 372103 w 374850"/>
                  <a:gd name="connsiteY51" fmla="*/ 592371 h 773740"/>
                  <a:gd name="connsiteX52" fmla="*/ 356993 w 374850"/>
                  <a:gd name="connsiteY52" fmla="*/ 586876 h 773740"/>
                  <a:gd name="connsiteX53" fmla="*/ 347378 w 374850"/>
                  <a:gd name="connsiteY53" fmla="*/ 597865 h 773740"/>
                  <a:gd name="connsiteX54" fmla="*/ 356993 w 374850"/>
                  <a:gd name="connsiteY54" fmla="*/ 606107 h 773740"/>
                  <a:gd name="connsiteX55" fmla="*/ 356993 w 374850"/>
                  <a:gd name="connsiteY55" fmla="*/ 621216 h 773740"/>
                  <a:gd name="connsiteX56" fmla="*/ 361114 w 374850"/>
                  <a:gd name="connsiteY56" fmla="*/ 647315 h 773740"/>
                  <a:gd name="connsiteX57" fmla="*/ 337762 w 374850"/>
                  <a:gd name="connsiteY57" fmla="*/ 666546 h 773740"/>
                  <a:gd name="connsiteX58" fmla="*/ 307543 w 374850"/>
                  <a:gd name="connsiteY58" fmla="*/ 662425 h 773740"/>
                  <a:gd name="connsiteX59" fmla="*/ 337762 w 374850"/>
                  <a:gd name="connsiteY59" fmla="*/ 650062 h 773740"/>
                  <a:gd name="connsiteX60" fmla="*/ 319906 w 374850"/>
                  <a:gd name="connsiteY60" fmla="*/ 645941 h 773740"/>
                  <a:gd name="connsiteX61" fmla="*/ 315785 w 374850"/>
                  <a:gd name="connsiteY61" fmla="*/ 639073 h 773740"/>
                  <a:gd name="connsiteX62" fmla="*/ 292433 w 374850"/>
                  <a:gd name="connsiteY62" fmla="*/ 643194 h 773740"/>
                  <a:gd name="connsiteX63" fmla="*/ 270455 w 374850"/>
                  <a:gd name="connsiteY63" fmla="*/ 639073 h 773740"/>
                  <a:gd name="connsiteX64" fmla="*/ 249851 w 374850"/>
                  <a:gd name="connsiteY64" fmla="*/ 647315 h 773740"/>
                  <a:gd name="connsiteX65" fmla="*/ 267708 w 374850"/>
                  <a:gd name="connsiteY65" fmla="*/ 614348 h 773740"/>
                  <a:gd name="connsiteX66" fmla="*/ 247104 w 374850"/>
                  <a:gd name="connsiteY66" fmla="*/ 614348 h 773740"/>
                  <a:gd name="connsiteX67" fmla="*/ 231994 w 374850"/>
                  <a:gd name="connsiteY67" fmla="*/ 647315 h 773740"/>
                  <a:gd name="connsiteX68" fmla="*/ 199028 w 374850"/>
                  <a:gd name="connsiteY68" fmla="*/ 672040 h 773740"/>
                  <a:gd name="connsiteX69" fmla="*/ 189412 w 374850"/>
                  <a:gd name="connsiteY69" fmla="*/ 655557 h 773740"/>
                  <a:gd name="connsiteX70" fmla="*/ 171555 w 374850"/>
                  <a:gd name="connsiteY70" fmla="*/ 661051 h 773740"/>
                  <a:gd name="connsiteX71" fmla="*/ 166061 w 374850"/>
                  <a:gd name="connsiteY71" fmla="*/ 672040 h 773740"/>
                  <a:gd name="connsiteX72" fmla="*/ 152325 w 374850"/>
                  <a:gd name="connsiteY72" fmla="*/ 672040 h 773740"/>
                  <a:gd name="connsiteX73" fmla="*/ 150951 w 374850"/>
                  <a:gd name="connsiteY73" fmla="*/ 684403 h 773740"/>
                  <a:gd name="connsiteX74" fmla="*/ 134468 w 374850"/>
                  <a:gd name="connsiteY74" fmla="*/ 687150 h 773740"/>
                  <a:gd name="connsiteX75" fmla="*/ 124853 w 374850"/>
                  <a:gd name="connsiteY75" fmla="*/ 680282 h 773740"/>
                  <a:gd name="connsiteX76" fmla="*/ 119358 w 374850"/>
                  <a:gd name="connsiteY76" fmla="*/ 694018 h 773740"/>
                  <a:gd name="connsiteX77" fmla="*/ 85018 w 374850"/>
                  <a:gd name="connsiteY77" fmla="*/ 705007 h 773740"/>
                  <a:gd name="connsiteX78" fmla="*/ 64414 w 374850"/>
                  <a:gd name="connsiteY78" fmla="*/ 705007 h 773740"/>
                  <a:gd name="connsiteX79" fmla="*/ 49304 w 374850"/>
                  <a:gd name="connsiteY79" fmla="*/ 713249 h 773740"/>
                  <a:gd name="connsiteX80" fmla="*/ 47930 w 374850"/>
                  <a:gd name="connsiteY80" fmla="*/ 725611 h 773740"/>
                  <a:gd name="connsiteX81" fmla="*/ 31447 w 374850"/>
                  <a:gd name="connsiteY81" fmla="*/ 731105 h 773740"/>
                  <a:gd name="connsiteX82" fmla="*/ 21832 w 374850"/>
                  <a:gd name="connsiteY82" fmla="*/ 759951 h 773740"/>
                  <a:gd name="connsiteX83" fmla="*/ 0 w 374850"/>
                  <a:gd name="connsiteY83" fmla="*/ 773740 h 77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374850" h="773740">
                    <a:moveTo>
                      <a:pt x="0" y="261330"/>
                    </a:moveTo>
                    <a:lnTo>
                      <a:pt x="20061" y="261330"/>
                    </a:lnTo>
                    <a:lnTo>
                      <a:pt x="64016" y="240726"/>
                    </a:lnTo>
                    <a:lnTo>
                      <a:pt x="75005" y="210506"/>
                    </a:lnTo>
                    <a:lnTo>
                      <a:pt x="88741" y="200891"/>
                    </a:lnTo>
                    <a:lnTo>
                      <a:pt x="98357" y="176166"/>
                    </a:lnTo>
                    <a:lnTo>
                      <a:pt x="101104" y="139078"/>
                    </a:lnTo>
                    <a:lnTo>
                      <a:pt x="114840" y="122595"/>
                    </a:lnTo>
                    <a:lnTo>
                      <a:pt x="112093" y="86881"/>
                    </a:lnTo>
                    <a:lnTo>
                      <a:pt x="120334" y="62156"/>
                    </a:lnTo>
                    <a:lnTo>
                      <a:pt x="96983" y="45673"/>
                    </a:lnTo>
                    <a:lnTo>
                      <a:pt x="98497" y="25228"/>
                    </a:lnTo>
                    <a:lnTo>
                      <a:pt x="97337" y="25755"/>
                    </a:lnTo>
                    <a:lnTo>
                      <a:pt x="97119" y="25537"/>
                    </a:lnTo>
                    <a:lnTo>
                      <a:pt x="115526" y="17170"/>
                    </a:lnTo>
                    <a:lnTo>
                      <a:pt x="139565" y="15453"/>
                    </a:lnTo>
                    <a:lnTo>
                      <a:pt x="156735" y="0"/>
                    </a:lnTo>
                    <a:lnTo>
                      <a:pt x="172188" y="10302"/>
                    </a:lnTo>
                    <a:lnTo>
                      <a:pt x="182490" y="34340"/>
                    </a:lnTo>
                    <a:lnTo>
                      <a:pt x="201378" y="61813"/>
                    </a:lnTo>
                    <a:lnTo>
                      <a:pt x="209962" y="73832"/>
                    </a:lnTo>
                    <a:lnTo>
                      <a:pt x="225415" y="72114"/>
                    </a:lnTo>
                    <a:lnTo>
                      <a:pt x="238927" y="78119"/>
                    </a:lnTo>
                    <a:lnTo>
                      <a:pt x="239438" y="80700"/>
                    </a:lnTo>
                    <a:lnTo>
                      <a:pt x="257753" y="94436"/>
                    </a:lnTo>
                    <a:lnTo>
                      <a:pt x="282936" y="119619"/>
                    </a:lnTo>
                    <a:lnTo>
                      <a:pt x="286370" y="147091"/>
                    </a:lnTo>
                    <a:lnTo>
                      <a:pt x="286961" y="150048"/>
                    </a:lnTo>
                    <a:lnTo>
                      <a:pt x="286939" y="150067"/>
                    </a:lnTo>
                    <a:lnTo>
                      <a:pt x="238862" y="167924"/>
                    </a:lnTo>
                    <a:lnTo>
                      <a:pt x="234742" y="184407"/>
                    </a:lnTo>
                    <a:lnTo>
                      <a:pt x="236115" y="195396"/>
                    </a:lnTo>
                    <a:lnTo>
                      <a:pt x="229247" y="202264"/>
                    </a:lnTo>
                    <a:lnTo>
                      <a:pt x="229247" y="221495"/>
                    </a:lnTo>
                    <a:lnTo>
                      <a:pt x="229247" y="247594"/>
                    </a:lnTo>
                    <a:lnTo>
                      <a:pt x="164687" y="328637"/>
                    </a:lnTo>
                    <a:lnTo>
                      <a:pt x="156446" y="379461"/>
                    </a:lnTo>
                    <a:lnTo>
                      <a:pt x="174303" y="390449"/>
                    </a:lnTo>
                    <a:lnTo>
                      <a:pt x="167435" y="433031"/>
                    </a:lnTo>
                    <a:lnTo>
                      <a:pt x="182544" y="431658"/>
                    </a:lnTo>
                    <a:lnTo>
                      <a:pt x="223753" y="445394"/>
                    </a:lnTo>
                    <a:lnTo>
                      <a:pt x="237489" y="465998"/>
                    </a:lnTo>
                    <a:lnTo>
                      <a:pt x="289686" y="487976"/>
                    </a:lnTo>
                    <a:lnTo>
                      <a:pt x="296554" y="500338"/>
                    </a:lnTo>
                    <a:lnTo>
                      <a:pt x="317158" y="498965"/>
                    </a:lnTo>
                    <a:lnTo>
                      <a:pt x="328147" y="509954"/>
                    </a:lnTo>
                    <a:lnTo>
                      <a:pt x="335015" y="509954"/>
                    </a:lnTo>
                    <a:lnTo>
                      <a:pt x="354246" y="526437"/>
                    </a:lnTo>
                    <a:lnTo>
                      <a:pt x="356993" y="544294"/>
                    </a:lnTo>
                    <a:lnTo>
                      <a:pt x="367982" y="538800"/>
                    </a:lnTo>
                    <a:lnTo>
                      <a:pt x="374850" y="541547"/>
                    </a:lnTo>
                    <a:lnTo>
                      <a:pt x="372103" y="592371"/>
                    </a:lnTo>
                    <a:lnTo>
                      <a:pt x="356993" y="586876"/>
                    </a:lnTo>
                    <a:lnTo>
                      <a:pt x="347378" y="597865"/>
                    </a:lnTo>
                    <a:lnTo>
                      <a:pt x="356993" y="606107"/>
                    </a:lnTo>
                    <a:lnTo>
                      <a:pt x="356993" y="621216"/>
                    </a:lnTo>
                    <a:lnTo>
                      <a:pt x="361114" y="647315"/>
                    </a:lnTo>
                    <a:lnTo>
                      <a:pt x="337762" y="666546"/>
                    </a:lnTo>
                    <a:lnTo>
                      <a:pt x="307543" y="662425"/>
                    </a:lnTo>
                    <a:lnTo>
                      <a:pt x="337762" y="650062"/>
                    </a:lnTo>
                    <a:lnTo>
                      <a:pt x="319906" y="645941"/>
                    </a:lnTo>
                    <a:lnTo>
                      <a:pt x="315785" y="639073"/>
                    </a:lnTo>
                    <a:lnTo>
                      <a:pt x="292433" y="643194"/>
                    </a:lnTo>
                    <a:lnTo>
                      <a:pt x="270455" y="639073"/>
                    </a:lnTo>
                    <a:lnTo>
                      <a:pt x="249851" y="647315"/>
                    </a:lnTo>
                    <a:lnTo>
                      <a:pt x="267708" y="614348"/>
                    </a:lnTo>
                    <a:lnTo>
                      <a:pt x="247104" y="614348"/>
                    </a:lnTo>
                    <a:lnTo>
                      <a:pt x="231994" y="647315"/>
                    </a:lnTo>
                    <a:lnTo>
                      <a:pt x="199028" y="672040"/>
                    </a:lnTo>
                    <a:lnTo>
                      <a:pt x="189412" y="655557"/>
                    </a:lnTo>
                    <a:lnTo>
                      <a:pt x="171555" y="661051"/>
                    </a:lnTo>
                    <a:lnTo>
                      <a:pt x="166061" y="672040"/>
                    </a:lnTo>
                    <a:lnTo>
                      <a:pt x="152325" y="672040"/>
                    </a:lnTo>
                    <a:lnTo>
                      <a:pt x="150951" y="684403"/>
                    </a:lnTo>
                    <a:lnTo>
                      <a:pt x="134468" y="687150"/>
                    </a:lnTo>
                    <a:lnTo>
                      <a:pt x="124853" y="680282"/>
                    </a:lnTo>
                    <a:lnTo>
                      <a:pt x="119358" y="694018"/>
                    </a:lnTo>
                    <a:lnTo>
                      <a:pt x="85018" y="705007"/>
                    </a:lnTo>
                    <a:lnTo>
                      <a:pt x="64414" y="705007"/>
                    </a:lnTo>
                    <a:lnTo>
                      <a:pt x="49304" y="713249"/>
                    </a:lnTo>
                    <a:lnTo>
                      <a:pt x="47930" y="725611"/>
                    </a:lnTo>
                    <a:lnTo>
                      <a:pt x="31447" y="731105"/>
                    </a:lnTo>
                    <a:lnTo>
                      <a:pt x="21832" y="759951"/>
                    </a:lnTo>
                    <a:lnTo>
                      <a:pt x="0" y="77374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13C94024-EE25-7B7C-27A2-C85D91C2610B}"/>
                  </a:ext>
                </a:extLst>
              </p:cNvPr>
              <p:cNvSpPr/>
              <p:nvPr/>
            </p:nvSpPr>
            <p:spPr>
              <a:xfrm>
                <a:off x="1995673" y="2478327"/>
                <a:ext cx="481871" cy="233172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58A8B542-957A-F5D7-E5A0-44D4BF8CFC8D}"/>
                  </a:ext>
                </a:extLst>
              </p:cNvPr>
              <p:cNvSpPr/>
              <p:nvPr/>
            </p:nvSpPr>
            <p:spPr>
              <a:xfrm>
                <a:off x="1990261" y="2611676"/>
                <a:ext cx="426383" cy="321147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C773C5C2-EB75-64A5-7366-1252B33A42CC}"/>
                </a:ext>
              </a:extLst>
            </p:cNvPr>
            <p:cNvGrpSpPr/>
            <p:nvPr/>
          </p:nvGrpSpPr>
          <p:grpSpPr>
            <a:xfrm>
              <a:off x="4007802" y="1532235"/>
              <a:ext cx="1278913" cy="1560977"/>
              <a:chOff x="1032335" y="1410288"/>
              <a:chExt cx="1451877" cy="1772090"/>
            </a:xfrm>
          </p:grpSpPr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39D89680-DF6F-7817-DCE0-171D1F9A40F7}"/>
                  </a:ext>
                </a:extLst>
              </p:cNvPr>
              <p:cNvSpPr/>
              <p:nvPr/>
            </p:nvSpPr>
            <p:spPr>
              <a:xfrm>
                <a:off x="2025149" y="2035183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群馬</a:t>
                </a:r>
              </a:p>
            </p:txBody>
          </p:sp>
          <p:sp>
            <p:nvSpPr>
              <p:cNvPr id="81" name="正方形/長方形 80">
                <a:extLst>
                  <a:ext uri="{FF2B5EF4-FFF2-40B4-BE49-F238E27FC236}">
                    <a16:creationId xmlns:a16="http://schemas.microsoft.com/office/drawing/2014/main" id="{9B2740C3-2031-E9F3-407B-569378512F63}"/>
                  </a:ext>
                </a:extLst>
              </p:cNvPr>
              <p:cNvSpPr/>
              <p:nvPr/>
            </p:nvSpPr>
            <p:spPr>
              <a:xfrm rot="374982">
                <a:off x="1506988" y="2090093"/>
                <a:ext cx="211596" cy="49244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82" name="正方形/長方形 81">
                <a:extLst>
                  <a:ext uri="{FF2B5EF4-FFF2-40B4-BE49-F238E27FC236}">
                    <a16:creationId xmlns:a16="http://schemas.microsoft.com/office/drawing/2014/main" id="{815D0EAB-F58E-9122-F252-9E366FEBDB9F}"/>
                  </a:ext>
                </a:extLst>
              </p:cNvPr>
              <p:cNvSpPr/>
              <p:nvPr/>
            </p:nvSpPr>
            <p:spPr>
              <a:xfrm>
                <a:off x="2214906" y="2342731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1698EF70-64CA-588F-34B5-E417CD5AEE0F}"/>
                  </a:ext>
                </a:extLst>
              </p:cNvPr>
              <p:cNvSpPr/>
              <p:nvPr/>
            </p:nvSpPr>
            <p:spPr>
              <a:xfrm>
                <a:off x="1078297" y="1935185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B9AF3567-3D5E-11FF-0C7E-0AC697EA6B19}"/>
                  </a:ext>
                </a:extLst>
              </p:cNvPr>
              <p:cNvSpPr/>
              <p:nvPr/>
            </p:nvSpPr>
            <p:spPr>
              <a:xfrm rot="20426645">
                <a:off x="1525870" y="3028490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2AB2C58F-0E5E-F464-0744-6F37DBE1596F}"/>
                  </a:ext>
                </a:extLst>
              </p:cNvPr>
              <p:cNvSpPr/>
              <p:nvPr/>
            </p:nvSpPr>
            <p:spPr>
              <a:xfrm rot="183444">
                <a:off x="1032335" y="2407539"/>
                <a:ext cx="164514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9C25ABF7-476A-8539-13A8-B9009168A43E}"/>
                  </a:ext>
                </a:extLst>
              </p:cNvPr>
              <p:cNvSpPr/>
              <p:nvPr/>
            </p:nvSpPr>
            <p:spPr>
              <a:xfrm>
                <a:off x="1825108" y="2620786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C792302A-1EDA-21D1-08D9-E8CD7F9BB945}"/>
                  </a:ext>
                </a:extLst>
              </p:cNvPr>
              <p:cNvSpPr/>
              <p:nvPr/>
            </p:nvSpPr>
            <p:spPr>
              <a:xfrm>
                <a:off x="1044691" y="3022904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90" name="正方形/長方形 89">
                <a:extLst>
                  <a:ext uri="{FF2B5EF4-FFF2-40B4-BE49-F238E27FC236}">
                    <a16:creationId xmlns:a16="http://schemas.microsoft.com/office/drawing/2014/main" id="{6F79A6CA-034D-CF63-177B-3299D937D776}"/>
                  </a:ext>
                </a:extLst>
              </p:cNvPr>
              <p:cNvSpPr/>
              <p:nvPr/>
            </p:nvSpPr>
            <p:spPr>
              <a:xfrm rot="1958066">
                <a:off x="1959604" y="1410288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新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潟</a:t>
                </a:r>
              </a:p>
            </p:txBody>
          </p:sp>
        </p:grpSp>
      </p:grpSp>
      <p:grpSp>
        <p:nvGrpSpPr>
          <p:cNvPr id="449" name="グループ化 448">
            <a:extLst>
              <a:ext uri="{FF2B5EF4-FFF2-40B4-BE49-F238E27FC236}">
                <a16:creationId xmlns:a16="http://schemas.microsoft.com/office/drawing/2014/main" id="{02E2E2AF-49DF-F3FD-3B8C-A6901C904A00}"/>
              </a:ext>
            </a:extLst>
          </p:cNvPr>
          <p:cNvGrpSpPr/>
          <p:nvPr/>
        </p:nvGrpSpPr>
        <p:grpSpPr>
          <a:xfrm>
            <a:off x="6646963" y="840532"/>
            <a:ext cx="2577520" cy="2702768"/>
            <a:chOff x="6646963" y="840532"/>
            <a:chExt cx="2577520" cy="2702768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8F46EDED-8005-E0C9-2C15-4D95C590B307}"/>
                </a:ext>
              </a:extLst>
            </p:cNvPr>
            <p:cNvGrpSpPr/>
            <p:nvPr/>
          </p:nvGrpSpPr>
          <p:grpSpPr>
            <a:xfrm>
              <a:off x="6646963" y="840532"/>
              <a:ext cx="2577520" cy="2702768"/>
              <a:chOff x="688123" y="840532"/>
              <a:chExt cx="2577520" cy="2702768"/>
            </a:xfrm>
          </p:grpSpPr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26C7C7E8-C257-4287-EF95-5ECC04C416E0}"/>
                  </a:ext>
                </a:extLst>
              </p:cNvPr>
              <p:cNvSpPr/>
              <p:nvPr/>
            </p:nvSpPr>
            <p:spPr>
              <a:xfrm>
                <a:off x="2189773" y="1718817"/>
                <a:ext cx="470478" cy="578175"/>
              </a:xfrm>
              <a:custGeom>
                <a:avLst/>
                <a:gdLst>
                  <a:gd name="connsiteX0" fmla="*/ 1873252 w 2962912"/>
                  <a:gd name="connsiteY0" fmla="*/ 0 h 3641156"/>
                  <a:gd name="connsiteX1" fmla="*/ 1955800 w 2962912"/>
                  <a:gd name="connsiteY1" fmla="*/ 25400 h 3641156"/>
                  <a:gd name="connsiteX2" fmla="*/ 2165352 w 2962912"/>
                  <a:gd name="connsiteY2" fmla="*/ 69850 h 3641156"/>
                  <a:gd name="connsiteX3" fmla="*/ 2273304 w 2962912"/>
                  <a:gd name="connsiteY3" fmla="*/ 120650 h 3641156"/>
                  <a:gd name="connsiteX4" fmla="*/ 2343152 w 2962912"/>
                  <a:gd name="connsiteY4" fmla="*/ 127000 h 3641156"/>
                  <a:gd name="connsiteX5" fmla="*/ 2457452 w 2962912"/>
                  <a:gd name="connsiteY5" fmla="*/ 177800 h 3641156"/>
                  <a:gd name="connsiteX6" fmla="*/ 2571752 w 2962912"/>
                  <a:gd name="connsiteY6" fmla="*/ 304800 h 3641156"/>
                  <a:gd name="connsiteX7" fmla="*/ 2641600 w 2962912"/>
                  <a:gd name="connsiteY7" fmla="*/ 361950 h 3641156"/>
                  <a:gd name="connsiteX8" fmla="*/ 2667000 w 2962912"/>
                  <a:gd name="connsiteY8" fmla="*/ 501650 h 3641156"/>
                  <a:gd name="connsiteX9" fmla="*/ 2819400 w 2962912"/>
                  <a:gd name="connsiteY9" fmla="*/ 501650 h 3641156"/>
                  <a:gd name="connsiteX10" fmla="*/ 2819400 w 2962912"/>
                  <a:gd name="connsiteY10" fmla="*/ 539750 h 3641156"/>
                  <a:gd name="connsiteX11" fmla="*/ 2787652 w 2962912"/>
                  <a:gd name="connsiteY11" fmla="*/ 596900 h 3641156"/>
                  <a:gd name="connsiteX12" fmla="*/ 2800352 w 2962912"/>
                  <a:gd name="connsiteY12" fmla="*/ 654050 h 3641156"/>
                  <a:gd name="connsiteX13" fmla="*/ 2813052 w 2962912"/>
                  <a:gd name="connsiteY13" fmla="*/ 749300 h 3641156"/>
                  <a:gd name="connsiteX14" fmla="*/ 2800352 w 2962912"/>
                  <a:gd name="connsiteY14" fmla="*/ 793750 h 3641156"/>
                  <a:gd name="connsiteX15" fmla="*/ 2844800 w 2962912"/>
                  <a:gd name="connsiteY15" fmla="*/ 850900 h 3641156"/>
                  <a:gd name="connsiteX16" fmla="*/ 2843092 w 2962912"/>
                  <a:gd name="connsiteY16" fmla="*/ 848704 h 3641156"/>
                  <a:gd name="connsiteX17" fmla="*/ 2818132 w 2962912"/>
                  <a:gd name="connsiteY17" fmla="*/ 882650 h 3641156"/>
                  <a:gd name="connsiteX18" fmla="*/ 2833372 w 2962912"/>
                  <a:gd name="connsiteY18" fmla="*/ 1141730 h 3641156"/>
                  <a:gd name="connsiteX19" fmla="*/ 2886712 w 2962912"/>
                  <a:gd name="connsiteY19" fmla="*/ 1248410 h 3641156"/>
                  <a:gd name="connsiteX20" fmla="*/ 2879092 w 2962912"/>
                  <a:gd name="connsiteY20" fmla="*/ 1393190 h 3641156"/>
                  <a:gd name="connsiteX21" fmla="*/ 2856232 w 2962912"/>
                  <a:gd name="connsiteY21" fmla="*/ 1423670 h 3641156"/>
                  <a:gd name="connsiteX22" fmla="*/ 2848612 w 2962912"/>
                  <a:gd name="connsiteY22" fmla="*/ 1507490 h 3641156"/>
                  <a:gd name="connsiteX23" fmla="*/ 2962912 w 2962912"/>
                  <a:gd name="connsiteY23" fmla="*/ 1697990 h 3641156"/>
                  <a:gd name="connsiteX24" fmla="*/ 2772412 w 2962912"/>
                  <a:gd name="connsiteY24" fmla="*/ 1720850 h 3641156"/>
                  <a:gd name="connsiteX25" fmla="*/ 2734312 w 2962912"/>
                  <a:gd name="connsiteY25" fmla="*/ 1781810 h 3641156"/>
                  <a:gd name="connsiteX26" fmla="*/ 2772412 w 2962912"/>
                  <a:gd name="connsiteY26" fmla="*/ 1888490 h 3641156"/>
                  <a:gd name="connsiteX27" fmla="*/ 2802892 w 2962912"/>
                  <a:gd name="connsiteY27" fmla="*/ 2071370 h 3641156"/>
                  <a:gd name="connsiteX28" fmla="*/ 2787652 w 2962912"/>
                  <a:gd name="connsiteY28" fmla="*/ 2338070 h 3641156"/>
                  <a:gd name="connsiteX29" fmla="*/ 2825752 w 2962912"/>
                  <a:gd name="connsiteY29" fmla="*/ 2429510 h 3641156"/>
                  <a:gd name="connsiteX30" fmla="*/ 2680972 w 2962912"/>
                  <a:gd name="connsiteY30" fmla="*/ 2635250 h 3641156"/>
                  <a:gd name="connsiteX31" fmla="*/ 2673352 w 2962912"/>
                  <a:gd name="connsiteY31" fmla="*/ 2787650 h 3641156"/>
                  <a:gd name="connsiteX32" fmla="*/ 2627632 w 2962912"/>
                  <a:gd name="connsiteY32" fmla="*/ 2863850 h 3641156"/>
                  <a:gd name="connsiteX33" fmla="*/ 2536192 w 2962912"/>
                  <a:gd name="connsiteY33" fmla="*/ 2879090 h 3641156"/>
                  <a:gd name="connsiteX34" fmla="*/ 2475232 w 2962912"/>
                  <a:gd name="connsiteY34" fmla="*/ 2818130 h 3641156"/>
                  <a:gd name="connsiteX35" fmla="*/ 2429512 w 2962912"/>
                  <a:gd name="connsiteY35" fmla="*/ 2818130 h 3641156"/>
                  <a:gd name="connsiteX36" fmla="*/ 2406652 w 2962912"/>
                  <a:gd name="connsiteY36" fmla="*/ 2871470 h 3641156"/>
                  <a:gd name="connsiteX37" fmla="*/ 2261872 w 2962912"/>
                  <a:gd name="connsiteY37" fmla="*/ 2856230 h 3641156"/>
                  <a:gd name="connsiteX38" fmla="*/ 2261872 w 2962912"/>
                  <a:gd name="connsiteY38" fmla="*/ 2917190 h 3641156"/>
                  <a:gd name="connsiteX39" fmla="*/ 2200912 w 2962912"/>
                  <a:gd name="connsiteY39" fmla="*/ 2962910 h 3641156"/>
                  <a:gd name="connsiteX40" fmla="*/ 1995172 w 2962912"/>
                  <a:gd name="connsiteY40" fmla="*/ 3001010 h 3641156"/>
                  <a:gd name="connsiteX41" fmla="*/ 1949452 w 2962912"/>
                  <a:gd name="connsiteY41" fmla="*/ 2970530 h 3641156"/>
                  <a:gd name="connsiteX42" fmla="*/ 1949452 w 2962912"/>
                  <a:gd name="connsiteY42" fmla="*/ 3039110 h 3641156"/>
                  <a:gd name="connsiteX43" fmla="*/ 1781812 w 2962912"/>
                  <a:gd name="connsiteY43" fmla="*/ 3107690 h 3641156"/>
                  <a:gd name="connsiteX44" fmla="*/ 1781812 w 2962912"/>
                  <a:gd name="connsiteY44" fmla="*/ 3237230 h 3641156"/>
                  <a:gd name="connsiteX45" fmla="*/ 1736092 w 2962912"/>
                  <a:gd name="connsiteY45" fmla="*/ 3237230 h 3641156"/>
                  <a:gd name="connsiteX46" fmla="*/ 1667512 w 2962912"/>
                  <a:gd name="connsiteY46" fmla="*/ 3183890 h 3641156"/>
                  <a:gd name="connsiteX47" fmla="*/ 1568452 w 2962912"/>
                  <a:gd name="connsiteY47" fmla="*/ 3237230 h 3641156"/>
                  <a:gd name="connsiteX48" fmla="*/ 1522732 w 2962912"/>
                  <a:gd name="connsiteY48" fmla="*/ 3465830 h 3641156"/>
                  <a:gd name="connsiteX49" fmla="*/ 1248412 w 2962912"/>
                  <a:gd name="connsiteY49" fmla="*/ 3610610 h 3641156"/>
                  <a:gd name="connsiteX50" fmla="*/ 1164592 w 2962912"/>
                  <a:gd name="connsiteY50" fmla="*/ 3610610 h 3641156"/>
                  <a:gd name="connsiteX51" fmla="*/ 1097392 w 2962912"/>
                  <a:gd name="connsiteY51" fmla="*/ 3641156 h 3641156"/>
                  <a:gd name="connsiteX52" fmla="*/ 1009652 w 2962912"/>
                  <a:gd name="connsiteY52" fmla="*/ 3587750 h 3641156"/>
                  <a:gd name="connsiteX53" fmla="*/ 1003304 w 2962912"/>
                  <a:gd name="connsiteY53" fmla="*/ 3543300 h 3641156"/>
                  <a:gd name="connsiteX54" fmla="*/ 933452 w 2962912"/>
                  <a:gd name="connsiteY54" fmla="*/ 3429000 h 3641156"/>
                  <a:gd name="connsiteX55" fmla="*/ 939800 w 2962912"/>
                  <a:gd name="connsiteY55" fmla="*/ 3352800 h 3641156"/>
                  <a:gd name="connsiteX56" fmla="*/ 869952 w 2962912"/>
                  <a:gd name="connsiteY56" fmla="*/ 3359150 h 3641156"/>
                  <a:gd name="connsiteX57" fmla="*/ 857252 w 2962912"/>
                  <a:gd name="connsiteY57" fmla="*/ 3371850 h 3641156"/>
                  <a:gd name="connsiteX58" fmla="*/ 717552 w 2962912"/>
                  <a:gd name="connsiteY58" fmla="*/ 3365500 h 3641156"/>
                  <a:gd name="connsiteX59" fmla="*/ 692152 w 2962912"/>
                  <a:gd name="connsiteY59" fmla="*/ 3340100 h 3641156"/>
                  <a:gd name="connsiteX60" fmla="*/ 615952 w 2962912"/>
                  <a:gd name="connsiteY60" fmla="*/ 3327400 h 3641156"/>
                  <a:gd name="connsiteX61" fmla="*/ 533400 w 2962912"/>
                  <a:gd name="connsiteY61" fmla="*/ 3359150 h 3641156"/>
                  <a:gd name="connsiteX62" fmla="*/ 419104 w 2962912"/>
                  <a:gd name="connsiteY62" fmla="*/ 3359150 h 3641156"/>
                  <a:gd name="connsiteX63" fmla="*/ 260352 w 2962912"/>
                  <a:gd name="connsiteY63" fmla="*/ 3187700 h 3641156"/>
                  <a:gd name="connsiteX64" fmla="*/ 279400 w 2962912"/>
                  <a:gd name="connsiteY64" fmla="*/ 3143250 h 3641156"/>
                  <a:gd name="connsiteX65" fmla="*/ 266704 w 2962912"/>
                  <a:gd name="connsiteY65" fmla="*/ 3111500 h 3641156"/>
                  <a:gd name="connsiteX66" fmla="*/ 203200 w 2962912"/>
                  <a:gd name="connsiteY66" fmla="*/ 3098800 h 3641156"/>
                  <a:gd name="connsiteX67" fmla="*/ 107952 w 2962912"/>
                  <a:gd name="connsiteY67" fmla="*/ 2997200 h 3641156"/>
                  <a:gd name="connsiteX68" fmla="*/ 120652 w 2962912"/>
                  <a:gd name="connsiteY68" fmla="*/ 2876550 h 3641156"/>
                  <a:gd name="connsiteX69" fmla="*/ 241304 w 2962912"/>
                  <a:gd name="connsiteY69" fmla="*/ 2692400 h 3641156"/>
                  <a:gd name="connsiteX70" fmla="*/ 247652 w 2962912"/>
                  <a:gd name="connsiteY70" fmla="*/ 2654300 h 3641156"/>
                  <a:gd name="connsiteX71" fmla="*/ 317504 w 2962912"/>
                  <a:gd name="connsiteY71" fmla="*/ 2635250 h 3641156"/>
                  <a:gd name="connsiteX72" fmla="*/ 330200 w 2962912"/>
                  <a:gd name="connsiteY72" fmla="*/ 2584450 h 3641156"/>
                  <a:gd name="connsiteX73" fmla="*/ 266704 w 2962912"/>
                  <a:gd name="connsiteY73" fmla="*/ 2501900 h 3641156"/>
                  <a:gd name="connsiteX74" fmla="*/ 330200 w 2962912"/>
                  <a:gd name="connsiteY74" fmla="*/ 2400300 h 3641156"/>
                  <a:gd name="connsiteX75" fmla="*/ 336552 w 2962912"/>
                  <a:gd name="connsiteY75" fmla="*/ 2298700 h 3641156"/>
                  <a:gd name="connsiteX76" fmla="*/ 419104 w 2962912"/>
                  <a:gd name="connsiteY76" fmla="*/ 2298700 h 3641156"/>
                  <a:gd name="connsiteX77" fmla="*/ 476252 w 2962912"/>
                  <a:gd name="connsiteY77" fmla="*/ 2197100 h 3641156"/>
                  <a:gd name="connsiteX78" fmla="*/ 425452 w 2962912"/>
                  <a:gd name="connsiteY78" fmla="*/ 2095500 h 3641156"/>
                  <a:gd name="connsiteX79" fmla="*/ 361952 w 2962912"/>
                  <a:gd name="connsiteY79" fmla="*/ 2076450 h 3641156"/>
                  <a:gd name="connsiteX80" fmla="*/ 298452 w 2962912"/>
                  <a:gd name="connsiteY80" fmla="*/ 2120900 h 3641156"/>
                  <a:gd name="connsiteX81" fmla="*/ 266704 w 2962912"/>
                  <a:gd name="connsiteY81" fmla="*/ 2095500 h 3641156"/>
                  <a:gd name="connsiteX82" fmla="*/ 215904 w 2962912"/>
                  <a:gd name="connsiteY82" fmla="*/ 2095500 h 3641156"/>
                  <a:gd name="connsiteX83" fmla="*/ 177800 w 2962912"/>
                  <a:gd name="connsiteY83" fmla="*/ 2076450 h 3641156"/>
                  <a:gd name="connsiteX84" fmla="*/ 95252 w 2962912"/>
                  <a:gd name="connsiteY84" fmla="*/ 2070100 h 3641156"/>
                  <a:gd name="connsiteX85" fmla="*/ 25400 w 2962912"/>
                  <a:gd name="connsiteY85" fmla="*/ 2006600 h 3641156"/>
                  <a:gd name="connsiteX86" fmla="*/ 0 w 2962912"/>
                  <a:gd name="connsiteY86" fmla="*/ 1905000 h 3641156"/>
                  <a:gd name="connsiteX87" fmla="*/ 38104 w 2962912"/>
                  <a:gd name="connsiteY87" fmla="*/ 1828800 h 3641156"/>
                  <a:gd name="connsiteX88" fmla="*/ 12704 w 2962912"/>
                  <a:gd name="connsiteY88" fmla="*/ 1778000 h 3641156"/>
                  <a:gd name="connsiteX89" fmla="*/ 95252 w 2962912"/>
                  <a:gd name="connsiteY89" fmla="*/ 1663700 h 3641156"/>
                  <a:gd name="connsiteX90" fmla="*/ 133352 w 2962912"/>
                  <a:gd name="connsiteY90" fmla="*/ 1581150 h 3641156"/>
                  <a:gd name="connsiteX91" fmla="*/ 69852 w 2962912"/>
                  <a:gd name="connsiteY91" fmla="*/ 1504950 h 3641156"/>
                  <a:gd name="connsiteX92" fmla="*/ 69852 w 2962912"/>
                  <a:gd name="connsiteY92" fmla="*/ 1466850 h 3641156"/>
                  <a:gd name="connsiteX93" fmla="*/ 146052 w 2962912"/>
                  <a:gd name="connsiteY93" fmla="*/ 1397000 h 3641156"/>
                  <a:gd name="connsiteX94" fmla="*/ 234952 w 2962912"/>
                  <a:gd name="connsiteY94" fmla="*/ 1276350 h 3641156"/>
                  <a:gd name="connsiteX95" fmla="*/ 190504 w 2962912"/>
                  <a:gd name="connsiteY95" fmla="*/ 1225550 h 3641156"/>
                  <a:gd name="connsiteX96" fmla="*/ 146052 w 2962912"/>
                  <a:gd name="connsiteY96" fmla="*/ 1219200 h 3641156"/>
                  <a:gd name="connsiteX97" fmla="*/ 76200 w 2962912"/>
                  <a:gd name="connsiteY97" fmla="*/ 1155700 h 3641156"/>
                  <a:gd name="connsiteX98" fmla="*/ 88904 w 2962912"/>
                  <a:gd name="connsiteY98" fmla="*/ 1041400 h 3641156"/>
                  <a:gd name="connsiteX99" fmla="*/ 120652 w 2962912"/>
                  <a:gd name="connsiteY99" fmla="*/ 1035050 h 3641156"/>
                  <a:gd name="connsiteX100" fmla="*/ 133352 w 2962912"/>
                  <a:gd name="connsiteY100" fmla="*/ 990600 h 3641156"/>
                  <a:gd name="connsiteX101" fmla="*/ 177800 w 2962912"/>
                  <a:gd name="connsiteY101" fmla="*/ 971550 h 3641156"/>
                  <a:gd name="connsiteX102" fmla="*/ 177800 w 2962912"/>
                  <a:gd name="connsiteY102" fmla="*/ 920752 h 3641156"/>
                  <a:gd name="connsiteX103" fmla="*/ 190504 w 2962912"/>
                  <a:gd name="connsiteY103" fmla="*/ 914400 h 3641156"/>
                  <a:gd name="connsiteX104" fmla="*/ 254000 w 2962912"/>
                  <a:gd name="connsiteY104" fmla="*/ 889000 h 3641156"/>
                  <a:gd name="connsiteX105" fmla="*/ 266704 w 2962912"/>
                  <a:gd name="connsiteY105" fmla="*/ 844550 h 3641156"/>
                  <a:gd name="connsiteX106" fmla="*/ 400052 w 2962912"/>
                  <a:gd name="connsiteY106" fmla="*/ 781050 h 3641156"/>
                  <a:gd name="connsiteX107" fmla="*/ 438152 w 2962912"/>
                  <a:gd name="connsiteY107" fmla="*/ 704850 h 3641156"/>
                  <a:gd name="connsiteX108" fmla="*/ 508000 w 2962912"/>
                  <a:gd name="connsiteY108" fmla="*/ 717550 h 3641156"/>
                  <a:gd name="connsiteX109" fmla="*/ 692152 w 2962912"/>
                  <a:gd name="connsiteY109" fmla="*/ 635000 h 3641156"/>
                  <a:gd name="connsiteX110" fmla="*/ 749304 w 2962912"/>
                  <a:gd name="connsiteY110" fmla="*/ 584200 h 3641156"/>
                  <a:gd name="connsiteX111" fmla="*/ 793752 w 2962912"/>
                  <a:gd name="connsiteY111" fmla="*/ 533400 h 3641156"/>
                  <a:gd name="connsiteX112" fmla="*/ 901704 w 2962912"/>
                  <a:gd name="connsiteY112" fmla="*/ 514350 h 3641156"/>
                  <a:gd name="connsiteX113" fmla="*/ 908052 w 2962912"/>
                  <a:gd name="connsiteY113" fmla="*/ 450850 h 3641156"/>
                  <a:gd name="connsiteX114" fmla="*/ 1035052 w 2962912"/>
                  <a:gd name="connsiteY114" fmla="*/ 438150 h 3641156"/>
                  <a:gd name="connsiteX115" fmla="*/ 1073152 w 2962912"/>
                  <a:gd name="connsiteY115" fmla="*/ 374650 h 3641156"/>
                  <a:gd name="connsiteX116" fmla="*/ 1174752 w 2962912"/>
                  <a:gd name="connsiteY116" fmla="*/ 317500 h 3641156"/>
                  <a:gd name="connsiteX117" fmla="*/ 1270000 w 2962912"/>
                  <a:gd name="connsiteY117" fmla="*/ 323850 h 3641156"/>
                  <a:gd name="connsiteX118" fmla="*/ 1365252 w 2962912"/>
                  <a:gd name="connsiteY118" fmla="*/ 254000 h 3641156"/>
                  <a:gd name="connsiteX119" fmla="*/ 1517652 w 2962912"/>
                  <a:gd name="connsiteY119" fmla="*/ 254000 h 3641156"/>
                  <a:gd name="connsiteX120" fmla="*/ 1517652 w 2962912"/>
                  <a:gd name="connsiteY120" fmla="*/ 209550 h 3641156"/>
                  <a:gd name="connsiteX121" fmla="*/ 1498600 w 2962912"/>
                  <a:gd name="connsiteY121" fmla="*/ 127000 h 3641156"/>
                  <a:gd name="connsiteX122" fmla="*/ 1543052 w 2962912"/>
                  <a:gd name="connsiteY122" fmla="*/ 69850 h 3641156"/>
                  <a:gd name="connsiteX123" fmla="*/ 1739904 w 2962912"/>
                  <a:gd name="connsiteY123" fmla="*/ 12700 h 364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</a:cxnLst>
                <a:rect l="l" t="t" r="r" b="b"/>
                <a:pathLst>
                  <a:path w="2962912" h="3641156">
                    <a:moveTo>
                      <a:pt x="1873252" y="0"/>
                    </a:moveTo>
                    <a:lnTo>
                      <a:pt x="1955800" y="25400"/>
                    </a:lnTo>
                    <a:lnTo>
                      <a:pt x="2165352" y="69850"/>
                    </a:lnTo>
                    <a:lnTo>
                      <a:pt x="2273304" y="120650"/>
                    </a:lnTo>
                    <a:lnTo>
                      <a:pt x="2343152" y="127000"/>
                    </a:lnTo>
                    <a:lnTo>
                      <a:pt x="2457452" y="177800"/>
                    </a:lnTo>
                    <a:lnTo>
                      <a:pt x="2571752" y="304800"/>
                    </a:lnTo>
                    <a:lnTo>
                      <a:pt x="2641600" y="361950"/>
                    </a:lnTo>
                    <a:lnTo>
                      <a:pt x="2667000" y="501650"/>
                    </a:lnTo>
                    <a:lnTo>
                      <a:pt x="2819400" y="501650"/>
                    </a:lnTo>
                    <a:lnTo>
                      <a:pt x="2819400" y="539750"/>
                    </a:lnTo>
                    <a:lnTo>
                      <a:pt x="2787652" y="596900"/>
                    </a:lnTo>
                    <a:lnTo>
                      <a:pt x="2800352" y="654050"/>
                    </a:lnTo>
                    <a:lnTo>
                      <a:pt x="2813052" y="749300"/>
                    </a:lnTo>
                    <a:lnTo>
                      <a:pt x="2800352" y="793750"/>
                    </a:lnTo>
                    <a:lnTo>
                      <a:pt x="2844800" y="850900"/>
                    </a:lnTo>
                    <a:lnTo>
                      <a:pt x="2843092" y="848704"/>
                    </a:lnTo>
                    <a:lnTo>
                      <a:pt x="2818132" y="882650"/>
                    </a:lnTo>
                    <a:lnTo>
                      <a:pt x="2833372" y="1141730"/>
                    </a:lnTo>
                    <a:lnTo>
                      <a:pt x="2886712" y="1248410"/>
                    </a:lnTo>
                    <a:lnTo>
                      <a:pt x="2879092" y="1393190"/>
                    </a:lnTo>
                    <a:lnTo>
                      <a:pt x="2856232" y="1423670"/>
                    </a:lnTo>
                    <a:lnTo>
                      <a:pt x="2848612" y="1507490"/>
                    </a:lnTo>
                    <a:lnTo>
                      <a:pt x="2962912" y="1697990"/>
                    </a:lnTo>
                    <a:lnTo>
                      <a:pt x="2772412" y="1720850"/>
                    </a:lnTo>
                    <a:lnTo>
                      <a:pt x="2734312" y="1781810"/>
                    </a:lnTo>
                    <a:lnTo>
                      <a:pt x="2772412" y="1888490"/>
                    </a:lnTo>
                    <a:lnTo>
                      <a:pt x="2802892" y="2071370"/>
                    </a:lnTo>
                    <a:lnTo>
                      <a:pt x="2787652" y="2338070"/>
                    </a:lnTo>
                    <a:lnTo>
                      <a:pt x="2825752" y="2429510"/>
                    </a:lnTo>
                    <a:lnTo>
                      <a:pt x="2680972" y="2635250"/>
                    </a:lnTo>
                    <a:lnTo>
                      <a:pt x="2673352" y="2787650"/>
                    </a:lnTo>
                    <a:lnTo>
                      <a:pt x="2627632" y="2863850"/>
                    </a:lnTo>
                    <a:lnTo>
                      <a:pt x="2536192" y="2879090"/>
                    </a:lnTo>
                    <a:lnTo>
                      <a:pt x="2475232" y="2818130"/>
                    </a:lnTo>
                    <a:lnTo>
                      <a:pt x="2429512" y="2818130"/>
                    </a:lnTo>
                    <a:lnTo>
                      <a:pt x="2406652" y="2871470"/>
                    </a:lnTo>
                    <a:lnTo>
                      <a:pt x="2261872" y="2856230"/>
                    </a:lnTo>
                    <a:lnTo>
                      <a:pt x="2261872" y="2917190"/>
                    </a:lnTo>
                    <a:lnTo>
                      <a:pt x="2200912" y="2962910"/>
                    </a:lnTo>
                    <a:lnTo>
                      <a:pt x="1995172" y="3001010"/>
                    </a:lnTo>
                    <a:lnTo>
                      <a:pt x="1949452" y="2970530"/>
                    </a:lnTo>
                    <a:lnTo>
                      <a:pt x="1949452" y="3039110"/>
                    </a:lnTo>
                    <a:lnTo>
                      <a:pt x="1781812" y="3107690"/>
                    </a:lnTo>
                    <a:lnTo>
                      <a:pt x="1781812" y="3237230"/>
                    </a:lnTo>
                    <a:lnTo>
                      <a:pt x="1736092" y="3237230"/>
                    </a:lnTo>
                    <a:lnTo>
                      <a:pt x="1667512" y="3183890"/>
                    </a:lnTo>
                    <a:lnTo>
                      <a:pt x="1568452" y="3237230"/>
                    </a:lnTo>
                    <a:lnTo>
                      <a:pt x="1522732" y="3465830"/>
                    </a:lnTo>
                    <a:lnTo>
                      <a:pt x="1248412" y="3610610"/>
                    </a:lnTo>
                    <a:lnTo>
                      <a:pt x="1164592" y="3610610"/>
                    </a:lnTo>
                    <a:lnTo>
                      <a:pt x="1097392" y="3641156"/>
                    </a:lnTo>
                    <a:lnTo>
                      <a:pt x="1009652" y="3587750"/>
                    </a:lnTo>
                    <a:lnTo>
                      <a:pt x="1003304" y="3543300"/>
                    </a:lnTo>
                    <a:lnTo>
                      <a:pt x="933452" y="3429000"/>
                    </a:lnTo>
                    <a:lnTo>
                      <a:pt x="939800" y="3352800"/>
                    </a:lnTo>
                    <a:lnTo>
                      <a:pt x="869952" y="3359150"/>
                    </a:lnTo>
                    <a:lnTo>
                      <a:pt x="857252" y="3371850"/>
                    </a:lnTo>
                    <a:lnTo>
                      <a:pt x="717552" y="3365500"/>
                    </a:lnTo>
                    <a:lnTo>
                      <a:pt x="692152" y="3340100"/>
                    </a:lnTo>
                    <a:lnTo>
                      <a:pt x="615952" y="3327400"/>
                    </a:lnTo>
                    <a:lnTo>
                      <a:pt x="533400" y="3359150"/>
                    </a:lnTo>
                    <a:lnTo>
                      <a:pt x="419104" y="3359150"/>
                    </a:lnTo>
                    <a:lnTo>
                      <a:pt x="260352" y="3187700"/>
                    </a:lnTo>
                    <a:lnTo>
                      <a:pt x="279400" y="3143250"/>
                    </a:lnTo>
                    <a:lnTo>
                      <a:pt x="266704" y="3111500"/>
                    </a:lnTo>
                    <a:lnTo>
                      <a:pt x="203200" y="3098800"/>
                    </a:lnTo>
                    <a:lnTo>
                      <a:pt x="107952" y="2997200"/>
                    </a:lnTo>
                    <a:lnTo>
                      <a:pt x="120652" y="2876550"/>
                    </a:lnTo>
                    <a:lnTo>
                      <a:pt x="241304" y="2692400"/>
                    </a:lnTo>
                    <a:lnTo>
                      <a:pt x="247652" y="2654300"/>
                    </a:lnTo>
                    <a:lnTo>
                      <a:pt x="317504" y="2635250"/>
                    </a:lnTo>
                    <a:lnTo>
                      <a:pt x="330200" y="2584450"/>
                    </a:lnTo>
                    <a:lnTo>
                      <a:pt x="266704" y="2501900"/>
                    </a:lnTo>
                    <a:lnTo>
                      <a:pt x="330200" y="2400300"/>
                    </a:lnTo>
                    <a:lnTo>
                      <a:pt x="336552" y="2298700"/>
                    </a:lnTo>
                    <a:lnTo>
                      <a:pt x="419104" y="2298700"/>
                    </a:lnTo>
                    <a:lnTo>
                      <a:pt x="476252" y="2197100"/>
                    </a:lnTo>
                    <a:lnTo>
                      <a:pt x="425452" y="2095500"/>
                    </a:lnTo>
                    <a:lnTo>
                      <a:pt x="361952" y="2076450"/>
                    </a:lnTo>
                    <a:lnTo>
                      <a:pt x="298452" y="2120900"/>
                    </a:lnTo>
                    <a:lnTo>
                      <a:pt x="266704" y="2095500"/>
                    </a:lnTo>
                    <a:lnTo>
                      <a:pt x="215904" y="2095500"/>
                    </a:lnTo>
                    <a:lnTo>
                      <a:pt x="177800" y="2076450"/>
                    </a:lnTo>
                    <a:lnTo>
                      <a:pt x="95252" y="2070100"/>
                    </a:lnTo>
                    <a:lnTo>
                      <a:pt x="25400" y="2006600"/>
                    </a:lnTo>
                    <a:lnTo>
                      <a:pt x="0" y="1905000"/>
                    </a:lnTo>
                    <a:lnTo>
                      <a:pt x="38104" y="1828800"/>
                    </a:lnTo>
                    <a:lnTo>
                      <a:pt x="12704" y="1778000"/>
                    </a:lnTo>
                    <a:lnTo>
                      <a:pt x="95252" y="1663700"/>
                    </a:lnTo>
                    <a:lnTo>
                      <a:pt x="133352" y="1581150"/>
                    </a:lnTo>
                    <a:lnTo>
                      <a:pt x="69852" y="1504950"/>
                    </a:lnTo>
                    <a:lnTo>
                      <a:pt x="69852" y="1466850"/>
                    </a:lnTo>
                    <a:lnTo>
                      <a:pt x="146052" y="1397000"/>
                    </a:lnTo>
                    <a:lnTo>
                      <a:pt x="234952" y="1276350"/>
                    </a:lnTo>
                    <a:lnTo>
                      <a:pt x="190504" y="1225550"/>
                    </a:lnTo>
                    <a:lnTo>
                      <a:pt x="146052" y="1219200"/>
                    </a:lnTo>
                    <a:lnTo>
                      <a:pt x="76200" y="1155700"/>
                    </a:lnTo>
                    <a:lnTo>
                      <a:pt x="88904" y="1041400"/>
                    </a:lnTo>
                    <a:lnTo>
                      <a:pt x="120652" y="1035050"/>
                    </a:lnTo>
                    <a:lnTo>
                      <a:pt x="133352" y="990600"/>
                    </a:lnTo>
                    <a:lnTo>
                      <a:pt x="177800" y="971550"/>
                    </a:lnTo>
                    <a:lnTo>
                      <a:pt x="177800" y="920752"/>
                    </a:lnTo>
                    <a:lnTo>
                      <a:pt x="190504" y="914400"/>
                    </a:lnTo>
                    <a:lnTo>
                      <a:pt x="254000" y="889000"/>
                    </a:lnTo>
                    <a:lnTo>
                      <a:pt x="266704" y="844550"/>
                    </a:lnTo>
                    <a:lnTo>
                      <a:pt x="400052" y="781050"/>
                    </a:lnTo>
                    <a:lnTo>
                      <a:pt x="438152" y="704850"/>
                    </a:lnTo>
                    <a:lnTo>
                      <a:pt x="508000" y="717550"/>
                    </a:lnTo>
                    <a:lnTo>
                      <a:pt x="692152" y="635000"/>
                    </a:lnTo>
                    <a:lnTo>
                      <a:pt x="749304" y="584200"/>
                    </a:lnTo>
                    <a:lnTo>
                      <a:pt x="793752" y="533400"/>
                    </a:lnTo>
                    <a:lnTo>
                      <a:pt x="901704" y="514350"/>
                    </a:lnTo>
                    <a:lnTo>
                      <a:pt x="908052" y="450850"/>
                    </a:lnTo>
                    <a:lnTo>
                      <a:pt x="1035052" y="438150"/>
                    </a:lnTo>
                    <a:lnTo>
                      <a:pt x="1073152" y="374650"/>
                    </a:lnTo>
                    <a:lnTo>
                      <a:pt x="1174752" y="317500"/>
                    </a:lnTo>
                    <a:lnTo>
                      <a:pt x="1270000" y="323850"/>
                    </a:lnTo>
                    <a:lnTo>
                      <a:pt x="1365252" y="254000"/>
                    </a:lnTo>
                    <a:lnTo>
                      <a:pt x="1517652" y="254000"/>
                    </a:lnTo>
                    <a:lnTo>
                      <a:pt x="1517652" y="209550"/>
                    </a:lnTo>
                    <a:lnTo>
                      <a:pt x="1498600" y="127000"/>
                    </a:lnTo>
                    <a:lnTo>
                      <a:pt x="1543052" y="69850"/>
                    </a:lnTo>
                    <a:lnTo>
                      <a:pt x="1739904" y="1270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99AD68A3-8F24-291A-EBC3-B3C28DE6C5DE}"/>
                  </a:ext>
                </a:extLst>
              </p:cNvPr>
              <p:cNvSpPr/>
              <p:nvPr/>
            </p:nvSpPr>
            <p:spPr>
              <a:xfrm>
                <a:off x="2398897" y="2356271"/>
                <a:ext cx="542068" cy="717514"/>
              </a:xfrm>
              <a:custGeom>
                <a:avLst/>
                <a:gdLst>
                  <a:gd name="connsiteX0" fmla="*/ 556008 w 3516632"/>
                  <a:gd name="connsiteY0" fmla="*/ 2706116 h 4518660"/>
                  <a:gd name="connsiteX1" fmla="*/ 556920 w 3516632"/>
                  <a:gd name="connsiteY1" fmla="*/ 2709304 h 4518660"/>
                  <a:gd name="connsiteX2" fmla="*/ 537212 w 3516632"/>
                  <a:gd name="connsiteY2" fmla="*/ 2735580 h 4518660"/>
                  <a:gd name="connsiteX3" fmla="*/ 438152 w 3516632"/>
                  <a:gd name="connsiteY3" fmla="*/ 2735580 h 4518660"/>
                  <a:gd name="connsiteX4" fmla="*/ 213360 w 3516632"/>
                  <a:gd name="connsiteY4" fmla="*/ 0 h 4518660"/>
                  <a:gd name="connsiteX5" fmla="*/ 281940 w 3516632"/>
                  <a:gd name="connsiteY5" fmla="*/ 152400 h 4518660"/>
                  <a:gd name="connsiteX6" fmla="*/ 358140 w 3516632"/>
                  <a:gd name="connsiteY6" fmla="*/ 243840 h 4518660"/>
                  <a:gd name="connsiteX7" fmla="*/ 449580 w 3516632"/>
                  <a:gd name="connsiteY7" fmla="*/ 304800 h 4518660"/>
                  <a:gd name="connsiteX8" fmla="*/ 510540 w 3516632"/>
                  <a:gd name="connsiteY8" fmla="*/ 472440 h 4518660"/>
                  <a:gd name="connsiteX9" fmla="*/ 624840 w 3516632"/>
                  <a:gd name="connsiteY9" fmla="*/ 502920 h 4518660"/>
                  <a:gd name="connsiteX10" fmla="*/ 632460 w 3516632"/>
                  <a:gd name="connsiteY10" fmla="*/ 609600 h 4518660"/>
                  <a:gd name="connsiteX11" fmla="*/ 830580 w 3516632"/>
                  <a:gd name="connsiteY11" fmla="*/ 746760 h 4518660"/>
                  <a:gd name="connsiteX12" fmla="*/ 883920 w 3516632"/>
                  <a:gd name="connsiteY12" fmla="*/ 723900 h 4518660"/>
                  <a:gd name="connsiteX13" fmla="*/ 1059180 w 3516632"/>
                  <a:gd name="connsiteY13" fmla="*/ 822960 h 4518660"/>
                  <a:gd name="connsiteX14" fmla="*/ 1135380 w 3516632"/>
                  <a:gd name="connsiteY14" fmla="*/ 822960 h 4518660"/>
                  <a:gd name="connsiteX15" fmla="*/ 1219200 w 3516632"/>
                  <a:gd name="connsiteY15" fmla="*/ 845820 h 4518660"/>
                  <a:gd name="connsiteX16" fmla="*/ 1295400 w 3516632"/>
                  <a:gd name="connsiteY16" fmla="*/ 975360 h 4518660"/>
                  <a:gd name="connsiteX17" fmla="*/ 1440180 w 3516632"/>
                  <a:gd name="connsiteY17" fmla="*/ 906780 h 4518660"/>
                  <a:gd name="connsiteX18" fmla="*/ 1501140 w 3516632"/>
                  <a:gd name="connsiteY18" fmla="*/ 914400 h 4518660"/>
                  <a:gd name="connsiteX19" fmla="*/ 1584960 w 3516632"/>
                  <a:gd name="connsiteY19" fmla="*/ 914400 h 4518660"/>
                  <a:gd name="connsiteX20" fmla="*/ 1653540 w 3516632"/>
                  <a:gd name="connsiteY20" fmla="*/ 861060 h 4518660"/>
                  <a:gd name="connsiteX21" fmla="*/ 1706880 w 3516632"/>
                  <a:gd name="connsiteY21" fmla="*/ 861060 h 4518660"/>
                  <a:gd name="connsiteX22" fmla="*/ 1760220 w 3516632"/>
                  <a:gd name="connsiteY22" fmla="*/ 883920 h 4518660"/>
                  <a:gd name="connsiteX23" fmla="*/ 1866900 w 3516632"/>
                  <a:gd name="connsiteY23" fmla="*/ 883920 h 4518660"/>
                  <a:gd name="connsiteX24" fmla="*/ 1920240 w 3516632"/>
                  <a:gd name="connsiteY24" fmla="*/ 762000 h 4518660"/>
                  <a:gd name="connsiteX25" fmla="*/ 2065020 w 3516632"/>
                  <a:gd name="connsiteY25" fmla="*/ 731520 h 4518660"/>
                  <a:gd name="connsiteX26" fmla="*/ 2164080 w 3516632"/>
                  <a:gd name="connsiteY26" fmla="*/ 731520 h 4518660"/>
                  <a:gd name="connsiteX27" fmla="*/ 2232660 w 3516632"/>
                  <a:gd name="connsiteY27" fmla="*/ 662940 h 4518660"/>
                  <a:gd name="connsiteX28" fmla="*/ 2331720 w 3516632"/>
                  <a:gd name="connsiteY28" fmla="*/ 739140 h 4518660"/>
                  <a:gd name="connsiteX29" fmla="*/ 2331720 w 3516632"/>
                  <a:gd name="connsiteY29" fmla="*/ 647700 h 4518660"/>
                  <a:gd name="connsiteX30" fmla="*/ 2385060 w 3516632"/>
                  <a:gd name="connsiteY30" fmla="*/ 548640 h 4518660"/>
                  <a:gd name="connsiteX31" fmla="*/ 2659380 w 3516632"/>
                  <a:gd name="connsiteY31" fmla="*/ 723900 h 4518660"/>
                  <a:gd name="connsiteX32" fmla="*/ 2773680 w 3516632"/>
                  <a:gd name="connsiteY32" fmla="*/ 914400 h 4518660"/>
                  <a:gd name="connsiteX33" fmla="*/ 2872740 w 3516632"/>
                  <a:gd name="connsiteY33" fmla="*/ 937260 h 4518660"/>
                  <a:gd name="connsiteX34" fmla="*/ 2987040 w 3516632"/>
                  <a:gd name="connsiteY34" fmla="*/ 982980 h 4518660"/>
                  <a:gd name="connsiteX35" fmla="*/ 3025140 w 3516632"/>
                  <a:gd name="connsiteY35" fmla="*/ 1066800 h 4518660"/>
                  <a:gd name="connsiteX36" fmla="*/ 3040380 w 3516632"/>
                  <a:gd name="connsiteY36" fmla="*/ 1135380 h 4518660"/>
                  <a:gd name="connsiteX37" fmla="*/ 3284220 w 3516632"/>
                  <a:gd name="connsiteY37" fmla="*/ 1333500 h 4518660"/>
                  <a:gd name="connsiteX38" fmla="*/ 3352800 w 3516632"/>
                  <a:gd name="connsiteY38" fmla="*/ 1348740 h 4518660"/>
                  <a:gd name="connsiteX39" fmla="*/ 3459480 w 3516632"/>
                  <a:gd name="connsiteY39" fmla="*/ 1348740 h 4518660"/>
                  <a:gd name="connsiteX40" fmla="*/ 3433572 w 3516632"/>
                  <a:gd name="connsiteY40" fmla="*/ 1333194 h 4518660"/>
                  <a:gd name="connsiteX41" fmla="*/ 3463292 w 3516632"/>
                  <a:gd name="connsiteY41" fmla="*/ 1341120 h 4518660"/>
                  <a:gd name="connsiteX42" fmla="*/ 3516632 w 3516632"/>
                  <a:gd name="connsiteY42" fmla="*/ 1371600 h 4518660"/>
                  <a:gd name="connsiteX43" fmla="*/ 3493772 w 3516632"/>
                  <a:gd name="connsiteY43" fmla="*/ 1478280 h 4518660"/>
                  <a:gd name="connsiteX44" fmla="*/ 3463292 w 3516632"/>
                  <a:gd name="connsiteY44" fmla="*/ 1516380 h 4518660"/>
                  <a:gd name="connsiteX45" fmla="*/ 3425192 w 3516632"/>
                  <a:gd name="connsiteY45" fmla="*/ 1516380 h 4518660"/>
                  <a:gd name="connsiteX46" fmla="*/ 3387092 w 3516632"/>
                  <a:gd name="connsiteY46" fmla="*/ 1455420 h 4518660"/>
                  <a:gd name="connsiteX47" fmla="*/ 3333752 w 3516632"/>
                  <a:gd name="connsiteY47" fmla="*/ 1455420 h 4518660"/>
                  <a:gd name="connsiteX48" fmla="*/ 3265172 w 3516632"/>
                  <a:gd name="connsiteY48" fmla="*/ 1470660 h 4518660"/>
                  <a:gd name="connsiteX49" fmla="*/ 3188972 w 3516632"/>
                  <a:gd name="connsiteY49" fmla="*/ 1524000 h 4518660"/>
                  <a:gd name="connsiteX50" fmla="*/ 3082292 w 3516632"/>
                  <a:gd name="connsiteY50" fmla="*/ 1546860 h 4518660"/>
                  <a:gd name="connsiteX51" fmla="*/ 3059432 w 3516632"/>
                  <a:gd name="connsiteY51" fmla="*/ 1524000 h 4518660"/>
                  <a:gd name="connsiteX52" fmla="*/ 2952752 w 3516632"/>
                  <a:gd name="connsiteY52" fmla="*/ 1516380 h 4518660"/>
                  <a:gd name="connsiteX53" fmla="*/ 2777492 w 3516632"/>
                  <a:gd name="connsiteY53" fmla="*/ 1577340 h 4518660"/>
                  <a:gd name="connsiteX54" fmla="*/ 2602232 w 3516632"/>
                  <a:gd name="connsiteY54" fmla="*/ 1722120 h 4518660"/>
                  <a:gd name="connsiteX55" fmla="*/ 2289812 w 3516632"/>
                  <a:gd name="connsiteY55" fmla="*/ 2065020 h 4518660"/>
                  <a:gd name="connsiteX56" fmla="*/ 2145032 w 3516632"/>
                  <a:gd name="connsiteY56" fmla="*/ 2263140 h 4518660"/>
                  <a:gd name="connsiteX57" fmla="*/ 2045972 w 3516632"/>
                  <a:gd name="connsiteY57" fmla="*/ 2613660 h 4518660"/>
                  <a:gd name="connsiteX58" fmla="*/ 2045972 w 3516632"/>
                  <a:gd name="connsiteY58" fmla="*/ 2880360 h 4518660"/>
                  <a:gd name="connsiteX59" fmla="*/ 2122172 w 3516632"/>
                  <a:gd name="connsiteY59" fmla="*/ 2994660 h 4518660"/>
                  <a:gd name="connsiteX60" fmla="*/ 2076452 w 3516632"/>
                  <a:gd name="connsiteY60" fmla="*/ 3063240 h 4518660"/>
                  <a:gd name="connsiteX61" fmla="*/ 2053592 w 3516632"/>
                  <a:gd name="connsiteY61" fmla="*/ 3307080 h 4518660"/>
                  <a:gd name="connsiteX62" fmla="*/ 2007872 w 3516632"/>
                  <a:gd name="connsiteY62" fmla="*/ 3444240 h 4518660"/>
                  <a:gd name="connsiteX63" fmla="*/ 1901192 w 3516632"/>
                  <a:gd name="connsiteY63" fmla="*/ 3451860 h 4518660"/>
                  <a:gd name="connsiteX64" fmla="*/ 1863092 w 3516632"/>
                  <a:gd name="connsiteY64" fmla="*/ 3535680 h 4518660"/>
                  <a:gd name="connsiteX65" fmla="*/ 1741172 w 3516632"/>
                  <a:gd name="connsiteY65" fmla="*/ 3573780 h 4518660"/>
                  <a:gd name="connsiteX66" fmla="*/ 1703072 w 3516632"/>
                  <a:gd name="connsiteY66" fmla="*/ 3627120 h 4518660"/>
                  <a:gd name="connsiteX67" fmla="*/ 1619252 w 3516632"/>
                  <a:gd name="connsiteY67" fmla="*/ 3634740 h 4518660"/>
                  <a:gd name="connsiteX68" fmla="*/ 1588772 w 3516632"/>
                  <a:gd name="connsiteY68" fmla="*/ 3688080 h 4518660"/>
                  <a:gd name="connsiteX69" fmla="*/ 1474472 w 3516632"/>
                  <a:gd name="connsiteY69" fmla="*/ 3710940 h 4518660"/>
                  <a:gd name="connsiteX70" fmla="*/ 1443992 w 3516632"/>
                  <a:gd name="connsiteY70" fmla="*/ 3680460 h 4518660"/>
                  <a:gd name="connsiteX71" fmla="*/ 1329692 w 3516632"/>
                  <a:gd name="connsiteY71" fmla="*/ 3665220 h 4518660"/>
                  <a:gd name="connsiteX72" fmla="*/ 1169672 w 3516632"/>
                  <a:gd name="connsiteY72" fmla="*/ 3710940 h 4518660"/>
                  <a:gd name="connsiteX73" fmla="*/ 1169672 w 3516632"/>
                  <a:gd name="connsiteY73" fmla="*/ 3802380 h 4518660"/>
                  <a:gd name="connsiteX74" fmla="*/ 1062992 w 3516632"/>
                  <a:gd name="connsiteY74" fmla="*/ 3909060 h 4518660"/>
                  <a:gd name="connsiteX75" fmla="*/ 918212 w 3516632"/>
                  <a:gd name="connsiteY75" fmla="*/ 3954780 h 4518660"/>
                  <a:gd name="connsiteX76" fmla="*/ 765812 w 3516632"/>
                  <a:gd name="connsiteY76" fmla="*/ 4130040 h 4518660"/>
                  <a:gd name="connsiteX77" fmla="*/ 727712 w 3516632"/>
                  <a:gd name="connsiteY77" fmla="*/ 4366260 h 4518660"/>
                  <a:gd name="connsiteX78" fmla="*/ 628652 w 3516632"/>
                  <a:gd name="connsiteY78" fmla="*/ 4503420 h 4518660"/>
                  <a:gd name="connsiteX79" fmla="*/ 506732 w 3516632"/>
                  <a:gd name="connsiteY79" fmla="*/ 4518660 h 4518660"/>
                  <a:gd name="connsiteX80" fmla="*/ 300992 w 3516632"/>
                  <a:gd name="connsiteY80" fmla="*/ 4465320 h 4518660"/>
                  <a:gd name="connsiteX81" fmla="*/ 300992 w 3516632"/>
                  <a:gd name="connsiteY81" fmla="*/ 4358640 h 4518660"/>
                  <a:gd name="connsiteX82" fmla="*/ 163832 w 3516632"/>
                  <a:gd name="connsiteY82" fmla="*/ 4312920 h 4518660"/>
                  <a:gd name="connsiteX83" fmla="*/ 102872 w 3516632"/>
                  <a:gd name="connsiteY83" fmla="*/ 4267200 h 4518660"/>
                  <a:gd name="connsiteX84" fmla="*/ 102872 w 3516632"/>
                  <a:gd name="connsiteY84" fmla="*/ 4221480 h 4518660"/>
                  <a:gd name="connsiteX85" fmla="*/ 201932 w 3516632"/>
                  <a:gd name="connsiteY85" fmla="*/ 4229100 h 4518660"/>
                  <a:gd name="connsiteX86" fmla="*/ 278132 w 3516632"/>
                  <a:gd name="connsiteY86" fmla="*/ 4206240 h 4518660"/>
                  <a:gd name="connsiteX87" fmla="*/ 308612 w 3516632"/>
                  <a:gd name="connsiteY87" fmla="*/ 4175760 h 4518660"/>
                  <a:gd name="connsiteX88" fmla="*/ 400052 w 3516632"/>
                  <a:gd name="connsiteY88" fmla="*/ 4175760 h 4518660"/>
                  <a:gd name="connsiteX89" fmla="*/ 400052 w 3516632"/>
                  <a:gd name="connsiteY89" fmla="*/ 4099560 h 4518660"/>
                  <a:gd name="connsiteX90" fmla="*/ 308612 w 3516632"/>
                  <a:gd name="connsiteY90" fmla="*/ 4000500 h 4518660"/>
                  <a:gd name="connsiteX91" fmla="*/ 300992 w 3516632"/>
                  <a:gd name="connsiteY91" fmla="*/ 3886200 h 4518660"/>
                  <a:gd name="connsiteX92" fmla="*/ 339092 w 3516632"/>
                  <a:gd name="connsiteY92" fmla="*/ 3802380 h 4518660"/>
                  <a:gd name="connsiteX93" fmla="*/ 300992 w 3516632"/>
                  <a:gd name="connsiteY93" fmla="*/ 3733800 h 4518660"/>
                  <a:gd name="connsiteX94" fmla="*/ 316232 w 3516632"/>
                  <a:gd name="connsiteY94" fmla="*/ 3657600 h 4518660"/>
                  <a:gd name="connsiteX95" fmla="*/ 308612 w 3516632"/>
                  <a:gd name="connsiteY95" fmla="*/ 3611880 h 4518660"/>
                  <a:gd name="connsiteX96" fmla="*/ 285752 w 3516632"/>
                  <a:gd name="connsiteY96" fmla="*/ 3489960 h 4518660"/>
                  <a:gd name="connsiteX97" fmla="*/ 308612 w 3516632"/>
                  <a:gd name="connsiteY97" fmla="*/ 3368040 h 4518660"/>
                  <a:gd name="connsiteX98" fmla="*/ 438152 w 3516632"/>
                  <a:gd name="connsiteY98" fmla="*/ 3307080 h 4518660"/>
                  <a:gd name="connsiteX99" fmla="*/ 430532 w 3516632"/>
                  <a:gd name="connsiteY99" fmla="*/ 3200400 h 4518660"/>
                  <a:gd name="connsiteX100" fmla="*/ 377192 w 3516632"/>
                  <a:gd name="connsiteY100" fmla="*/ 3108960 h 4518660"/>
                  <a:gd name="connsiteX101" fmla="*/ 377192 w 3516632"/>
                  <a:gd name="connsiteY101" fmla="*/ 3055620 h 4518660"/>
                  <a:gd name="connsiteX102" fmla="*/ 262892 w 3516632"/>
                  <a:gd name="connsiteY102" fmla="*/ 2979420 h 4518660"/>
                  <a:gd name="connsiteX103" fmla="*/ 300992 w 3516632"/>
                  <a:gd name="connsiteY103" fmla="*/ 2903220 h 4518660"/>
                  <a:gd name="connsiteX104" fmla="*/ 316232 w 3516632"/>
                  <a:gd name="connsiteY104" fmla="*/ 2849880 h 4518660"/>
                  <a:gd name="connsiteX105" fmla="*/ 407672 w 3516632"/>
                  <a:gd name="connsiteY105" fmla="*/ 2735580 h 4518660"/>
                  <a:gd name="connsiteX106" fmla="*/ 438152 w 3516632"/>
                  <a:gd name="connsiteY106" fmla="*/ 2735580 h 4518660"/>
                  <a:gd name="connsiteX107" fmla="*/ 544832 w 3516632"/>
                  <a:gd name="connsiteY107" fmla="*/ 2743200 h 4518660"/>
                  <a:gd name="connsiteX108" fmla="*/ 560072 w 3516632"/>
                  <a:gd name="connsiteY108" fmla="*/ 2720340 h 4518660"/>
                  <a:gd name="connsiteX109" fmla="*/ 556920 w 3516632"/>
                  <a:gd name="connsiteY109" fmla="*/ 2709304 h 4518660"/>
                  <a:gd name="connsiteX110" fmla="*/ 560072 w 3516632"/>
                  <a:gd name="connsiteY110" fmla="*/ 2705100 h 4518660"/>
                  <a:gd name="connsiteX111" fmla="*/ 556008 w 3516632"/>
                  <a:gd name="connsiteY111" fmla="*/ 2706116 h 4518660"/>
                  <a:gd name="connsiteX112" fmla="*/ 544832 w 3516632"/>
                  <a:gd name="connsiteY112" fmla="*/ 2667000 h 4518660"/>
                  <a:gd name="connsiteX113" fmla="*/ 537212 w 3516632"/>
                  <a:gd name="connsiteY113" fmla="*/ 2567940 h 4518660"/>
                  <a:gd name="connsiteX114" fmla="*/ 575312 w 3516632"/>
                  <a:gd name="connsiteY114" fmla="*/ 2499360 h 4518660"/>
                  <a:gd name="connsiteX115" fmla="*/ 735332 w 3516632"/>
                  <a:gd name="connsiteY115" fmla="*/ 2476500 h 4518660"/>
                  <a:gd name="connsiteX116" fmla="*/ 781052 w 3516632"/>
                  <a:gd name="connsiteY116" fmla="*/ 2400300 h 4518660"/>
                  <a:gd name="connsiteX117" fmla="*/ 826772 w 3516632"/>
                  <a:gd name="connsiteY117" fmla="*/ 2400300 h 4518660"/>
                  <a:gd name="connsiteX118" fmla="*/ 941072 w 3516632"/>
                  <a:gd name="connsiteY118" fmla="*/ 2316480 h 4518660"/>
                  <a:gd name="connsiteX119" fmla="*/ 956312 w 3516632"/>
                  <a:gd name="connsiteY119" fmla="*/ 2240280 h 4518660"/>
                  <a:gd name="connsiteX120" fmla="*/ 994412 w 3516632"/>
                  <a:gd name="connsiteY120" fmla="*/ 2179320 h 4518660"/>
                  <a:gd name="connsiteX121" fmla="*/ 1032512 w 3516632"/>
                  <a:gd name="connsiteY121" fmla="*/ 2087880 h 4518660"/>
                  <a:gd name="connsiteX122" fmla="*/ 1116332 w 3516632"/>
                  <a:gd name="connsiteY122" fmla="*/ 2087880 h 4518660"/>
                  <a:gd name="connsiteX123" fmla="*/ 1123952 w 3516632"/>
                  <a:gd name="connsiteY123" fmla="*/ 2019300 h 4518660"/>
                  <a:gd name="connsiteX124" fmla="*/ 1177292 w 3516632"/>
                  <a:gd name="connsiteY124" fmla="*/ 2019300 h 4518660"/>
                  <a:gd name="connsiteX125" fmla="*/ 1177292 w 3516632"/>
                  <a:gd name="connsiteY125" fmla="*/ 1935480 h 4518660"/>
                  <a:gd name="connsiteX126" fmla="*/ 1047752 w 3516632"/>
                  <a:gd name="connsiteY126" fmla="*/ 1844040 h 4518660"/>
                  <a:gd name="connsiteX127" fmla="*/ 895352 w 3516632"/>
                  <a:gd name="connsiteY127" fmla="*/ 1691640 h 4518660"/>
                  <a:gd name="connsiteX128" fmla="*/ 796292 w 3516632"/>
                  <a:gd name="connsiteY128" fmla="*/ 1668780 h 4518660"/>
                  <a:gd name="connsiteX129" fmla="*/ 765812 w 3516632"/>
                  <a:gd name="connsiteY129" fmla="*/ 1600200 h 4518660"/>
                  <a:gd name="connsiteX130" fmla="*/ 636272 w 3516632"/>
                  <a:gd name="connsiteY130" fmla="*/ 1607820 h 4518660"/>
                  <a:gd name="connsiteX131" fmla="*/ 605792 w 3516632"/>
                  <a:gd name="connsiteY131" fmla="*/ 1668780 h 4518660"/>
                  <a:gd name="connsiteX132" fmla="*/ 666752 w 3516632"/>
                  <a:gd name="connsiteY132" fmla="*/ 1744980 h 4518660"/>
                  <a:gd name="connsiteX133" fmla="*/ 567692 w 3516632"/>
                  <a:gd name="connsiteY133" fmla="*/ 1775460 h 4518660"/>
                  <a:gd name="connsiteX134" fmla="*/ 537212 w 3516632"/>
                  <a:gd name="connsiteY134" fmla="*/ 1767840 h 4518660"/>
                  <a:gd name="connsiteX135" fmla="*/ 499112 w 3516632"/>
                  <a:gd name="connsiteY135" fmla="*/ 1813560 h 4518660"/>
                  <a:gd name="connsiteX136" fmla="*/ 438152 w 3516632"/>
                  <a:gd name="connsiteY136" fmla="*/ 1775460 h 4518660"/>
                  <a:gd name="connsiteX137" fmla="*/ 491492 w 3516632"/>
                  <a:gd name="connsiteY137" fmla="*/ 1684020 h 4518660"/>
                  <a:gd name="connsiteX138" fmla="*/ 491492 w 3516632"/>
                  <a:gd name="connsiteY138" fmla="*/ 1600200 h 4518660"/>
                  <a:gd name="connsiteX139" fmla="*/ 598172 w 3516632"/>
                  <a:gd name="connsiteY139" fmla="*/ 1524000 h 4518660"/>
                  <a:gd name="connsiteX140" fmla="*/ 544832 w 3516632"/>
                  <a:gd name="connsiteY140" fmla="*/ 1440180 h 4518660"/>
                  <a:gd name="connsiteX141" fmla="*/ 529592 w 3516632"/>
                  <a:gd name="connsiteY141" fmla="*/ 1333500 h 4518660"/>
                  <a:gd name="connsiteX142" fmla="*/ 483872 w 3516632"/>
                  <a:gd name="connsiteY142" fmla="*/ 1303020 h 4518660"/>
                  <a:gd name="connsiteX143" fmla="*/ 506732 w 3516632"/>
                  <a:gd name="connsiteY143" fmla="*/ 1211580 h 4518660"/>
                  <a:gd name="connsiteX144" fmla="*/ 494480 w 3516632"/>
                  <a:gd name="connsiteY144" fmla="*/ 1197102 h 4518660"/>
                  <a:gd name="connsiteX145" fmla="*/ 521972 w 3516632"/>
                  <a:gd name="connsiteY145" fmla="*/ 830580 h 4518660"/>
                  <a:gd name="connsiteX146" fmla="*/ 431484 w 3516632"/>
                  <a:gd name="connsiteY146" fmla="*/ 663892 h 4518660"/>
                  <a:gd name="connsiteX147" fmla="*/ 360044 w 3516632"/>
                  <a:gd name="connsiteY147" fmla="*/ 606744 h 4518660"/>
                  <a:gd name="connsiteX148" fmla="*/ 274320 w 3516632"/>
                  <a:gd name="connsiteY148" fmla="*/ 421004 h 4518660"/>
                  <a:gd name="connsiteX149" fmla="*/ 279084 w 3516632"/>
                  <a:gd name="connsiteY149" fmla="*/ 240030 h 4518660"/>
                  <a:gd name="connsiteX150" fmla="*/ 207644 w 3516632"/>
                  <a:gd name="connsiteY150" fmla="*/ 201930 h 4518660"/>
                  <a:gd name="connsiteX151" fmla="*/ 146212 w 3516632"/>
                  <a:gd name="connsiteY151" fmla="*/ 74344 h 4518660"/>
                  <a:gd name="connsiteX152" fmla="*/ 0 w 3516632"/>
                  <a:gd name="connsiteY152" fmla="*/ 30480 h 4518660"/>
                  <a:gd name="connsiteX153" fmla="*/ 152400 w 3516632"/>
                  <a:gd name="connsiteY153" fmla="*/ 76200 h 4518660"/>
                  <a:gd name="connsiteX154" fmla="*/ 152400 w 3516632"/>
                  <a:gd name="connsiteY154" fmla="*/ 1524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453136 w 3413760"/>
                  <a:gd name="connsiteY112" fmla="*/ 2706116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57200 w 3413760"/>
                  <a:gd name="connsiteY111" fmla="*/ 2705100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50006 w 3413760"/>
                  <a:gd name="connsiteY111" fmla="*/ 2621756 h 4518660"/>
                  <a:gd name="connsiteX112" fmla="*/ 143573 w 3413760"/>
                  <a:gd name="connsiteY112" fmla="*/ 2565622 h 4518660"/>
                  <a:gd name="connsiteX113" fmla="*/ 441960 w 3413760"/>
                  <a:gd name="connsiteY113" fmla="*/ 2667000 h 4518660"/>
                  <a:gd name="connsiteX114" fmla="*/ 434340 w 3413760"/>
                  <a:gd name="connsiteY114" fmla="*/ 2567940 h 4518660"/>
                  <a:gd name="connsiteX115" fmla="*/ 472440 w 3413760"/>
                  <a:gd name="connsiteY115" fmla="*/ 2499360 h 4518660"/>
                  <a:gd name="connsiteX116" fmla="*/ 632460 w 3413760"/>
                  <a:gd name="connsiteY116" fmla="*/ 2476500 h 4518660"/>
                  <a:gd name="connsiteX117" fmla="*/ 678180 w 3413760"/>
                  <a:gd name="connsiteY117" fmla="*/ 2400300 h 4518660"/>
                  <a:gd name="connsiteX118" fmla="*/ 723900 w 3413760"/>
                  <a:gd name="connsiteY118" fmla="*/ 2400300 h 4518660"/>
                  <a:gd name="connsiteX119" fmla="*/ 838200 w 3413760"/>
                  <a:gd name="connsiteY119" fmla="*/ 2316480 h 4518660"/>
                  <a:gd name="connsiteX120" fmla="*/ 853440 w 3413760"/>
                  <a:gd name="connsiteY120" fmla="*/ 2240280 h 4518660"/>
                  <a:gd name="connsiteX121" fmla="*/ 891540 w 3413760"/>
                  <a:gd name="connsiteY121" fmla="*/ 2179320 h 4518660"/>
                  <a:gd name="connsiteX122" fmla="*/ 929640 w 3413760"/>
                  <a:gd name="connsiteY122" fmla="*/ 2087880 h 4518660"/>
                  <a:gd name="connsiteX123" fmla="*/ 1013460 w 3413760"/>
                  <a:gd name="connsiteY123" fmla="*/ 2087880 h 4518660"/>
                  <a:gd name="connsiteX124" fmla="*/ 1021080 w 3413760"/>
                  <a:gd name="connsiteY124" fmla="*/ 2019300 h 4518660"/>
                  <a:gd name="connsiteX125" fmla="*/ 1074420 w 3413760"/>
                  <a:gd name="connsiteY125" fmla="*/ 2019300 h 4518660"/>
                  <a:gd name="connsiteX126" fmla="*/ 1074420 w 3413760"/>
                  <a:gd name="connsiteY126" fmla="*/ 1935480 h 4518660"/>
                  <a:gd name="connsiteX127" fmla="*/ 944880 w 3413760"/>
                  <a:gd name="connsiteY127" fmla="*/ 1844040 h 4518660"/>
                  <a:gd name="connsiteX128" fmla="*/ 792480 w 3413760"/>
                  <a:gd name="connsiteY128" fmla="*/ 1691640 h 4518660"/>
                  <a:gd name="connsiteX129" fmla="*/ 693420 w 3413760"/>
                  <a:gd name="connsiteY129" fmla="*/ 1668780 h 4518660"/>
                  <a:gd name="connsiteX130" fmla="*/ 662940 w 3413760"/>
                  <a:gd name="connsiteY130" fmla="*/ 1600200 h 4518660"/>
                  <a:gd name="connsiteX131" fmla="*/ 533400 w 3413760"/>
                  <a:gd name="connsiteY131" fmla="*/ 1607820 h 4518660"/>
                  <a:gd name="connsiteX132" fmla="*/ 502920 w 3413760"/>
                  <a:gd name="connsiteY132" fmla="*/ 1668780 h 4518660"/>
                  <a:gd name="connsiteX133" fmla="*/ 563880 w 3413760"/>
                  <a:gd name="connsiteY133" fmla="*/ 1744980 h 4518660"/>
                  <a:gd name="connsiteX134" fmla="*/ 464820 w 3413760"/>
                  <a:gd name="connsiteY134" fmla="*/ 1775460 h 4518660"/>
                  <a:gd name="connsiteX135" fmla="*/ 434340 w 3413760"/>
                  <a:gd name="connsiteY135" fmla="*/ 1767840 h 4518660"/>
                  <a:gd name="connsiteX136" fmla="*/ 396240 w 3413760"/>
                  <a:gd name="connsiteY136" fmla="*/ 1813560 h 4518660"/>
                  <a:gd name="connsiteX137" fmla="*/ 335280 w 3413760"/>
                  <a:gd name="connsiteY137" fmla="*/ 1775460 h 4518660"/>
                  <a:gd name="connsiteX138" fmla="*/ 388620 w 3413760"/>
                  <a:gd name="connsiteY138" fmla="*/ 1684020 h 4518660"/>
                  <a:gd name="connsiteX139" fmla="*/ 388620 w 3413760"/>
                  <a:gd name="connsiteY139" fmla="*/ 1600200 h 4518660"/>
                  <a:gd name="connsiteX140" fmla="*/ 495300 w 3413760"/>
                  <a:gd name="connsiteY140" fmla="*/ 1524000 h 4518660"/>
                  <a:gd name="connsiteX141" fmla="*/ 441960 w 3413760"/>
                  <a:gd name="connsiteY141" fmla="*/ 1440180 h 4518660"/>
                  <a:gd name="connsiteX142" fmla="*/ 426720 w 3413760"/>
                  <a:gd name="connsiteY142" fmla="*/ 1333500 h 4518660"/>
                  <a:gd name="connsiteX143" fmla="*/ 381000 w 3413760"/>
                  <a:gd name="connsiteY143" fmla="*/ 1303020 h 4518660"/>
                  <a:gd name="connsiteX144" fmla="*/ 403860 w 3413760"/>
                  <a:gd name="connsiteY144" fmla="*/ 1211580 h 4518660"/>
                  <a:gd name="connsiteX145" fmla="*/ 391608 w 3413760"/>
                  <a:gd name="connsiteY145" fmla="*/ 1197102 h 4518660"/>
                  <a:gd name="connsiteX146" fmla="*/ 419100 w 3413760"/>
                  <a:gd name="connsiteY146" fmla="*/ 830580 h 4518660"/>
                  <a:gd name="connsiteX147" fmla="*/ 328612 w 3413760"/>
                  <a:gd name="connsiteY147" fmla="*/ 663892 h 4518660"/>
                  <a:gd name="connsiteX148" fmla="*/ 257172 w 3413760"/>
                  <a:gd name="connsiteY148" fmla="*/ 606744 h 4518660"/>
                  <a:gd name="connsiteX149" fmla="*/ 171448 w 3413760"/>
                  <a:gd name="connsiteY149" fmla="*/ 421004 h 4518660"/>
                  <a:gd name="connsiteX150" fmla="*/ 176212 w 3413760"/>
                  <a:gd name="connsiteY150" fmla="*/ 240030 h 4518660"/>
                  <a:gd name="connsiteX151" fmla="*/ 104772 w 3413760"/>
                  <a:gd name="connsiteY151" fmla="*/ 201930 h 4518660"/>
                  <a:gd name="connsiteX152" fmla="*/ 43340 w 3413760"/>
                  <a:gd name="connsiteY152" fmla="*/ 74344 h 4518660"/>
                  <a:gd name="connsiteX153" fmla="*/ 49528 w 3413760"/>
                  <a:gd name="connsiteY153" fmla="*/ 76200 h 4518660"/>
                  <a:gd name="connsiteX154" fmla="*/ 49528 w 3413760"/>
                  <a:gd name="connsiteY154" fmla="*/ 15240 h 4518660"/>
                  <a:gd name="connsiteX155" fmla="*/ 110488 w 3413760"/>
                  <a:gd name="connsiteY155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143573 w 3413760"/>
                  <a:gd name="connsiteY111" fmla="*/ 2565622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54048 w 3413760"/>
                  <a:gd name="connsiteY110" fmla="*/ 2709304 h 4518660"/>
                  <a:gd name="connsiteX111" fmla="*/ 488854 w 3413760"/>
                  <a:gd name="connsiteY111" fmla="*/ 2691828 h 4518660"/>
                  <a:gd name="connsiteX112" fmla="*/ 441960 w 3413760"/>
                  <a:gd name="connsiteY112" fmla="*/ 2667000 h 4518660"/>
                  <a:gd name="connsiteX113" fmla="*/ 434340 w 3413760"/>
                  <a:gd name="connsiteY113" fmla="*/ 2567940 h 4518660"/>
                  <a:gd name="connsiteX114" fmla="*/ 472440 w 3413760"/>
                  <a:gd name="connsiteY114" fmla="*/ 2499360 h 4518660"/>
                  <a:gd name="connsiteX115" fmla="*/ 632460 w 3413760"/>
                  <a:gd name="connsiteY115" fmla="*/ 2476500 h 4518660"/>
                  <a:gd name="connsiteX116" fmla="*/ 678180 w 3413760"/>
                  <a:gd name="connsiteY116" fmla="*/ 2400300 h 4518660"/>
                  <a:gd name="connsiteX117" fmla="*/ 723900 w 3413760"/>
                  <a:gd name="connsiteY117" fmla="*/ 2400300 h 4518660"/>
                  <a:gd name="connsiteX118" fmla="*/ 838200 w 3413760"/>
                  <a:gd name="connsiteY118" fmla="*/ 2316480 h 4518660"/>
                  <a:gd name="connsiteX119" fmla="*/ 853440 w 3413760"/>
                  <a:gd name="connsiteY119" fmla="*/ 2240280 h 4518660"/>
                  <a:gd name="connsiteX120" fmla="*/ 891540 w 3413760"/>
                  <a:gd name="connsiteY120" fmla="*/ 2179320 h 4518660"/>
                  <a:gd name="connsiteX121" fmla="*/ 929640 w 3413760"/>
                  <a:gd name="connsiteY121" fmla="*/ 2087880 h 4518660"/>
                  <a:gd name="connsiteX122" fmla="*/ 1013460 w 3413760"/>
                  <a:gd name="connsiteY122" fmla="*/ 2087880 h 4518660"/>
                  <a:gd name="connsiteX123" fmla="*/ 1021080 w 3413760"/>
                  <a:gd name="connsiteY123" fmla="*/ 2019300 h 4518660"/>
                  <a:gd name="connsiteX124" fmla="*/ 1074420 w 3413760"/>
                  <a:gd name="connsiteY124" fmla="*/ 2019300 h 4518660"/>
                  <a:gd name="connsiteX125" fmla="*/ 1074420 w 3413760"/>
                  <a:gd name="connsiteY125" fmla="*/ 1935480 h 4518660"/>
                  <a:gd name="connsiteX126" fmla="*/ 944880 w 3413760"/>
                  <a:gd name="connsiteY126" fmla="*/ 1844040 h 4518660"/>
                  <a:gd name="connsiteX127" fmla="*/ 792480 w 3413760"/>
                  <a:gd name="connsiteY127" fmla="*/ 1691640 h 4518660"/>
                  <a:gd name="connsiteX128" fmla="*/ 693420 w 3413760"/>
                  <a:gd name="connsiteY128" fmla="*/ 1668780 h 4518660"/>
                  <a:gd name="connsiteX129" fmla="*/ 662940 w 3413760"/>
                  <a:gd name="connsiteY129" fmla="*/ 1600200 h 4518660"/>
                  <a:gd name="connsiteX130" fmla="*/ 533400 w 3413760"/>
                  <a:gd name="connsiteY130" fmla="*/ 1607820 h 4518660"/>
                  <a:gd name="connsiteX131" fmla="*/ 502920 w 3413760"/>
                  <a:gd name="connsiteY131" fmla="*/ 1668780 h 4518660"/>
                  <a:gd name="connsiteX132" fmla="*/ 563880 w 3413760"/>
                  <a:gd name="connsiteY132" fmla="*/ 1744980 h 4518660"/>
                  <a:gd name="connsiteX133" fmla="*/ 464820 w 3413760"/>
                  <a:gd name="connsiteY133" fmla="*/ 1775460 h 4518660"/>
                  <a:gd name="connsiteX134" fmla="*/ 434340 w 3413760"/>
                  <a:gd name="connsiteY134" fmla="*/ 1767840 h 4518660"/>
                  <a:gd name="connsiteX135" fmla="*/ 396240 w 3413760"/>
                  <a:gd name="connsiteY135" fmla="*/ 1813560 h 4518660"/>
                  <a:gd name="connsiteX136" fmla="*/ 335280 w 3413760"/>
                  <a:gd name="connsiteY136" fmla="*/ 1775460 h 4518660"/>
                  <a:gd name="connsiteX137" fmla="*/ 388620 w 3413760"/>
                  <a:gd name="connsiteY137" fmla="*/ 1684020 h 4518660"/>
                  <a:gd name="connsiteX138" fmla="*/ 388620 w 3413760"/>
                  <a:gd name="connsiteY138" fmla="*/ 1600200 h 4518660"/>
                  <a:gd name="connsiteX139" fmla="*/ 495300 w 3413760"/>
                  <a:gd name="connsiteY139" fmla="*/ 1524000 h 4518660"/>
                  <a:gd name="connsiteX140" fmla="*/ 441960 w 3413760"/>
                  <a:gd name="connsiteY140" fmla="*/ 1440180 h 4518660"/>
                  <a:gd name="connsiteX141" fmla="*/ 426720 w 3413760"/>
                  <a:gd name="connsiteY141" fmla="*/ 1333500 h 4518660"/>
                  <a:gd name="connsiteX142" fmla="*/ 381000 w 3413760"/>
                  <a:gd name="connsiteY142" fmla="*/ 1303020 h 4518660"/>
                  <a:gd name="connsiteX143" fmla="*/ 403860 w 3413760"/>
                  <a:gd name="connsiteY143" fmla="*/ 1211580 h 4518660"/>
                  <a:gd name="connsiteX144" fmla="*/ 391608 w 3413760"/>
                  <a:gd name="connsiteY144" fmla="*/ 1197102 h 4518660"/>
                  <a:gd name="connsiteX145" fmla="*/ 419100 w 3413760"/>
                  <a:gd name="connsiteY145" fmla="*/ 830580 h 4518660"/>
                  <a:gd name="connsiteX146" fmla="*/ 328612 w 3413760"/>
                  <a:gd name="connsiteY146" fmla="*/ 663892 h 4518660"/>
                  <a:gd name="connsiteX147" fmla="*/ 257172 w 3413760"/>
                  <a:gd name="connsiteY147" fmla="*/ 606744 h 4518660"/>
                  <a:gd name="connsiteX148" fmla="*/ 171448 w 3413760"/>
                  <a:gd name="connsiteY148" fmla="*/ 421004 h 4518660"/>
                  <a:gd name="connsiteX149" fmla="*/ 176212 w 3413760"/>
                  <a:gd name="connsiteY149" fmla="*/ 240030 h 4518660"/>
                  <a:gd name="connsiteX150" fmla="*/ 104772 w 3413760"/>
                  <a:gd name="connsiteY150" fmla="*/ 201930 h 4518660"/>
                  <a:gd name="connsiteX151" fmla="*/ 43340 w 3413760"/>
                  <a:gd name="connsiteY151" fmla="*/ 74344 h 4518660"/>
                  <a:gd name="connsiteX152" fmla="*/ 49528 w 3413760"/>
                  <a:gd name="connsiteY152" fmla="*/ 76200 h 4518660"/>
                  <a:gd name="connsiteX153" fmla="*/ 49528 w 3413760"/>
                  <a:gd name="connsiteY153" fmla="*/ 15240 h 4518660"/>
                  <a:gd name="connsiteX154" fmla="*/ 110488 w 3413760"/>
                  <a:gd name="connsiteY154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57200 w 3413760"/>
                  <a:gd name="connsiteY109" fmla="*/ 2720340 h 4518660"/>
                  <a:gd name="connsiteX110" fmla="*/ 488854 w 3413760"/>
                  <a:gd name="connsiteY110" fmla="*/ 2691828 h 4518660"/>
                  <a:gd name="connsiteX111" fmla="*/ 441960 w 3413760"/>
                  <a:gd name="connsiteY111" fmla="*/ 2667000 h 4518660"/>
                  <a:gd name="connsiteX112" fmla="*/ 434340 w 3413760"/>
                  <a:gd name="connsiteY112" fmla="*/ 2567940 h 4518660"/>
                  <a:gd name="connsiteX113" fmla="*/ 472440 w 3413760"/>
                  <a:gd name="connsiteY113" fmla="*/ 2499360 h 4518660"/>
                  <a:gd name="connsiteX114" fmla="*/ 632460 w 3413760"/>
                  <a:gd name="connsiteY114" fmla="*/ 2476500 h 4518660"/>
                  <a:gd name="connsiteX115" fmla="*/ 678180 w 3413760"/>
                  <a:gd name="connsiteY115" fmla="*/ 2400300 h 4518660"/>
                  <a:gd name="connsiteX116" fmla="*/ 723900 w 3413760"/>
                  <a:gd name="connsiteY116" fmla="*/ 2400300 h 4518660"/>
                  <a:gd name="connsiteX117" fmla="*/ 838200 w 3413760"/>
                  <a:gd name="connsiteY117" fmla="*/ 2316480 h 4518660"/>
                  <a:gd name="connsiteX118" fmla="*/ 853440 w 3413760"/>
                  <a:gd name="connsiteY118" fmla="*/ 2240280 h 4518660"/>
                  <a:gd name="connsiteX119" fmla="*/ 891540 w 3413760"/>
                  <a:gd name="connsiteY119" fmla="*/ 2179320 h 4518660"/>
                  <a:gd name="connsiteX120" fmla="*/ 929640 w 3413760"/>
                  <a:gd name="connsiteY120" fmla="*/ 2087880 h 4518660"/>
                  <a:gd name="connsiteX121" fmla="*/ 1013460 w 3413760"/>
                  <a:gd name="connsiteY121" fmla="*/ 2087880 h 4518660"/>
                  <a:gd name="connsiteX122" fmla="*/ 1021080 w 3413760"/>
                  <a:gd name="connsiteY122" fmla="*/ 2019300 h 4518660"/>
                  <a:gd name="connsiteX123" fmla="*/ 1074420 w 3413760"/>
                  <a:gd name="connsiteY123" fmla="*/ 2019300 h 4518660"/>
                  <a:gd name="connsiteX124" fmla="*/ 1074420 w 3413760"/>
                  <a:gd name="connsiteY124" fmla="*/ 1935480 h 4518660"/>
                  <a:gd name="connsiteX125" fmla="*/ 944880 w 3413760"/>
                  <a:gd name="connsiteY125" fmla="*/ 1844040 h 4518660"/>
                  <a:gd name="connsiteX126" fmla="*/ 792480 w 3413760"/>
                  <a:gd name="connsiteY126" fmla="*/ 1691640 h 4518660"/>
                  <a:gd name="connsiteX127" fmla="*/ 693420 w 3413760"/>
                  <a:gd name="connsiteY127" fmla="*/ 1668780 h 4518660"/>
                  <a:gd name="connsiteX128" fmla="*/ 662940 w 3413760"/>
                  <a:gd name="connsiteY128" fmla="*/ 1600200 h 4518660"/>
                  <a:gd name="connsiteX129" fmla="*/ 533400 w 3413760"/>
                  <a:gd name="connsiteY129" fmla="*/ 1607820 h 4518660"/>
                  <a:gd name="connsiteX130" fmla="*/ 502920 w 3413760"/>
                  <a:gd name="connsiteY130" fmla="*/ 1668780 h 4518660"/>
                  <a:gd name="connsiteX131" fmla="*/ 563880 w 3413760"/>
                  <a:gd name="connsiteY131" fmla="*/ 1744980 h 4518660"/>
                  <a:gd name="connsiteX132" fmla="*/ 464820 w 3413760"/>
                  <a:gd name="connsiteY132" fmla="*/ 1775460 h 4518660"/>
                  <a:gd name="connsiteX133" fmla="*/ 434340 w 3413760"/>
                  <a:gd name="connsiteY133" fmla="*/ 1767840 h 4518660"/>
                  <a:gd name="connsiteX134" fmla="*/ 396240 w 3413760"/>
                  <a:gd name="connsiteY134" fmla="*/ 1813560 h 4518660"/>
                  <a:gd name="connsiteX135" fmla="*/ 335280 w 3413760"/>
                  <a:gd name="connsiteY135" fmla="*/ 1775460 h 4518660"/>
                  <a:gd name="connsiteX136" fmla="*/ 388620 w 3413760"/>
                  <a:gd name="connsiteY136" fmla="*/ 1684020 h 4518660"/>
                  <a:gd name="connsiteX137" fmla="*/ 388620 w 3413760"/>
                  <a:gd name="connsiteY137" fmla="*/ 1600200 h 4518660"/>
                  <a:gd name="connsiteX138" fmla="*/ 495300 w 3413760"/>
                  <a:gd name="connsiteY138" fmla="*/ 1524000 h 4518660"/>
                  <a:gd name="connsiteX139" fmla="*/ 441960 w 3413760"/>
                  <a:gd name="connsiteY139" fmla="*/ 1440180 h 4518660"/>
                  <a:gd name="connsiteX140" fmla="*/ 426720 w 3413760"/>
                  <a:gd name="connsiteY140" fmla="*/ 1333500 h 4518660"/>
                  <a:gd name="connsiteX141" fmla="*/ 381000 w 3413760"/>
                  <a:gd name="connsiteY141" fmla="*/ 1303020 h 4518660"/>
                  <a:gd name="connsiteX142" fmla="*/ 403860 w 3413760"/>
                  <a:gd name="connsiteY142" fmla="*/ 1211580 h 4518660"/>
                  <a:gd name="connsiteX143" fmla="*/ 391608 w 3413760"/>
                  <a:gd name="connsiteY143" fmla="*/ 1197102 h 4518660"/>
                  <a:gd name="connsiteX144" fmla="*/ 419100 w 3413760"/>
                  <a:gd name="connsiteY144" fmla="*/ 830580 h 4518660"/>
                  <a:gd name="connsiteX145" fmla="*/ 328612 w 3413760"/>
                  <a:gd name="connsiteY145" fmla="*/ 663892 h 4518660"/>
                  <a:gd name="connsiteX146" fmla="*/ 257172 w 3413760"/>
                  <a:gd name="connsiteY146" fmla="*/ 606744 h 4518660"/>
                  <a:gd name="connsiteX147" fmla="*/ 171448 w 3413760"/>
                  <a:gd name="connsiteY147" fmla="*/ 421004 h 4518660"/>
                  <a:gd name="connsiteX148" fmla="*/ 176212 w 3413760"/>
                  <a:gd name="connsiteY148" fmla="*/ 240030 h 4518660"/>
                  <a:gd name="connsiteX149" fmla="*/ 104772 w 3413760"/>
                  <a:gd name="connsiteY149" fmla="*/ 201930 h 4518660"/>
                  <a:gd name="connsiteX150" fmla="*/ 43340 w 3413760"/>
                  <a:gd name="connsiteY150" fmla="*/ 74344 h 4518660"/>
                  <a:gd name="connsiteX151" fmla="*/ 49528 w 3413760"/>
                  <a:gd name="connsiteY151" fmla="*/ 76200 h 4518660"/>
                  <a:gd name="connsiteX152" fmla="*/ 49528 w 3413760"/>
                  <a:gd name="connsiteY152" fmla="*/ 15240 h 4518660"/>
                  <a:gd name="connsiteX153" fmla="*/ 110488 w 3413760"/>
                  <a:gd name="connsiteY153" fmla="*/ 0 h 4518660"/>
                  <a:gd name="connsiteX0" fmla="*/ 453136 w 3413760"/>
                  <a:gd name="connsiteY0" fmla="*/ 2706116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453136 w 3413760"/>
                  <a:gd name="connsiteY4" fmla="*/ 2706116 h 4518660"/>
                  <a:gd name="connsiteX5" fmla="*/ 110488 w 3413760"/>
                  <a:gd name="connsiteY5" fmla="*/ 0 h 4518660"/>
                  <a:gd name="connsiteX6" fmla="*/ 179068 w 3413760"/>
                  <a:gd name="connsiteY6" fmla="*/ 152400 h 4518660"/>
                  <a:gd name="connsiteX7" fmla="*/ 255268 w 3413760"/>
                  <a:gd name="connsiteY7" fmla="*/ 243840 h 4518660"/>
                  <a:gd name="connsiteX8" fmla="*/ 346708 w 3413760"/>
                  <a:gd name="connsiteY8" fmla="*/ 304800 h 4518660"/>
                  <a:gd name="connsiteX9" fmla="*/ 407668 w 3413760"/>
                  <a:gd name="connsiteY9" fmla="*/ 472440 h 4518660"/>
                  <a:gd name="connsiteX10" fmla="*/ 521968 w 3413760"/>
                  <a:gd name="connsiteY10" fmla="*/ 502920 h 4518660"/>
                  <a:gd name="connsiteX11" fmla="*/ 529588 w 3413760"/>
                  <a:gd name="connsiteY11" fmla="*/ 609600 h 4518660"/>
                  <a:gd name="connsiteX12" fmla="*/ 727708 w 3413760"/>
                  <a:gd name="connsiteY12" fmla="*/ 746760 h 4518660"/>
                  <a:gd name="connsiteX13" fmla="*/ 781048 w 3413760"/>
                  <a:gd name="connsiteY13" fmla="*/ 723900 h 4518660"/>
                  <a:gd name="connsiteX14" fmla="*/ 956308 w 3413760"/>
                  <a:gd name="connsiteY14" fmla="*/ 822960 h 4518660"/>
                  <a:gd name="connsiteX15" fmla="*/ 1032508 w 3413760"/>
                  <a:gd name="connsiteY15" fmla="*/ 822960 h 4518660"/>
                  <a:gd name="connsiteX16" fmla="*/ 1116328 w 3413760"/>
                  <a:gd name="connsiteY16" fmla="*/ 845820 h 4518660"/>
                  <a:gd name="connsiteX17" fmla="*/ 1192528 w 3413760"/>
                  <a:gd name="connsiteY17" fmla="*/ 975360 h 4518660"/>
                  <a:gd name="connsiteX18" fmla="*/ 1337308 w 3413760"/>
                  <a:gd name="connsiteY18" fmla="*/ 906780 h 4518660"/>
                  <a:gd name="connsiteX19" fmla="*/ 1398268 w 3413760"/>
                  <a:gd name="connsiteY19" fmla="*/ 914400 h 4518660"/>
                  <a:gd name="connsiteX20" fmla="*/ 1482088 w 3413760"/>
                  <a:gd name="connsiteY20" fmla="*/ 914400 h 4518660"/>
                  <a:gd name="connsiteX21" fmla="*/ 1550668 w 3413760"/>
                  <a:gd name="connsiteY21" fmla="*/ 861060 h 4518660"/>
                  <a:gd name="connsiteX22" fmla="*/ 1604008 w 3413760"/>
                  <a:gd name="connsiteY22" fmla="*/ 861060 h 4518660"/>
                  <a:gd name="connsiteX23" fmla="*/ 1657348 w 3413760"/>
                  <a:gd name="connsiteY23" fmla="*/ 883920 h 4518660"/>
                  <a:gd name="connsiteX24" fmla="*/ 1764028 w 3413760"/>
                  <a:gd name="connsiteY24" fmla="*/ 883920 h 4518660"/>
                  <a:gd name="connsiteX25" fmla="*/ 1817368 w 3413760"/>
                  <a:gd name="connsiteY25" fmla="*/ 762000 h 4518660"/>
                  <a:gd name="connsiteX26" fmla="*/ 1962148 w 3413760"/>
                  <a:gd name="connsiteY26" fmla="*/ 731520 h 4518660"/>
                  <a:gd name="connsiteX27" fmla="*/ 2061208 w 3413760"/>
                  <a:gd name="connsiteY27" fmla="*/ 731520 h 4518660"/>
                  <a:gd name="connsiteX28" fmla="*/ 2129788 w 3413760"/>
                  <a:gd name="connsiteY28" fmla="*/ 662940 h 4518660"/>
                  <a:gd name="connsiteX29" fmla="*/ 2228848 w 3413760"/>
                  <a:gd name="connsiteY29" fmla="*/ 739140 h 4518660"/>
                  <a:gd name="connsiteX30" fmla="*/ 2228848 w 3413760"/>
                  <a:gd name="connsiteY30" fmla="*/ 647700 h 4518660"/>
                  <a:gd name="connsiteX31" fmla="*/ 2282188 w 3413760"/>
                  <a:gd name="connsiteY31" fmla="*/ 548640 h 4518660"/>
                  <a:gd name="connsiteX32" fmla="*/ 2556508 w 3413760"/>
                  <a:gd name="connsiteY32" fmla="*/ 723900 h 4518660"/>
                  <a:gd name="connsiteX33" fmla="*/ 2670808 w 3413760"/>
                  <a:gd name="connsiteY33" fmla="*/ 914400 h 4518660"/>
                  <a:gd name="connsiteX34" fmla="*/ 2769868 w 3413760"/>
                  <a:gd name="connsiteY34" fmla="*/ 937260 h 4518660"/>
                  <a:gd name="connsiteX35" fmla="*/ 2884168 w 3413760"/>
                  <a:gd name="connsiteY35" fmla="*/ 982980 h 4518660"/>
                  <a:gd name="connsiteX36" fmla="*/ 2922268 w 3413760"/>
                  <a:gd name="connsiteY36" fmla="*/ 1066800 h 4518660"/>
                  <a:gd name="connsiteX37" fmla="*/ 2937508 w 3413760"/>
                  <a:gd name="connsiteY37" fmla="*/ 1135380 h 4518660"/>
                  <a:gd name="connsiteX38" fmla="*/ 3181348 w 3413760"/>
                  <a:gd name="connsiteY38" fmla="*/ 1333500 h 4518660"/>
                  <a:gd name="connsiteX39" fmla="*/ 3249928 w 3413760"/>
                  <a:gd name="connsiteY39" fmla="*/ 1348740 h 4518660"/>
                  <a:gd name="connsiteX40" fmla="*/ 3356608 w 3413760"/>
                  <a:gd name="connsiteY40" fmla="*/ 1348740 h 4518660"/>
                  <a:gd name="connsiteX41" fmla="*/ 3330700 w 3413760"/>
                  <a:gd name="connsiteY41" fmla="*/ 1333194 h 4518660"/>
                  <a:gd name="connsiteX42" fmla="*/ 3360420 w 3413760"/>
                  <a:gd name="connsiteY42" fmla="*/ 1341120 h 4518660"/>
                  <a:gd name="connsiteX43" fmla="*/ 3413760 w 3413760"/>
                  <a:gd name="connsiteY43" fmla="*/ 1371600 h 4518660"/>
                  <a:gd name="connsiteX44" fmla="*/ 3390900 w 3413760"/>
                  <a:gd name="connsiteY44" fmla="*/ 1478280 h 4518660"/>
                  <a:gd name="connsiteX45" fmla="*/ 3360420 w 3413760"/>
                  <a:gd name="connsiteY45" fmla="*/ 1516380 h 4518660"/>
                  <a:gd name="connsiteX46" fmla="*/ 3322320 w 3413760"/>
                  <a:gd name="connsiteY46" fmla="*/ 1516380 h 4518660"/>
                  <a:gd name="connsiteX47" fmla="*/ 3284220 w 3413760"/>
                  <a:gd name="connsiteY47" fmla="*/ 1455420 h 4518660"/>
                  <a:gd name="connsiteX48" fmla="*/ 3230880 w 3413760"/>
                  <a:gd name="connsiteY48" fmla="*/ 1455420 h 4518660"/>
                  <a:gd name="connsiteX49" fmla="*/ 3162300 w 3413760"/>
                  <a:gd name="connsiteY49" fmla="*/ 1470660 h 4518660"/>
                  <a:gd name="connsiteX50" fmla="*/ 3086100 w 3413760"/>
                  <a:gd name="connsiteY50" fmla="*/ 1524000 h 4518660"/>
                  <a:gd name="connsiteX51" fmla="*/ 2979420 w 3413760"/>
                  <a:gd name="connsiteY51" fmla="*/ 1546860 h 4518660"/>
                  <a:gd name="connsiteX52" fmla="*/ 2956560 w 3413760"/>
                  <a:gd name="connsiteY52" fmla="*/ 1524000 h 4518660"/>
                  <a:gd name="connsiteX53" fmla="*/ 2849880 w 3413760"/>
                  <a:gd name="connsiteY53" fmla="*/ 1516380 h 4518660"/>
                  <a:gd name="connsiteX54" fmla="*/ 2674620 w 3413760"/>
                  <a:gd name="connsiteY54" fmla="*/ 1577340 h 4518660"/>
                  <a:gd name="connsiteX55" fmla="*/ 2499360 w 3413760"/>
                  <a:gd name="connsiteY55" fmla="*/ 1722120 h 4518660"/>
                  <a:gd name="connsiteX56" fmla="*/ 2186940 w 3413760"/>
                  <a:gd name="connsiteY56" fmla="*/ 2065020 h 4518660"/>
                  <a:gd name="connsiteX57" fmla="*/ 2042160 w 3413760"/>
                  <a:gd name="connsiteY57" fmla="*/ 2263140 h 4518660"/>
                  <a:gd name="connsiteX58" fmla="*/ 1943100 w 3413760"/>
                  <a:gd name="connsiteY58" fmla="*/ 2613660 h 4518660"/>
                  <a:gd name="connsiteX59" fmla="*/ 1943100 w 3413760"/>
                  <a:gd name="connsiteY59" fmla="*/ 2880360 h 4518660"/>
                  <a:gd name="connsiteX60" fmla="*/ 2019300 w 3413760"/>
                  <a:gd name="connsiteY60" fmla="*/ 2994660 h 4518660"/>
                  <a:gd name="connsiteX61" fmla="*/ 1973580 w 3413760"/>
                  <a:gd name="connsiteY61" fmla="*/ 3063240 h 4518660"/>
                  <a:gd name="connsiteX62" fmla="*/ 1950720 w 3413760"/>
                  <a:gd name="connsiteY62" fmla="*/ 3307080 h 4518660"/>
                  <a:gd name="connsiteX63" fmla="*/ 1905000 w 3413760"/>
                  <a:gd name="connsiteY63" fmla="*/ 3444240 h 4518660"/>
                  <a:gd name="connsiteX64" fmla="*/ 1798320 w 3413760"/>
                  <a:gd name="connsiteY64" fmla="*/ 3451860 h 4518660"/>
                  <a:gd name="connsiteX65" fmla="*/ 1760220 w 3413760"/>
                  <a:gd name="connsiteY65" fmla="*/ 3535680 h 4518660"/>
                  <a:gd name="connsiteX66" fmla="*/ 1638300 w 3413760"/>
                  <a:gd name="connsiteY66" fmla="*/ 3573780 h 4518660"/>
                  <a:gd name="connsiteX67" fmla="*/ 1600200 w 3413760"/>
                  <a:gd name="connsiteY67" fmla="*/ 3627120 h 4518660"/>
                  <a:gd name="connsiteX68" fmla="*/ 1516380 w 3413760"/>
                  <a:gd name="connsiteY68" fmla="*/ 3634740 h 4518660"/>
                  <a:gd name="connsiteX69" fmla="*/ 1485900 w 3413760"/>
                  <a:gd name="connsiteY69" fmla="*/ 3688080 h 4518660"/>
                  <a:gd name="connsiteX70" fmla="*/ 1371600 w 3413760"/>
                  <a:gd name="connsiteY70" fmla="*/ 3710940 h 4518660"/>
                  <a:gd name="connsiteX71" fmla="*/ 1341120 w 3413760"/>
                  <a:gd name="connsiteY71" fmla="*/ 3680460 h 4518660"/>
                  <a:gd name="connsiteX72" fmla="*/ 1226820 w 3413760"/>
                  <a:gd name="connsiteY72" fmla="*/ 3665220 h 4518660"/>
                  <a:gd name="connsiteX73" fmla="*/ 1066800 w 3413760"/>
                  <a:gd name="connsiteY73" fmla="*/ 3710940 h 4518660"/>
                  <a:gd name="connsiteX74" fmla="*/ 1066800 w 3413760"/>
                  <a:gd name="connsiteY74" fmla="*/ 3802380 h 4518660"/>
                  <a:gd name="connsiteX75" fmla="*/ 960120 w 3413760"/>
                  <a:gd name="connsiteY75" fmla="*/ 3909060 h 4518660"/>
                  <a:gd name="connsiteX76" fmla="*/ 815340 w 3413760"/>
                  <a:gd name="connsiteY76" fmla="*/ 3954780 h 4518660"/>
                  <a:gd name="connsiteX77" fmla="*/ 662940 w 3413760"/>
                  <a:gd name="connsiteY77" fmla="*/ 4130040 h 4518660"/>
                  <a:gd name="connsiteX78" fmla="*/ 624840 w 3413760"/>
                  <a:gd name="connsiteY78" fmla="*/ 4366260 h 4518660"/>
                  <a:gd name="connsiteX79" fmla="*/ 525780 w 3413760"/>
                  <a:gd name="connsiteY79" fmla="*/ 4503420 h 4518660"/>
                  <a:gd name="connsiteX80" fmla="*/ 403860 w 3413760"/>
                  <a:gd name="connsiteY80" fmla="*/ 4518660 h 4518660"/>
                  <a:gd name="connsiteX81" fmla="*/ 198120 w 3413760"/>
                  <a:gd name="connsiteY81" fmla="*/ 4465320 h 4518660"/>
                  <a:gd name="connsiteX82" fmla="*/ 198120 w 3413760"/>
                  <a:gd name="connsiteY82" fmla="*/ 4358640 h 4518660"/>
                  <a:gd name="connsiteX83" fmla="*/ 60960 w 3413760"/>
                  <a:gd name="connsiteY83" fmla="*/ 4312920 h 4518660"/>
                  <a:gd name="connsiteX84" fmla="*/ 0 w 3413760"/>
                  <a:gd name="connsiteY84" fmla="*/ 4267200 h 4518660"/>
                  <a:gd name="connsiteX85" fmla="*/ 0 w 3413760"/>
                  <a:gd name="connsiteY85" fmla="*/ 4221480 h 4518660"/>
                  <a:gd name="connsiteX86" fmla="*/ 99060 w 3413760"/>
                  <a:gd name="connsiteY86" fmla="*/ 4229100 h 4518660"/>
                  <a:gd name="connsiteX87" fmla="*/ 175260 w 3413760"/>
                  <a:gd name="connsiteY87" fmla="*/ 4206240 h 4518660"/>
                  <a:gd name="connsiteX88" fmla="*/ 205740 w 3413760"/>
                  <a:gd name="connsiteY88" fmla="*/ 4175760 h 4518660"/>
                  <a:gd name="connsiteX89" fmla="*/ 297180 w 3413760"/>
                  <a:gd name="connsiteY89" fmla="*/ 4175760 h 4518660"/>
                  <a:gd name="connsiteX90" fmla="*/ 297180 w 3413760"/>
                  <a:gd name="connsiteY90" fmla="*/ 4099560 h 4518660"/>
                  <a:gd name="connsiteX91" fmla="*/ 205740 w 3413760"/>
                  <a:gd name="connsiteY91" fmla="*/ 4000500 h 4518660"/>
                  <a:gd name="connsiteX92" fmla="*/ 198120 w 3413760"/>
                  <a:gd name="connsiteY92" fmla="*/ 3886200 h 4518660"/>
                  <a:gd name="connsiteX93" fmla="*/ 236220 w 3413760"/>
                  <a:gd name="connsiteY93" fmla="*/ 3802380 h 4518660"/>
                  <a:gd name="connsiteX94" fmla="*/ 198120 w 3413760"/>
                  <a:gd name="connsiteY94" fmla="*/ 3733800 h 4518660"/>
                  <a:gd name="connsiteX95" fmla="*/ 213360 w 3413760"/>
                  <a:gd name="connsiteY95" fmla="*/ 3657600 h 4518660"/>
                  <a:gd name="connsiteX96" fmla="*/ 205740 w 3413760"/>
                  <a:gd name="connsiteY96" fmla="*/ 3611880 h 4518660"/>
                  <a:gd name="connsiteX97" fmla="*/ 182880 w 3413760"/>
                  <a:gd name="connsiteY97" fmla="*/ 3489960 h 4518660"/>
                  <a:gd name="connsiteX98" fmla="*/ 205740 w 3413760"/>
                  <a:gd name="connsiteY98" fmla="*/ 3368040 h 4518660"/>
                  <a:gd name="connsiteX99" fmla="*/ 335280 w 3413760"/>
                  <a:gd name="connsiteY99" fmla="*/ 3307080 h 4518660"/>
                  <a:gd name="connsiteX100" fmla="*/ 327660 w 3413760"/>
                  <a:gd name="connsiteY100" fmla="*/ 3200400 h 4518660"/>
                  <a:gd name="connsiteX101" fmla="*/ 274320 w 3413760"/>
                  <a:gd name="connsiteY101" fmla="*/ 3108960 h 4518660"/>
                  <a:gd name="connsiteX102" fmla="*/ 274320 w 3413760"/>
                  <a:gd name="connsiteY102" fmla="*/ 3055620 h 4518660"/>
                  <a:gd name="connsiteX103" fmla="*/ 160020 w 3413760"/>
                  <a:gd name="connsiteY103" fmla="*/ 2979420 h 4518660"/>
                  <a:gd name="connsiteX104" fmla="*/ 198120 w 3413760"/>
                  <a:gd name="connsiteY104" fmla="*/ 2903220 h 4518660"/>
                  <a:gd name="connsiteX105" fmla="*/ 213360 w 3413760"/>
                  <a:gd name="connsiteY105" fmla="*/ 2849880 h 4518660"/>
                  <a:gd name="connsiteX106" fmla="*/ 304800 w 3413760"/>
                  <a:gd name="connsiteY106" fmla="*/ 2735580 h 4518660"/>
                  <a:gd name="connsiteX107" fmla="*/ 335280 w 3413760"/>
                  <a:gd name="connsiteY107" fmla="*/ 2735580 h 4518660"/>
                  <a:gd name="connsiteX108" fmla="*/ 441960 w 3413760"/>
                  <a:gd name="connsiteY108" fmla="*/ 2743200 h 4518660"/>
                  <a:gd name="connsiteX109" fmla="*/ 488854 w 3413760"/>
                  <a:gd name="connsiteY109" fmla="*/ 2691828 h 4518660"/>
                  <a:gd name="connsiteX110" fmla="*/ 441960 w 3413760"/>
                  <a:gd name="connsiteY110" fmla="*/ 2667000 h 4518660"/>
                  <a:gd name="connsiteX111" fmla="*/ 434340 w 3413760"/>
                  <a:gd name="connsiteY111" fmla="*/ 2567940 h 4518660"/>
                  <a:gd name="connsiteX112" fmla="*/ 472440 w 3413760"/>
                  <a:gd name="connsiteY112" fmla="*/ 2499360 h 4518660"/>
                  <a:gd name="connsiteX113" fmla="*/ 632460 w 3413760"/>
                  <a:gd name="connsiteY113" fmla="*/ 2476500 h 4518660"/>
                  <a:gd name="connsiteX114" fmla="*/ 678180 w 3413760"/>
                  <a:gd name="connsiteY114" fmla="*/ 2400300 h 4518660"/>
                  <a:gd name="connsiteX115" fmla="*/ 723900 w 3413760"/>
                  <a:gd name="connsiteY115" fmla="*/ 2400300 h 4518660"/>
                  <a:gd name="connsiteX116" fmla="*/ 838200 w 3413760"/>
                  <a:gd name="connsiteY116" fmla="*/ 2316480 h 4518660"/>
                  <a:gd name="connsiteX117" fmla="*/ 853440 w 3413760"/>
                  <a:gd name="connsiteY117" fmla="*/ 2240280 h 4518660"/>
                  <a:gd name="connsiteX118" fmla="*/ 891540 w 3413760"/>
                  <a:gd name="connsiteY118" fmla="*/ 2179320 h 4518660"/>
                  <a:gd name="connsiteX119" fmla="*/ 929640 w 3413760"/>
                  <a:gd name="connsiteY119" fmla="*/ 2087880 h 4518660"/>
                  <a:gd name="connsiteX120" fmla="*/ 1013460 w 3413760"/>
                  <a:gd name="connsiteY120" fmla="*/ 2087880 h 4518660"/>
                  <a:gd name="connsiteX121" fmla="*/ 1021080 w 3413760"/>
                  <a:gd name="connsiteY121" fmla="*/ 2019300 h 4518660"/>
                  <a:gd name="connsiteX122" fmla="*/ 1074420 w 3413760"/>
                  <a:gd name="connsiteY122" fmla="*/ 2019300 h 4518660"/>
                  <a:gd name="connsiteX123" fmla="*/ 1074420 w 3413760"/>
                  <a:gd name="connsiteY123" fmla="*/ 1935480 h 4518660"/>
                  <a:gd name="connsiteX124" fmla="*/ 944880 w 3413760"/>
                  <a:gd name="connsiteY124" fmla="*/ 1844040 h 4518660"/>
                  <a:gd name="connsiteX125" fmla="*/ 792480 w 3413760"/>
                  <a:gd name="connsiteY125" fmla="*/ 1691640 h 4518660"/>
                  <a:gd name="connsiteX126" fmla="*/ 693420 w 3413760"/>
                  <a:gd name="connsiteY126" fmla="*/ 1668780 h 4518660"/>
                  <a:gd name="connsiteX127" fmla="*/ 662940 w 3413760"/>
                  <a:gd name="connsiteY127" fmla="*/ 1600200 h 4518660"/>
                  <a:gd name="connsiteX128" fmla="*/ 533400 w 3413760"/>
                  <a:gd name="connsiteY128" fmla="*/ 1607820 h 4518660"/>
                  <a:gd name="connsiteX129" fmla="*/ 502920 w 3413760"/>
                  <a:gd name="connsiteY129" fmla="*/ 1668780 h 4518660"/>
                  <a:gd name="connsiteX130" fmla="*/ 563880 w 3413760"/>
                  <a:gd name="connsiteY130" fmla="*/ 1744980 h 4518660"/>
                  <a:gd name="connsiteX131" fmla="*/ 464820 w 3413760"/>
                  <a:gd name="connsiteY131" fmla="*/ 1775460 h 4518660"/>
                  <a:gd name="connsiteX132" fmla="*/ 434340 w 3413760"/>
                  <a:gd name="connsiteY132" fmla="*/ 1767840 h 4518660"/>
                  <a:gd name="connsiteX133" fmla="*/ 396240 w 3413760"/>
                  <a:gd name="connsiteY133" fmla="*/ 1813560 h 4518660"/>
                  <a:gd name="connsiteX134" fmla="*/ 335280 w 3413760"/>
                  <a:gd name="connsiteY134" fmla="*/ 1775460 h 4518660"/>
                  <a:gd name="connsiteX135" fmla="*/ 388620 w 3413760"/>
                  <a:gd name="connsiteY135" fmla="*/ 1684020 h 4518660"/>
                  <a:gd name="connsiteX136" fmla="*/ 388620 w 3413760"/>
                  <a:gd name="connsiteY136" fmla="*/ 1600200 h 4518660"/>
                  <a:gd name="connsiteX137" fmla="*/ 495300 w 3413760"/>
                  <a:gd name="connsiteY137" fmla="*/ 1524000 h 4518660"/>
                  <a:gd name="connsiteX138" fmla="*/ 441960 w 3413760"/>
                  <a:gd name="connsiteY138" fmla="*/ 1440180 h 4518660"/>
                  <a:gd name="connsiteX139" fmla="*/ 426720 w 3413760"/>
                  <a:gd name="connsiteY139" fmla="*/ 1333500 h 4518660"/>
                  <a:gd name="connsiteX140" fmla="*/ 381000 w 3413760"/>
                  <a:gd name="connsiteY140" fmla="*/ 1303020 h 4518660"/>
                  <a:gd name="connsiteX141" fmla="*/ 403860 w 3413760"/>
                  <a:gd name="connsiteY141" fmla="*/ 1211580 h 4518660"/>
                  <a:gd name="connsiteX142" fmla="*/ 391608 w 3413760"/>
                  <a:gd name="connsiteY142" fmla="*/ 1197102 h 4518660"/>
                  <a:gd name="connsiteX143" fmla="*/ 419100 w 3413760"/>
                  <a:gd name="connsiteY143" fmla="*/ 830580 h 4518660"/>
                  <a:gd name="connsiteX144" fmla="*/ 328612 w 3413760"/>
                  <a:gd name="connsiteY144" fmla="*/ 663892 h 4518660"/>
                  <a:gd name="connsiteX145" fmla="*/ 257172 w 3413760"/>
                  <a:gd name="connsiteY145" fmla="*/ 606744 h 4518660"/>
                  <a:gd name="connsiteX146" fmla="*/ 171448 w 3413760"/>
                  <a:gd name="connsiteY146" fmla="*/ 421004 h 4518660"/>
                  <a:gd name="connsiteX147" fmla="*/ 176212 w 3413760"/>
                  <a:gd name="connsiteY147" fmla="*/ 240030 h 4518660"/>
                  <a:gd name="connsiteX148" fmla="*/ 104772 w 3413760"/>
                  <a:gd name="connsiteY148" fmla="*/ 201930 h 4518660"/>
                  <a:gd name="connsiteX149" fmla="*/ 43340 w 3413760"/>
                  <a:gd name="connsiteY149" fmla="*/ 74344 h 4518660"/>
                  <a:gd name="connsiteX150" fmla="*/ 49528 w 3413760"/>
                  <a:gd name="connsiteY150" fmla="*/ 76200 h 4518660"/>
                  <a:gd name="connsiteX151" fmla="*/ 49528 w 3413760"/>
                  <a:gd name="connsiteY151" fmla="*/ 15240 h 4518660"/>
                  <a:gd name="connsiteX152" fmla="*/ 110488 w 3413760"/>
                  <a:gd name="connsiteY152" fmla="*/ 0 h 4518660"/>
                  <a:gd name="connsiteX0" fmla="*/ 335280 w 3413760"/>
                  <a:gd name="connsiteY0" fmla="*/ 2735580 h 4518660"/>
                  <a:gd name="connsiteX1" fmla="*/ 454048 w 3413760"/>
                  <a:gd name="connsiteY1" fmla="*/ 2709304 h 4518660"/>
                  <a:gd name="connsiteX2" fmla="*/ 434340 w 3413760"/>
                  <a:gd name="connsiteY2" fmla="*/ 2735580 h 4518660"/>
                  <a:gd name="connsiteX3" fmla="*/ 335280 w 3413760"/>
                  <a:gd name="connsiteY3" fmla="*/ 2735580 h 4518660"/>
                  <a:gd name="connsiteX4" fmla="*/ 110488 w 3413760"/>
                  <a:gd name="connsiteY4" fmla="*/ 0 h 4518660"/>
                  <a:gd name="connsiteX5" fmla="*/ 179068 w 3413760"/>
                  <a:gd name="connsiteY5" fmla="*/ 152400 h 4518660"/>
                  <a:gd name="connsiteX6" fmla="*/ 255268 w 3413760"/>
                  <a:gd name="connsiteY6" fmla="*/ 243840 h 4518660"/>
                  <a:gd name="connsiteX7" fmla="*/ 346708 w 3413760"/>
                  <a:gd name="connsiteY7" fmla="*/ 304800 h 4518660"/>
                  <a:gd name="connsiteX8" fmla="*/ 407668 w 3413760"/>
                  <a:gd name="connsiteY8" fmla="*/ 472440 h 4518660"/>
                  <a:gd name="connsiteX9" fmla="*/ 521968 w 3413760"/>
                  <a:gd name="connsiteY9" fmla="*/ 502920 h 4518660"/>
                  <a:gd name="connsiteX10" fmla="*/ 529588 w 3413760"/>
                  <a:gd name="connsiteY10" fmla="*/ 609600 h 4518660"/>
                  <a:gd name="connsiteX11" fmla="*/ 727708 w 3413760"/>
                  <a:gd name="connsiteY11" fmla="*/ 746760 h 4518660"/>
                  <a:gd name="connsiteX12" fmla="*/ 781048 w 3413760"/>
                  <a:gd name="connsiteY12" fmla="*/ 723900 h 4518660"/>
                  <a:gd name="connsiteX13" fmla="*/ 956308 w 3413760"/>
                  <a:gd name="connsiteY13" fmla="*/ 822960 h 4518660"/>
                  <a:gd name="connsiteX14" fmla="*/ 1032508 w 3413760"/>
                  <a:gd name="connsiteY14" fmla="*/ 822960 h 4518660"/>
                  <a:gd name="connsiteX15" fmla="*/ 1116328 w 3413760"/>
                  <a:gd name="connsiteY15" fmla="*/ 845820 h 4518660"/>
                  <a:gd name="connsiteX16" fmla="*/ 1192528 w 3413760"/>
                  <a:gd name="connsiteY16" fmla="*/ 975360 h 4518660"/>
                  <a:gd name="connsiteX17" fmla="*/ 1337308 w 3413760"/>
                  <a:gd name="connsiteY17" fmla="*/ 906780 h 4518660"/>
                  <a:gd name="connsiteX18" fmla="*/ 1398268 w 3413760"/>
                  <a:gd name="connsiteY18" fmla="*/ 914400 h 4518660"/>
                  <a:gd name="connsiteX19" fmla="*/ 1482088 w 3413760"/>
                  <a:gd name="connsiteY19" fmla="*/ 914400 h 4518660"/>
                  <a:gd name="connsiteX20" fmla="*/ 1550668 w 3413760"/>
                  <a:gd name="connsiteY20" fmla="*/ 861060 h 4518660"/>
                  <a:gd name="connsiteX21" fmla="*/ 1604008 w 3413760"/>
                  <a:gd name="connsiteY21" fmla="*/ 861060 h 4518660"/>
                  <a:gd name="connsiteX22" fmla="*/ 1657348 w 3413760"/>
                  <a:gd name="connsiteY22" fmla="*/ 883920 h 4518660"/>
                  <a:gd name="connsiteX23" fmla="*/ 1764028 w 3413760"/>
                  <a:gd name="connsiteY23" fmla="*/ 883920 h 4518660"/>
                  <a:gd name="connsiteX24" fmla="*/ 1817368 w 3413760"/>
                  <a:gd name="connsiteY24" fmla="*/ 762000 h 4518660"/>
                  <a:gd name="connsiteX25" fmla="*/ 1962148 w 3413760"/>
                  <a:gd name="connsiteY25" fmla="*/ 731520 h 4518660"/>
                  <a:gd name="connsiteX26" fmla="*/ 2061208 w 3413760"/>
                  <a:gd name="connsiteY26" fmla="*/ 731520 h 4518660"/>
                  <a:gd name="connsiteX27" fmla="*/ 2129788 w 3413760"/>
                  <a:gd name="connsiteY27" fmla="*/ 662940 h 4518660"/>
                  <a:gd name="connsiteX28" fmla="*/ 2228848 w 3413760"/>
                  <a:gd name="connsiteY28" fmla="*/ 739140 h 4518660"/>
                  <a:gd name="connsiteX29" fmla="*/ 2228848 w 3413760"/>
                  <a:gd name="connsiteY29" fmla="*/ 647700 h 4518660"/>
                  <a:gd name="connsiteX30" fmla="*/ 2282188 w 3413760"/>
                  <a:gd name="connsiteY30" fmla="*/ 548640 h 4518660"/>
                  <a:gd name="connsiteX31" fmla="*/ 2556508 w 3413760"/>
                  <a:gd name="connsiteY31" fmla="*/ 723900 h 4518660"/>
                  <a:gd name="connsiteX32" fmla="*/ 2670808 w 3413760"/>
                  <a:gd name="connsiteY32" fmla="*/ 914400 h 4518660"/>
                  <a:gd name="connsiteX33" fmla="*/ 2769868 w 3413760"/>
                  <a:gd name="connsiteY33" fmla="*/ 937260 h 4518660"/>
                  <a:gd name="connsiteX34" fmla="*/ 2884168 w 3413760"/>
                  <a:gd name="connsiteY34" fmla="*/ 982980 h 4518660"/>
                  <a:gd name="connsiteX35" fmla="*/ 2922268 w 3413760"/>
                  <a:gd name="connsiteY35" fmla="*/ 1066800 h 4518660"/>
                  <a:gd name="connsiteX36" fmla="*/ 2937508 w 3413760"/>
                  <a:gd name="connsiteY36" fmla="*/ 1135380 h 4518660"/>
                  <a:gd name="connsiteX37" fmla="*/ 3181348 w 3413760"/>
                  <a:gd name="connsiteY37" fmla="*/ 1333500 h 4518660"/>
                  <a:gd name="connsiteX38" fmla="*/ 3249928 w 3413760"/>
                  <a:gd name="connsiteY38" fmla="*/ 1348740 h 4518660"/>
                  <a:gd name="connsiteX39" fmla="*/ 3356608 w 3413760"/>
                  <a:gd name="connsiteY39" fmla="*/ 1348740 h 4518660"/>
                  <a:gd name="connsiteX40" fmla="*/ 3330700 w 3413760"/>
                  <a:gd name="connsiteY40" fmla="*/ 1333194 h 4518660"/>
                  <a:gd name="connsiteX41" fmla="*/ 3360420 w 3413760"/>
                  <a:gd name="connsiteY41" fmla="*/ 1341120 h 4518660"/>
                  <a:gd name="connsiteX42" fmla="*/ 3413760 w 3413760"/>
                  <a:gd name="connsiteY42" fmla="*/ 1371600 h 4518660"/>
                  <a:gd name="connsiteX43" fmla="*/ 3390900 w 3413760"/>
                  <a:gd name="connsiteY43" fmla="*/ 1478280 h 4518660"/>
                  <a:gd name="connsiteX44" fmla="*/ 3360420 w 3413760"/>
                  <a:gd name="connsiteY44" fmla="*/ 1516380 h 4518660"/>
                  <a:gd name="connsiteX45" fmla="*/ 3322320 w 3413760"/>
                  <a:gd name="connsiteY45" fmla="*/ 1516380 h 4518660"/>
                  <a:gd name="connsiteX46" fmla="*/ 3284220 w 3413760"/>
                  <a:gd name="connsiteY46" fmla="*/ 1455420 h 4518660"/>
                  <a:gd name="connsiteX47" fmla="*/ 3230880 w 3413760"/>
                  <a:gd name="connsiteY47" fmla="*/ 1455420 h 4518660"/>
                  <a:gd name="connsiteX48" fmla="*/ 3162300 w 3413760"/>
                  <a:gd name="connsiteY48" fmla="*/ 1470660 h 4518660"/>
                  <a:gd name="connsiteX49" fmla="*/ 3086100 w 3413760"/>
                  <a:gd name="connsiteY49" fmla="*/ 1524000 h 4518660"/>
                  <a:gd name="connsiteX50" fmla="*/ 2979420 w 3413760"/>
                  <a:gd name="connsiteY50" fmla="*/ 1546860 h 4518660"/>
                  <a:gd name="connsiteX51" fmla="*/ 2956560 w 3413760"/>
                  <a:gd name="connsiteY51" fmla="*/ 1524000 h 4518660"/>
                  <a:gd name="connsiteX52" fmla="*/ 2849880 w 3413760"/>
                  <a:gd name="connsiteY52" fmla="*/ 1516380 h 4518660"/>
                  <a:gd name="connsiteX53" fmla="*/ 2674620 w 3413760"/>
                  <a:gd name="connsiteY53" fmla="*/ 1577340 h 4518660"/>
                  <a:gd name="connsiteX54" fmla="*/ 2499360 w 3413760"/>
                  <a:gd name="connsiteY54" fmla="*/ 1722120 h 4518660"/>
                  <a:gd name="connsiteX55" fmla="*/ 2186940 w 3413760"/>
                  <a:gd name="connsiteY55" fmla="*/ 2065020 h 4518660"/>
                  <a:gd name="connsiteX56" fmla="*/ 2042160 w 3413760"/>
                  <a:gd name="connsiteY56" fmla="*/ 2263140 h 4518660"/>
                  <a:gd name="connsiteX57" fmla="*/ 1943100 w 3413760"/>
                  <a:gd name="connsiteY57" fmla="*/ 2613660 h 4518660"/>
                  <a:gd name="connsiteX58" fmla="*/ 1943100 w 3413760"/>
                  <a:gd name="connsiteY58" fmla="*/ 2880360 h 4518660"/>
                  <a:gd name="connsiteX59" fmla="*/ 2019300 w 3413760"/>
                  <a:gd name="connsiteY59" fmla="*/ 2994660 h 4518660"/>
                  <a:gd name="connsiteX60" fmla="*/ 1973580 w 3413760"/>
                  <a:gd name="connsiteY60" fmla="*/ 3063240 h 4518660"/>
                  <a:gd name="connsiteX61" fmla="*/ 1950720 w 3413760"/>
                  <a:gd name="connsiteY61" fmla="*/ 3307080 h 4518660"/>
                  <a:gd name="connsiteX62" fmla="*/ 1905000 w 3413760"/>
                  <a:gd name="connsiteY62" fmla="*/ 3444240 h 4518660"/>
                  <a:gd name="connsiteX63" fmla="*/ 1798320 w 3413760"/>
                  <a:gd name="connsiteY63" fmla="*/ 3451860 h 4518660"/>
                  <a:gd name="connsiteX64" fmla="*/ 1760220 w 3413760"/>
                  <a:gd name="connsiteY64" fmla="*/ 3535680 h 4518660"/>
                  <a:gd name="connsiteX65" fmla="*/ 1638300 w 3413760"/>
                  <a:gd name="connsiteY65" fmla="*/ 3573780 h 4518660"/>
                  <a:gd name="connsiteX66" fmla="*/ 1600200 w 3413760"/>
                  <a:gd name="connsiteY66" fmla="*/ 3627120 h 4518660"/>
                  <a:gd name="connsiteX67" fmla="*/ 1516380 w 3413760"/>
                  <a:gd name="connsiteY67" fmla="*/ 3634740 h 4518660"/>
                  <a:gd name="connsiteX68" fmla="*/ 1485900 w 3413760"/>
                  <a:gd name="connsiteY68" fmla="*/ 3688080 h 4518660"/>
                  <a:gd name="connsiteX69" fmla="*/ 1371600 w 3413760"/>
                  <a:gd name="connsiteY69" fmla="*/ 3710940 h 4518660"/>
                  <a:gd name="connsiteX70" fmla="*/ 1341120 w 3413760"/>
                  <a:gd name="connsiteY70" fmla="*/ 3680460 h 4518660"/>
                  <a:gd name="connsiteX71" fmla="*/ 1226820 w 3413760"/>
                  <a:gd name="connsiteY71" fmla="*/ 3665220 h 4518660"/>
                  <a:gd name="connsiteX72" fmla="*/ 1066800 w 3413760"/>
                  <a:gd name="connsiteY72" fmla="*/ 3710940 h 4518660"/>
                  <a:gd name="connsiteX73" fmla="*/ 1066800 w 3413760"/>
                  <a:gd name="connsiteY73" fmla="*/ 3802380 h 4518660"/>
                  <a:gd name="connsiteX74" fmla="*/ 960120 w 3413760"/>
                  <a:gd name="connsiteY74" fmla="*/ 3909060 h 4518660"/>
                  <a:gd name="connsiteX75" fmla="*/ 815340 w 3413760"/>
                  <a:gd name="connsiteY75" fmla="*/ 3954780 h 4518660"/>
                  <a:gd name="connsiteX76" fmla="*/ 662940 w 3413760"/>
                  <a:gd name="connsiteY76" fmla="*/ 4130040 h 4518660"/>
                  <a:gd name="connsiteX77" fmla="*/ 624840 w 3413760"/>
                  <a:gd name="connsiteY77" fmla="*/ 4366260 h 4518660"/>
                  <a:gd name="connsiteX78" fmla="*/ 525780 w 3413760"/>
                  <a:gd name="connsiteY78" fmla="*/ 4503420 h 4518660"/>
                  <a:gd name="connsiteX79" fmla="*/ 403860 w 3413760"/>
                  <a:gd name="connsiteY79" fmla="*/ 4518660 h 4518660"/>
                  <a:gd name="connsiteX80" fmla="*/ 198120 w 3413760"/>
                  <a:gd name="connsiteY80" fmla="*/ 4465320 h 4518660"/>
                  <a:gd name="connsiteX81" fmla="*/ 198120 w 3413760"/>
                  <a:gd name="connsiteY81" fmla="*/ 4358640 h 4518660"/>
                  <a:gd name="connsiteX82" fmla="*/ 60960 w 3413760"/>
                  <a:gd name="connsiteY82" fmla="*/ 4312920 h 4518660"/>
                  <a:gd name="connsiteX83" fmla="*/ 0 w 3413760"/>
                  <a:gd name="connsiteY83" fmla="*/ 4267200 h 4518660"/>
                  <a:gd name="connsiteX84" fmla="*/ 0 w 3413760"/>
                  <a:gd name="connsiteY84" fmla="*/ 4221480 h 4518660"/>
                  <a:gd name="connsiteX85" fmla="*/ 99060 w 3413760"/>
                  <a:gd name="connsiteY85" fmla="*/ 4229100 h 4518660"/>
                  <a:gd name="connsiteX86" fmla="*/ 175260 w 3413760"/>
                  <a:gd name="connsiteY86" fmla="*/ 4206240 h 4518660"/>
                  <a:gd name="connsiteX87" fmla="*/ 205740 w 3413760"/>
                  <a:gd name="connsiteY87" fmla="*/ 4175760 h 4518660"/>
                  <a:gd name="connsiteX88" fmla="*/ 297180 w 3413760"/>
                  <a:gd name="connsiteY88" fmla="*/ 4175760 h 4518660"/>
                  <a:gd name="connsiteX89" fmla="*/ 297180 w 3413760"/>
                  <a:gd name="connsiteY89" fmla="*/ 4099560 h 4518660"/>
                  <a:gd name="connsiteX90" fmla="*/ 205740 w 3413760"/>
                  <a:gd name="connsiteY90" fmla="*/ 4000500 h 4518660"/>
                  <a:gd name="connsiteX91" fmla="*/ 198120 w 3413760"/>
                  <a:gd name="connsiteY91" fmla="*/ 3886200 h 4518660"/>
                  <a:gd name="connsiteX92" fmla="*/ 236220 w 3413760"/>
                  <a:gd name="connsiteY92" fmla="*/ 3802380 h 4518660"/>
                  <a:gd name="connsiteX93" fmla="*/ 198120 w 3413760"/>
                  <a:gd name="connsiteY93" fmla="*/ 3733800 h 4518660"/>
                  <a:gd name="connsiteX94" fmla="*/ 213360 w 3413760"/>
                  <a:gd name="connsiteY94" fmla="*/ 3657600 h 4518660"/>
                  <a:gd name="connsiteX95" fmla="*/ 205740 w 3413760"/>
                  <a:gd name="connsiteY95" fmla="*/ 3611880 h 4518660"/>
                  <a:gd name="connsiteX96" fmla="*/ 182880 w 3413760"/>
                  <a:gd name="connsiteY96" fmla="*/ 3489960 h 4518660"/>
                  <a:gd name="connsiteX97" fmla="*/ 205740 w 3413760"/>
                  <a:gd name="connsiteY97" fmla="*/ 3368040 h 4518660"/>
                  <a:gd name="connsiteX98" fmla="*/ 335280 w 3413760"/>
                  <a:gd name="connsiteY98" fmla="*/ 3307080 h 4518660"/>
                  <a:gd name="connsiteX99" fmla="*/ 327660 w 3413760"/>
                  <a:gd name="connsiteY99" fmla="*/ 3200400 h 4518660"/>
                  <a:gd name="connsiteX100" fmla="*/ 274320 w 3413760"/>
                  <a:gd name="connsiteY100" fmla="*/ 3108960 h 4518660"/>
                  <a:gd name="connsiteX101" fmla="*/ 274320 w 3413760"/>
                  <a:gd name="connsiteY101" fmla="*/ 3055620 h 4518660"/>
                  <a:gd name="connsiteX102" fmla="*/ 160020 w 3413760"/>
                  <a:gd name="connsiteY102" fmla="*/ 2979420 h 4518660"/>
                  <a:gd name="connsiteX103" fmla="*/ 198120 w 3413760"/>
                  <a:gd name="connsiteY103" fmla="*/ 2903220 h 4518660"/>
                  <a:gd name="connsiteX104" fmla="*/ 213360 w 3413760"/>
                  <a:gd name="connsiteY104" fmla="*/ 2849880 h 4518660"/>
                  <a:gd name="connsiteX105" fmla="*/ 304800 w 3413760"/>
                  <a:gd name="connsiteY105" fmla="*/ 2735580 h 4518660"/>
                  <a:gd name="connsiteX106" fmla="*/ 335280 w 3413760"/>
                  <a:gd name="connsiteY106" fmla="*/ 2735580 h 4518660"/>
                  <a:gd name="connsiteX107" fmla="*/ 441960 w 3413760"/>
                  <a:gd name="connsiteY107" fmla="*/ 2743200 h 4518660"/>
                  <a:gd name="connsiteX108" fmla="*/ 488854 w 3413760"/>
                  <a:gd name="connsiteY108" fmla="*/ 2691828 h 4518660"/>
                  <a:gd name="connsiteX109" fmla="*/ 441960 w 3413760"/>
                  <a:gd name="connsiteY109" fmla="*/ 2667000 h 4518660"/>
                  <a:gd name="connsiteX110" fmla="*/ 434340 w 3413760"/>
                  <a:gd name="connsiteY110" fmla="*/ 2567940 h 4518660"/>
                  <a:gd name="connsiteX111" fmla="*/ 472440 w 3413760"/>
                  <a:gd name="connsiteY111" fmla="*/ 2499360 h 4518660"/>
                  <a:gd name="connsiteX112" fmla="*/ 632460 w 3413760"/>
                  <a:gd name="connsiteY112" fmla="*/ 2476500 h 4518660"/>
                  <a:gd name="connsiteX113" fmla="*/ 678180 w 3413760"/>
                  <a:gd name="connsiteY113" fmla="*/ 2400300 h 4518660"/>
                  <a:gd name="connsiteX114" fmla="*/ 723900 w 3413760"/>
                  <a:gd name="connsiteY114" fmla="*/ 2400300 h 4518660"/>
                  <a:gd name="connsiteX115" fmla="*/ 838200 w 3413760"/>
                  <a:gd name="connsiteY115" fmla="*/ 2316480 h 4518660"/>
                  <a:gd name="connsiteX116" fmla="*/ 853440 w 3413760"/>
                  <a:gd name="connsiteY116" fmla="*/ 2240280 h 4518660"/>
                  <a:gd name="connsiteX117" fmla="*/ 891540 w 3413760"/>
                  <a:gd name="connsiteY117" fmla="*/ 2179320 h 4518660"/>
                  <a:gd name="connsiteX118" fmla="*/ 929640 w 3413760"/>
                  <a:gd name="connsiteY118" fmla="*/ 2087880 h 4518660"/>
                  <a:gd name="connsiteX119" fmla="*/ 1013460 w 3413760"/>
                  <a:gd name="connsiteY119" fmla="*/ 2087880 h 4518660"/>
                  <a:gd name="connsiteX120" fmla="*/ 1021080 w 3413760"/>
                  <a:gd name="connsiteY120" fmla="*/ 2019300 h 4518660"/>
                  <a:gd name="connsiteX121" fmla="*/ 1074420 w 3413760"/>
                  <a:gd name="connsiteY121" fmla="*/ 2019300 h 4518660"/>
                  <a:gd name="connsiteX122" fmla="*/ 1074420 w 3413760"/>
                  <a:gd name="connsiteY122" fmla="*/ 1935480 h 4518660"/>
                  <a:gd name="connsiteX123" fmla="*/ 944880 w 3413760"/>
                  <a:gd name="connsiteY123" fmla="*/ 1844040 h 4518660"/>
                  <a:gd name="connsiteX124" fmla="*/ 792480 w 3413760"/>
                  <a:gd name="connsiteY124" fmla="*/ 1691640 h 4518660"/>
                  <a:gd name="connsiteX125" fmla="*/ 693420 w 3413760"/>
                  <a:gd name="connsiteY125" fmla="*/ 1668780 h 4518660"/>
                  <a:gd name="connsiteX126" fmla="*/ 662940 w 3413760"/>
                  <a:gd name="connsiteY126" fmla="*/ 1600200 h 4518660"/>
                  <a:gd name="connsiteX127" fmla="*/ 533400 w 3413760"/>
                  <a:gd name="connsiteY127" fmla="*/ 1607820 h 4518660"/>
                  <a:gd name="connsiteX128" fmla="*/ 502920 w 3413760"/>
                  <a:gd name="connsiteY128" fmla="*/ 1668780 h 4518660"/>
                  <a:gd name="connsiteX129" fmla="*/ 563880 w 3413760"/>
                  <a:gd name="connsiteY129" fmla="*/ 1744980 h 4518660"/>
                  <a:gd name="connsiteX130" fmla="*/ 464820 w 3413760"/>
                  <a:gd name="connsiteY130" fmla="*/ 1775460 h 4518660"/>
                  <a:gd name="connsiteX131" fmla="*/ 434340 w 3413760"/>
                  <a:gd name="connsiteY131" fmla="*/ 1767840 h 4518660"/>
                  <a:gd name="connsiteX132" fmla="*/ 396240 w 3413760"/>
                  <a:gd name="connsiteY132" fmla="*/ 1813560 h 4518660"/>
                  <a:gd name="connsiteX133" fmla="*/ 335280 w 3413760"/>
                  <a:gd name="connsiteY133" fmla="*/ 1775460 h 4518660"/>
                  <a:gd name="connsiteX134" fmla="*/ 388620 w 3413760"/>
                  <a:gd name="connsiteY134" fmla="*/ 1684020 h 4518660"/>
                  <a:gd name="connsiteX135" fmla="*/ 388620 w 3413760"/>
                  <a:gd name="connsiteY135" fmla="*/ 1600200 h 4518660"/>
                  <a:gd name="connsiteX136" fmla="*/ 495300 w 3413760"/>
                  <a:gd name="connsiteY136" fmla="*/ 1524000 h 4518660"/>
                  <a:gd name="connsiteX137" fmla="*/ 441960 w 3413760"/>
                  <a:gd name="connsiteY137" fmla="*/ 1440180 h 4518660"/>
                  <a:gd name="connsiteX138" fmla="*/ 426720 w 3413760"/>
                  <a:gd name="connsiteY138" fmla="*/ 1333500 h 4518660"/>
                  <a:gd name="connsiteX139" fmla="*/ 381000 w 3413760"/>
                  <a:gd name="connsiteY139" fmla="*/ 1303020 h 4518660"/>
                  <a:gd name="connsiteX140" fmla="*/ 403860 w 3413760"/>
                  <a:gd name="connsiteY140" fmla="*/ 1211580 h 4518660"/>
                  <a:gd name="connsiteX141" fmla="*/ 391608 w 3413760"/>
                  <a:gd name="connsiteY141" fmla="*/ 1197102 h 4518660"/>
                  <a:gd name="connsiteX142" fmla="*/ 419100 w 3413760"/>
                  <a:gd name="connsiteY142" fmla="*/ 830580 h 4518660"/>
                  <a:gd name="connsiteX143" fmla="*/ 328612 w 3413760"/>
                  <a:gd name="connsiteY143" fmla="*/ 663892 h 4518660"/>
                  <a:gd name="connsiteX144" fmla="*/ 257172 w 3413760"/>
                  <a:gd name="connsiteY144" fmla="*/ 606744 h 4518660"/>
                  <a:gd name="connsiteX145" fmla="*/ 171448 w 3413760"/>
                  <a:gd name="connsiteY145" fmla="*/ 421004 h 4518660"/>
                  <a:gd name="connsiteX146" fmla="*/ 176212 w 3413760"/>
                  <a:gd name="connsiteY146" fmla="*/ 240030 h 4518660"/>
                  <a:gd name="connsiteX147" fmla="*/ 104772 w 3413760"/>
                  <a:gd name="connsiteY147" fmla="*/ 201930 h 4518660"/>
                  <a:gd name="connsiteX148" fmla="*/ 43340 w 3413760"/>
                  <a:gd name="connsiteY148" fmla="*/ 74344 h 4518660"/>
                  <a:gd name="connsiteX149" fmla="*/ 49528 w 3413760"/>
                  <a:gd name="connsiteY149" fmla="*/ 76200 h 4518660"/>
                  <a:gd name="connsiteX150" fmla="*/ 49528 w 3413760"/>
                  <a:gd name="connsiteY150" fmla="*/ 15240 h 4518660"/>
                  <a:gd name="connsiteX151" fmla="*/ 110488 w 3413760"/>
                  <a:gd name="connsiteY151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335280 w 3413760"/>
                  <a:gd name="connsiteY105" fmla="*/ 2735580 h 4518660"/>
                  <a:gd name="connsiteX106" fmla="*/ 441960 w 3413760"/>
                  <a:gd name="connsiteY106" fmla="*/ 2743200 h 4518660"/>
                  <a:gd name="connsiteX107" fmla="*/ 488854 w 3413760"/>
                  <a:gd name="connsiteY107" fmla="*/ 2691828 h 4518660"/>
                  <a:gd name="connsiteX108" fmla="*/ 441960 w 3413760"/>
                  <a:gd name="connsiteY108" fmla="*/ 2667000 h 4518660"/>
                  <a:gd name="connsiteX109" fmla="*/ 434340 w 3413760"/>
                  <a:gd name="connsiteY109" fmla="*/ 2567940 h 4518660"/>
                  <a:gd name="connsiteX110" fmla="*/ 472440 w 3413760"/>
                  <a:gd name="connsiteY110" fmla="*/ 2499360 h 4518660"/>
                  <a:gd name="connsiteX111" fmla="*/ 632460 w 3413760"/>
                  <a:gd name="connsiteY111" fmla="*/ 2476500 h 4518660"/>
                  <a:gd name="connsiteX112" fmla="*/ 678180 w 3413760"/>
                  <a:gd name="connsiteY112" fmla="*/ 2400300 h 4518660"/>
                  <a:gd name="connsiteX113" fmla="*/ 723900 w 3413760"/>
                  <a:gd name="connsiteY113" fmla="*/ 2400300 h 4518660"/>
                  <a:gd name="connsiteX114" fmla="*/ 838200 w 3413760"/>
                  <a:gd name="connsiteY114" fmla="*/ 2316480 h 4518660"/>
                  <a:gd name="connsiteX115" fmla="*/ 853440 w 3413760"/>
                  <a:gd name="connsiteY115" fmla="*/ 2240280 h 4518660"/>
                  <a:gd name="connsiteX116" fmla="*/ 891540 w 3413760"/>
                  <a:gd name="connsiteY116" fmla="*/ 2179320 h 4518660"/>
                  <a:gd name="connsiteX117" fmla="*/ 929640 w 3413760"/>
                  <a:gd name="connsiteY117" fmla="*/ 2087880 h 4518660"/>
                  <a:gd name="connsiteX118" fmla="*/ 1013460 w 3413760"/>
                  <a:gd name="connsiteY118" fmla="*/ 2087880 h 4518660"/>
                  <a:gd name="connsiteX119" fmla="*/ 1021080 w 3413760"/>
                  <a:gd name="connsiteY119" fmla="*/ 2019300 h 4518660"/>
                  <a:gd name="connsiteX120" fmla="*/ 1074420 w 3413760"/>
                  <a:gd name="connsiteY120" fmla="*/ 2019300 h 4518660"/>
                  <a:gd name="connsiteX121" fmla="*/ 1074420 w 3413760"/>
                  <a:gd name="connsiteY121" fmla="*/ 1935480 h 4518660"/>
                  <a:gd name="connsiteX122" fmla="*/ 944880 w 3413760"/>
                  <a:gd name="connsiteY122" fmla="*/ 1844040 h 4518660"/>
                  <a:gd name="connsiteX123" fmla="*/ 792480 w 3413760"/>
                  <a:gd name="connsiteY123" fmla="*/ 1691640 h 4518660"/>
                  <a:gd name="connsiteX124" fmla="*/ 693420 w 3413760"/>
                  <a:gd name="connsiteY124" fmla="*/ 1668780 h 4518660"/>
                  <a:gd name="connsiteX125" fmla="*/ 662940 w 3413760"/>
                  <a:gd name="connsiteY125" fmla="*/ 1600200 h 4518660"/>
                  <a:gd name="connsiteX126" fmla="*/ 533400 w 3413760"/>
                  <a:gd name="connsiteY126" fmla="*/ 1607820 h 4518660"/>
                  <a:gd name="connsiteX127" fmla="*/ 502920 w 3413760"/>
                  <a:gd name="connsiteY127" fmla="*/ 1668780 h 4518660"/>
                  <a:gd name="connsiteX128" fmla="*/ 563880 w 3413760"/>
                  <a:gd name="connsiteY128" fmla="*/ 1744980 h 4518660"/>
                  <a:gd name="connsiteX129" fmla="*/ 464820 w 3413760"/>
                  <a:gd name="connsiteY129" fmla="*/ 1775460 h 4518660"/>
                  <a:gd name="connsiteX130" fmla="*/ 434340 w 3413760"/>
                  <a:gd name="connsiteY130" fmla="*/ 1767840 h 4518660"/>
                  <a:gd name="connsiteX131" fmla="*/ 396240 w 3413760"/>
                  <a:gd name="connsiteY131" fmla="*/ 1813560 h 4518660"/>
                  <a:gd name="connsiteX132" fmla="*/ 335280 w 3413760"/>
                  <a:gd name="connsiteY132" fmla="*/ 1775460 h 4518660"/>
                  <a:gd name="connsiteX133" fmla="*/ 388620 w 3413760"/>
                  <a:gd name="connsiteY133" fmla="*/ 1684020 h 4518660"/>
                  <a:gd name="connsiteX134" fmla="*/ 388620 w 3413760"/>
                  <a:gd name="connsiteY134" fmla="*/ 1600200 h 4518660"/>
                  <a:gd name="connsiteX135" fmla="*/ 495300 w 3413760"/>
                  <a:gd name="connsiteY135" fmla="*/ 1524000 h 4518660"/>
                  <a:gd name="connsiteX136" fmla="*/ 441960 w 3413760"/>
                  <a:gd name="connsiteY136" fmla="*/ 1440180 h 4518660"/>
                  <a:gd name="connsiteX137" fmla="*/ 426720 w 3413760"/>
                  <a:gd name="connsiteY137" fmla="*/ 1333500 h 4518660"/>
                  <a:gd name="connsiteX138" fmla="*/ 381000 w 3413760"/>
                  <a:gd name="connsiteY138" fmla="*/ 1303020 h 4518660"/>
                  <a:gd name="connsiteX139" fmla="*/ 403860 w 3413760"/>
                  <a:gd name="connsiteY139" fmla="*/ 1211580 h 4518660"/>
                  <a:gd name="connsiteX140" fmla="*/ 391608 w 3413760"/>
                  <a:gd name="connsiteY140" fmla="*/ 1197102 h 4518660"/>
                  <a:gd name="connsiteX141" fmla="*/ 419100 w 3413760"/>
                  <a:gd name="connsiteY141" fmla="*/ 830580 h 4518660"/>
                  <a:gd name="connsiteX142" fmla="*/ 328612 w 3413760"/>
                  <a:gd name="connsiteY142" fmla="*/ 663892 h 4518660"/>
                  <a:gd name="connsiteX143" fmla="*/ 257172 w 3413760"/>
                  <a:gd name="connsiteY143" fmla="*/ 606744 h 4518660"/>
                  <a:gd name="connsiteX144" fmla="*/ 171448 w 3413760"/>
                  <a:gd name="connsiteY144" fmla="*/ 421004 h 4518660"/>
                  <a:gd name="connsiteX145" fmla="*/ 176212 w 3413760"/>
                  <a:gd name="connsiteY145" fmla="*/ 240030 h 4518660"/>
                  <a:gd name="connsiteX146" fmla="*/ 104772 w 3413760"/>
                  <a:gd name="connsiteY146" fmla="*/ 201930 h 4518660"/>
                  <a:gd name="connsiteX147" fmla="*/ 43340 w 3413760"/>
                  <a:gd name="connsiteY147" fmla="*/ 74344 h 4518660"/>
                  <a:gd name="connsiteX148" fmla="*/ 49528 w 3413760"/>
                  <a:gd name="connsiteY148" fmla="*/ 76200 h 4518660"/>
                  <a:gd name="connsiteX149" fmla="*/ 49528 w 3413760"/>
                  <a:gd name="connsiteY149" fmla="*/ 15240 h 4518660"/>
                  <a:gd name="connsiteX150" fmla="*/ 110488 w 3413760"/>
                  <a:gd name="connsiteY150" fmla="*/ 0 h 4518660"/>
                  <a:gd name="connsiteX0" fmla="*/ 335280 w 3413760"/>
                  <a:gd name="connsiteY0" fmla="*/ 2735580 h 4518660"/>
                  <a:gd name="connsiteX1" fmla="*/ 434340 w 3413760"/>
                  <a:gd name="connsiteY1" fmla="*/ 2735580 h 4518660"/>
                  <a:gd name="connsiteX2" fmla="*/ 335280 w 3413760"/>
                  <a:gd name="connsiteY2" fmla="*/ 2735580 h 4518660"/>
                  <a:gd name="connsiteX3" fmla="*/ 110488 w 3413760"/>
                  <a:gd name="connsiteY3" fmla="*/ 0 h 4518660"/>
                  <a:gd name="connsiteX4" fmla="*/ 179068 w 3413760"/>
                  <a:gd name="connsiteY4" fmla="*/ 152400 h 4518660"/>
                  <a:gd name="connsiteX5" fmla="*/ 255268 w 3413760"/>
                  <a:gd name="connsiteY5" fmla="*/ 243840 h 4518660"/>
                  <a:gd name="connsiteX6" fmla="*/ 346708 w 3413760"/>
                  <a:gd name="connsiteY6" fmla="*/ 304800 h 4518660"/>
                  <a:gd name="connsiteX7" fmla="*/ 407668 w 3413760"/>
                  <a:gd name="connsiteY7" fmla="*/ 472440 h 4518660"/>
                  <a:gd name="connsiteX8" fmla="*/ 521968 w 3413760"/>
                  <a:gd name="connsiteY8" fmla="*/ 502920 h 4518660"/>
                  <a:gd name="connsiteX9" fmla="*/ 529588 w 3413760"/>
                  <a:gd name="connsiteY9" fmla="*/ 609600 h 4518660"/>
                  <a:gd name="connsiteX10" fmla="*/ 727708 w 3413760"/>
                  <a:gd name="connsiteY10" fmla="*/ 746760 h 4518660"/>
                  <a:gd name="connsiteX11" fmla="*/ 781048 w 3413760"/>
                  <a:gd name="connsiteY11" fmla="*/ 723900 h 4518660"/>
                  <a:gd name="connsiteX12" fmla="*/ 956308 w 3413760"/>
                  <a:gd name="connsiteY12" fmla="*/ 822960 h 4518660"/>
                  <a:gd name="connsiteX13" fmla="*/ 1032508 w 3413760"/>
                  <a:gd name="connsiteY13" fmla="*/ 822960 h 4518660"/>
                  <a:gd name="connsiteX14" fmla="*/ 1116328 w 3413760"/>
                  <a:gd name="connsiteY14" fmla="*/ 845820 h 4518660"/>
                  <a:gd name="connsiteX15" fmla="*/ 1192528 w 3413760"/>
                  <a:gd name="connsiteY15" fmla="*/ 975360 h 4518660"/>
                  <a:gd name="connsiteX16" fmla="*/ 1337308 w 3413760"/>
                  <a:gd name="connsiteY16" fmla="*/ 906780 h 4518660"/>
                  <a:gd name="connsiteX17" fmla="*/ 1398268 w 3413760"/>
                  <a:gd name="connsiteY17" fmla="*/ 914400 h 4518660"/>
                  <a:gd name="connsiteX18" fmla="*/ 1482088 w 3413760"/>
                  <a:gd name="connsiteY18" fmla="*/ 914400 h 4518660"/>
                  <a:gd name="connsiteX19" fmla="*/ 1550668 w 3413760"/>
                  <a:gd name="connsiteY19" fmla="*/ 861060 h 4518660"/>
                  <a:gd name="connsiteX20" fmla="*/ 1604008 w 3413760"/>
                  <a:gd name="connsiteY20" fmla="*/ 861060 h 4518660"/>
                  <a:gd name="connsiteX21" fmla="*/ 1657348 w 3413760"/>
                  <a:gd name="connsiteY21" fmla="*/ 883920 h 4518660"/>
                  <a:gd name="connsiteX22" fmla="*/ 1764028 w 3413760"/>
                  <a:gd name="connsiteY22" fmla="*/ 883920 h 4518660"/>
                  <a:gd name="connsiteX23" fmla="*/ 1817368 w 3413760"/>
                  <a:gd name="connsiteY23" fmla="*/ 762000 h 4518660"/>
                  <a:gd name="connsiteX24" fmla="*/ 1962148 w 3413760"/>
                  <a:gd name="connsiteY24" fmla="*/ 731520 h 4518660"/>
                  <a:gd name="connsiteX25" fmla="*/ 2061208 w 3413760"/>
                  <a:gd name="connsiteY25" fmla="*/ 731520 h 4518660"/>
                  <a:gd name="connsiteX26" fmla="*/ 2129788 w 3413760"/>
                  <a:gd name="connsiteY26" fmla="*/ 662940 h 4518660"/>
                  <a:gd name="connsiteX27" fmla="*/ 2228848 w 3413760"/>
                  <a:gd name="connsiteY27" fmla="*/ 739140 h 4518660"/>
                  <a:gd name="connsiteX28" fmla="*/ 2228848 w 3413760"/>
                  <a:gd name="connsiteY28" fmla="*/ 647700 h 4518660"/>
                  <a:gd name="connsiteX29" fmla="*/ 2282188 w 3413760"/>
                  <a:gd name="connsiteY29" fmla="*/ 548640 h 4518660"/>
                  <a:gd name="connsiteX30" fmla="*/ 2556508 w 3413760"/>
                  <a:gd name="connsiteY30" fmla="*/ 723900 h 4518660"/>
                  <a:gd name="connsiteX31" fmla="*/ 2670808 w 3413760"/>
                  <a:gd name="connsiteY31" fmla="*/ 914400 h 4518660"/>
                  <a:gd name="connsiteX32" fmla="*/ 2769868 w 3413760"/>
                  <a:gd name="connsiteY32" fmla="*/ 937260 h 4518660"/>
                  <a:gd name="connsiteX33" fmla="*/ 2884168 w 3413760"/>
                  <a:gd name="connsiteY33" fmla="*/ 982980 h 4518660"/>
                  <a:gd name="connsiteX34" fmla="*/ 2922268 w 3413760"/>
                  <a:gd name="connsiteY34" fmla="*/ 1066800 h 4518660"/>
                  <a:gd name="connsiteX35" fmla="*/ 2937508 w 3413760"/>
                  <a:gd name="connsiteY35" fmla="*/ 1135380 h 4518660"/>
                  <a:gd name="connsiteX36" fmla="*/ 3181348 w 3413760"/>
                  <a:gd name="connsiteY36" fmla="*/ 1333500 h 4518660"/>
                  <a:gd name="connsiteX37" fmla="*/ 3249928 w 3413760"/>
                  <a:gd name="connsiteY37" fmla="*/ 1348740 h 4518660"/>
                  <a:gd name="connsiteX38" fmla="*/ 3356608 w 3413760"/>
                  <a:gd name="connsiteY38" fmla="*/ 1348740 h 4518660"/>
                  <a:gd name="connsiteX39" fmla="*/ 3330700 w 3413760"/>
                  <a:gd name="connsiteY39" fmla="*/ 1333194 h 4518660"/>
                  <a:gd name="connsiteX40" fmla="*/ 3360420 w 3413760"/>
                  <a:gd name="connsiteY40" fmla="*/ 1341120 h 4518660"/>
                  <a:gd name="connsiteX41" fmla="*/ 3413760 w 3413760"/>
                  <a:gd name="connsiteY41" fmla="*/ 1371600 h 4518660"/>
                  <a:gd name="connsiteX42" fmla="*/ 3390900 w 3413760"/>
                  <a:gd name="connsiteY42" fmla="*/ 1478280 h 4518660"/>
                  <a:gd name="connsiteX43" fmla="*/ 3360420 w 3413760"/>
                  <a:gd name="connsiteY43" fmla="*/ 1516380 h 4518660"/>
                  <a:gd name="connsiteX44" fmla="*/ 3322320 w 3413760"/>
                  <a:gd name="connsiteY44" fmla="*/ 1516380 h 4518660"/>
                  <a:gd name="connsiteX45" fmla="*/ 3284220 w 3413760"/>
                  <a:gd name="connsiteY45" fmla="*/ 1455420 h 4518660"/>
                  <a:gd name="connsiteX46" fmla="*/ 3230880 w 3413760"/>
                  <a:gd name="connsiteY46" fmla="*/ 1455420 h 4518660"/>
                  <a:gd name="connsiteX47" fmla="*/ 3162300 w 3413760"/>
                  <a:gd name="connsiteY47" fmla="*/ 1470660 h 4518660"/>
                  <a:gd name="connsiteX48" fmla="*/ 3086100 w 3413760"/>
                  <a:gd name="connsiteY48" fmla="*/ 1524000 h 4518660"/>
                  <a:gd name="connsiteX49" fmla="*/ 2979420 w 3413760"/>
                  <a:gd name="connsiteY49" fmla="*/ 1546860 h 4518660"/>
                  <a:gd name="connsiteX50" fmla="*/ 2956560 w 3413760"/>
                  <a:gd name="connsiteY50" fmla="*/ 1524000 h 4518660"/>
                  <a:gd name="connsiteX51" fmla="*/ 2849880 w 3413760"/>
                  <a:gd name="connsiteY51" fmla="*/ 1516380 h 4518660"/>
                  <a:gd name="connsiteX52" fmla="*/ 2674620 w 3413760"/>
                  <a:gd name="connsiteY52" fmla="*/ 1577340 h 4518660"/>
                  <a:gd name="connsiteX53" fmla="*/ 2499360 w 3413760"/>
                  <a:gd name="connsiteY53" fmla="*/ 1722120 h 4518660"/>
                  <a:gd name="connsiteX54" fmla="*/ 2186940 w 3413760"/>
                  <a:gd name="connsiteY54" fmla="*/ 2065020 h 4518660"/>
                  <a:gd name="connsiteX55" fmla="*/ 2042160 w 3413760"/>
                  <a:gd name="connsiteY55" fmla="*/ 2263140 h 4518660"/>
                  <a:gd name="connsiteX56" fmla="*/ 1943100 w 3413760"/>
                  <a:gd name="connsiteY56" fmla="*/ 2613660 h 4518660"/>
                  <a:gd name="connsiteX57" fmla="*/ 1943100 w 3413760"/>
                  <a:gd name="connsiteY57" fmla="*/ 2880360 h 4518660"/>
                  <a:gd name="connsiteX58" fmla="*/ 2019300 w 3413760"/>
                  <a:gd name="connsiteY58" fmla="*/ 2994660 h 4518660"/>
                  <a:gd name="connsiteX59" fmla="*/ 1973580 w 3413760"/>
                  <a:gd name="connsiteY59" fmla="*/ 3063240 h 4518660"/>
                  <a:gd name="connsiteX60" fmla="*/ 1950720 w 3413760"/>
                  <a:gd name="connsiteY60" fmla="*/ 3307080 h 4518660"/>
                  <a:gd name="connsiteX61" fmla="*/ 1905000 w 3413760"/>
                  <a:gd name="connsiteY61" fmla="*/ 3444240 h 4518660"/>
                  <a:gd name="connsiteX62" fmla="*/ 1798320 w 3413760"/>
                  <a:gd name="connsiteY62" fmla="*/ 3451860 h 4518660"/>
                  <a:gd name="connsiteX63" fmla="*/ 1760220 w 3413760"/>
                  <a:gd name="connsiteY63" fmla="*/ 3535680 h 4518660"/>
                  <a:gd name="connsiteX64" fmla="*/ 1638300 w 3413760"/>
                  <a:gd name="connsiteY64" fmla="*/ 3573780 h 4518660"/>
                  <a:gd name="connsiteX65" fmla="*/ 1600200 w 3413760"/>
                  <a:gd name="connsiteY65" fmla="*/ 3627120 h 4518660"/>
                  <a:gd name="connsiteX66" fmla="*/ 1516380 w 3413760"/>
                  <a:gd name="connsiteY66" fmla="*/ 3634740 h 4518660"/>
                  <a:gd name="connsiteX67" fmla="*/ 1485900 w 3413760"/>
                  <a:gd name="connsiteY67" fmla="*/ 3688080 h 4518660"/>
                  <a:gd name="connsiteX68" fmla="*/ 1371600 w 3413760"/>
                  <a:gd name="connsiteY68" fmla="*/ 3710940 h 4518660"/>
                  <a:gd name="connsiteX69" fmla="*/ 1341120 w 3413760"/>
                  <a:gd name="connsiteY69" fmla="*/ 3680460 h 4518660"/>
                  <a:gd name="connsiteX70" fmla="*/ 1226820 w 3413760"/>
                  <a:gd name="connsiteY70" fmla="*/ 3665220 h 4518660"/>
                  <a:gd name="connsiteX71" fmla="*/ 1066800 w 3413760"/>
                  <a:gd name="connsiteY71" fmla="*/ 3710940 h 4518660"/>
                  <a:gd name="connsiteX72" fmla="*/ 1066800 w 3413760"/>
                  <a:gd name="connsiteY72" fmla="*/ 3802380 h 4518660"/>
                  <a:gd name="connsiteX73" fmla="*/ 960120 w 3413760"/>
                  <a:gd name="connsiteY73" fmla="*/ 3909060 h 4518660"/>
                  <a:gd name="connsiteX74" fmla="*/ 815340 w 3413760"/>
                  <a:gd name="connsiteY74" fmla="*/ 3954780 h 4518660"/>
                  <a:gd name="connsiteX75" fmla="*/ 662940 w 3413760"/>
                  <a:gd name="connsiteY75" fmla="*/ 4130040 h 4518660"/>
                  <a:gd name="connsiteX76" fmla="*/ 624840 w 3413760"/>
                  <a:gd name="connsiteY76" fmla="*/ 4366260 h 4518660"/>
                  <a:gd name="connsiteX77" fmla="*/ 525780 w 3413760"/>
                  <a:gd name="connsiteY77" fmla="*/ 4503420 h 4518660"/>
                  <a:gd name="connsiteX78" fmla="*/ 403860 w 3413760"/>
                  <a:gd name="connsiteY78" fmla="*/ 4518660 h 4518660"/>
                  <a:gd name="connsiteX79" fmla="*/ 198120 w 3413760"/>
                  <a:gd name="connsiteY79" fmla="*/ 4465320 h 4518660"/>
                  <a:gd name="connsiteX80" fmla="*/ 198120 w 3413760"/>
                  <a:gd name="connsiteY80" fmla="*/ 4358640 h 4518660"/>
                  <a:gd name="connsiteX81" fmla="*/ 60960 w 3413760"/>
                  <a:gd name="connsiteY81" fmla="*/ 4312920 h 4518660"/>
                  <a:gd name="connsiteX82" fmla="*/ 0 w 3413760"/>
                  <a:gd name="connsiteY82" fmla="*/ 4267200 h 4518660"/>
                  <a:gd name="connsiteX83" fmla="*/ 0 w 3413760"/>
                  <a:gd name="connsiteY83" fmla="*/ 4221480 h 4518660"/>
                  <a:gd name="connsiteX84" fmla="*/ 99060 w 3413760"/>
                  <a:gd name="connsiteY84" fmla="*/ 4229100 h 4518660"/>
                  <a:gd name="connsiteX85" fmla="*/ 175260 w 3413760"/>
                  <a:gd name="connsiteY85" fmla="*/ 4206240 h 4518660"/>
                  <a:gd name="connsiteX86" fmla="*/ 205740 w 3413760"/>
                  <a:gd name="connsiteY86" fmla="*/ 4175760 h 4518660"/>
                  <a:gd name="connsiteX87" fmla="*/ 297180 w 3413760"/>
                  <a:gd name="connsiteY87" fmla="*/ 4175760 h 4518660"/>
                  <a:gd name="connsiteX88" fmla="*/ 297180 w 3413760"/>
                  <a:gd name="connsiteY88" fmla="*/ 4099560 h 4518660"/>
                  <a:gd name="connsiteX89" fmla="*/ 205740 w 3413760"/>
                  <a:gd name="connsiteY89" fmla="*/ 4000500 h 4518660"/>
                  <a:gd name="connsiteX90" fmla="*/ 198120 w 3413760"/>
                  <a:gd name="connsiteY90" fmla="*/ 3886200 h 4518660"/>
                  <a:gd name="connsiteX91" fmla="*/ 236220 w 3413760"/>
                  <a:gd name="connsiteY91" fmla="*/ 3802380 h 4518660"/>
                  <a:gd name="connsiteX92" fmla="*/ 198120 w 3413760"/>
                  <a:gd name="connsiteY92" fmla="*/ 3733800 h 4518660"/>
                  <a:gd name="connsiteX93" fmla="*/ 213360 w 3413760"/>
                  <a:gd name="connsiteY93" fmla="*/ 3657600 h 4518660"/>
                  <a:gd name="connsiteX94" fmla="*/ 205740 w 3413760"/>
                  <a:gd name="connsiteY94" fmla="*/ 3611880 h 4518660"/>
                  <a:gd name="connsiteX95" fmla="*/ 182880 w 3413760"/>
                  <a:gd name="connsiteY95" fmla="*/ 3489960 h 4518660"/>
                  <a:gd name="connsiteX96" fmla="*/ 205740 w 3413760"/>
                  <a:gd name="connsiteY96" fmla="*/ 3368040 h 4518660"/>
                  <a:gd name="connsiteX97" fmla="*/ 335280 w 3413760"/>
                  <a:gd name="connsiteY97" fmla="*/ 3307080 h 4518660"/>
                  <a:gd name="connsiteX98" fmla="*/ 327660 w 3413760"/>
                  <a:gd name="connsiteY98" fmla="*/ 3200400 h 4518660"/>
                  <a:gd name="connsiteX99" fmla="*/ 274320 w 3413760"/>
                  <a:gd name="connsiteY99" fmla="*/ 3108960 h 4518660"/>
                  <a:gd name="connsiteX100" fmla="*/ 274320 w 3413760"/>
                  <a:gd name="connsiteY100" fmla="*/ 3055620 h 4518660"/>
                  <a:gd name="connsiteX101" fmla="*/ 160020 w 3413760"/>
                  <a:gd name="connsiteY101" fmla="*/ 2979420 h 4518660"/>
                  <a:gd name="connsiteX102" fmla="*/ 198120 w 3413760"/>
                  <a:gd name="connsiteY102" fmla="*/ 2903220 h 4518660"/>
                  <a:gd name="connsiteX103" fmla="*/ 213360 w 3413760"/>
                  <a:gd name="connsiteY103" fmla="*/ 2849880 h 4518660"/>
                  <a:gd name="connsiteX104" fmla="*/ 304800 w 3413760"/>
                  <a:gd name="connsiteY104" fmla="*/ 2735580 h 4518660"/>
                  <a:gd name="connsiteX105" fmla="*/ 441960 w 3413760"/>
                  <a:gd name="connsiteY105" fmla="*/ 2743200 h 4518660"/>
                  <a:gd name="connsiteX106" fmla="*/ 488854 w 3413760"/>
                  <a:gd name="connsiteY106" fmla="*/ 2691828 h 4518660"/>
                  <a:gd name="connsiteX107" fmla="*/ 441960 w 3413760"/>
                  <a:gd name="connsiteY107" fmla="*/ 2667000 h 4518660"/>
                  <a:gd name="connsiteX108" fmla="*/ 434340 w 3413760"/>
                  <a:gd name="connsiteY108" fmla="*/ 2567940 h 4518660"/>
                  <a:gd name="connsiteX109" fmla="*/ 472440 w 3413760"/>
                  <a:gd name="connsiteY109" fmla="*/ 2499360 h 4518660"/>
                  <a:gd name="connsiteX110" fmla="*/ 632460 w 3413760"/>
                  <a:gd name="connsiteY110" fmla="*/ 2476500 h 4518660"/>
                  <a:gd name="connsiteX111" fmla="*/ 678180 w 3413760"/>
                  <a:gd name="connsiteY111" fmla="*/ 2400300 h 4518660"/>
                  <a:gd name="connsiteX112" fmla="*/ 723900 w 3413760"/>
                  <a:gd name="connsiteY112" fmla="*/ 2400300 h 4518660"/>
                  <a:gd name="connsiteX113" fmla="*/ 838200 w 3413760"/>
                  <a:gd name="connsiteY113" fmla="*/ 2316480 h 4518660"/>
                  <a:gd name="connsiteX114" fmla="*/ 853440 w 3413760"/>
                  <a:gd name="connsiteY114" fmla="*/ 2240280 h 4518660"/>
                  <a:gd name="connsiteX115" fmla="*/ 891540 w 3413760"/>
                  <a:gd name="connsiteY115" fmla="*/ 2179320 h 4518660"/>
                  <a:gd name="connsiteX116" fmla="*/ 929640 w 3413760"/>
                  <a:gd name="connsiteY116" fmla="*/ 2087880 h 4518660"/>
                  <a:gd name="connsiteX117" fmla="*/ 1013460 w 3413760"/>
                  <a:gd name="connsiteY117" fmla="*/ 2087880 h 4518660"/>
                  <a:gd name="connsiteX118" fmla="*/ 1021080 w 3413760"/>
                  <a:gd name="connsiteY118" fmla="*/ 2019300 h 4518660"/>
                  <a:gd name="connsiteX119" fmla="*/ 1074420 w 3413760"/>
                  <a:gd name="connsiteY119" fmla="*/ 2019300 h 4518660"/>
                  <a:gd name="connsiteX120" fmla="*/ 1074420 w 3413760"/>
                  <a:gd name="connsiteY120" fmla="*/ 1935480 h 4518660"/>
                  <a:gd name="connsiteX121" fmla="*/ 944880 w 3413760"/>
                  <a:gd name="connsiteY121" fmla="*/ 1844040 h 4518660"/>
                  <a:gd name="connsiteX122" fmla="*/ 792480 w 3413760"/>
                  <a:gd name="connsiteY122" fmla="*/ 1691640 h 4518660"/>
                  <a:gd name="connsiteX123" fmla="*/ 693420 w 3413760"/>
                  <a:gd name="connsiteY123" fmla="*/ 1668780 h 4518660"/>
                  <a:gd name="connsiteX124" fmla="*/ 662940 w 3413760"/>
                  <a:gd name="connsiteY124" fmla="*/ 1600200 h 4518660"/>
                  <a:gd name="connsiteX125" fmla="*/ 533400 w 3413760"/>
                  <a:gd name="connsiteY125" fmla="*/ 1607820 h 4518660"/>
                  <a:gd name="connsiteX126" fmla="*/ 502920 w 3413760"/>
                  <a:gd name="connsiteY126" fmla="*/ 1668780 h 4518660"/>
                  <a:gd name="connsiteX127" fmla="*/ 563880 w 3413760"/>
                  <a:gd name="connsiteY127" fmla="*/ 1744980 h 4518660"/>
                  <a:gd name="connsiteX128" fmla="*/ 464820 w 3413760"/>
                  <a:gd name="connsiteY128" fmla="*/ 1775460 h 4518660"/>
                  <a:gd name="connsiteX129" fmla="*/ 434340 w 3413760"/>
                  <a:gd name="connsiteY129" fmla="*/ 1767840 h 4518660"/>
                  <a:gd name="connsiteX130" fmla="*/ 396240 w 3413760"/>
                  <a:gd name="connsiteY130" fmla="*/ 1813560 h 4518660"/>
                  <a:gd name="connsiteX131" fmla="*/ 335280 w 3413760"/>
                  <a:gd name="connsiteY131" fmla="*/ 1775460 h 4518660"/>
                  <a:gd name="connsiteX132" fmla="*/ 388620 w 3413760"/>
                  <a:gd name="connsiteY132" fmla="*/ 1684020 h 4518660"/>
                  <a:gd name="connsiteX133" fmla="*/ 388620 w 3413760"/>
                  <a:gd name="connsiteY133" fmla="*/ 1600200 h 4518660"/>
                  <a:gd name="connsiteX134" fmla="*/ 495300 w 3413760"/>
                  <a:gd name="connsiteY134" fmla="*/ 1524000 h 4518660"/>
                  <a:gd name="connsiteX135" fmla="*/ 441960 w 3413760"/>
                  <a:gd name="connsiteY135" fmla="*/ 1440180 h 4518660"/>
                  <a:gd name="connsiteX136" fmla="*/ 426720 w 3413760"/>
                  <a:gd name="connsiteY136" fmla="*/ 1333500 h 4518660"/>
                  <a:gd name="connsiteX137" fmla="*/ 381000 w 3413760"/>
                  <a:gd name="connsiteY137" fmla="*/ 1303020 h 4518660"/>
                  <a:gd name="connsiteX138" fmla="*/ 403860 w 3413760"/>
                  <a:gd name="connsiteY138" fmla="*/ 1211580 h 4518660"/>
                  <a:gd name="connsiteX139" fmla="*/ 391608 w 3413760"/>
                  <a:gd name="connsiteY139" fmla="*/ 1197102 h 4518660"/>
                  <a:gd name="connsiteX140" fmla="*/ 419100 w 3413760"/>
                  <a:gd name="connsiteY140" fmla="*/ 830580 h 4518660"/>
                  <a:gd name="connsiteX141" fmla="*/ 328612 w 3413760"/>
                  <a:gd name="connsiteY141" fmla="*/ 663892 h 4518660"/>
                  <a:gd name="connsiteX142" fmla="*/ 257172 w 3413760"/>
                  <a:gd name="connsiteY142" fmla="*/ 606744 h 4518660"/>
                  <a:gd name="connsiteX143" fmla="*/ 171448 w 3413760"/>
                  <a:gd name="connsiteY143" fmla="*/ 421004 h 4518660"/>
                  <a:gd name="connsiteX144" fmla="*/ 176212 w 3413760"/>
                  <a:gd name="connsiteY144" fmla="*/ 240030 h 4518660"/>
                  <a:gd name="connsiteX145" fmla="*/ 104772 w 3413760"/>
                  <a:gd name="connsiteY145" fmla="*/ 201930 h 4518660"/>
                  <a:gd name="connsiteX146" fmla="*/ 43340 w 3413760"/>
                  <a:gd name="connsiteY146" fmla="*/ 74344 h 4518660"/>
                  <a:gd name="connsiteX147" fmla="*/ 49528 w 3413760"/>
                  <a:gd name="connsiteY147" fmla="*/ 76200 h 4518660"/>
                  <a:gd name="connsiteX148" fmla="*/ 49528 w 3413760"/>
                  <a:gd name="connsiteY148" fmla="*/ 15240 h 4518660"/>
                  <a:gd name="connsiteX149" fmla="*/ 110488 w 3413760"/>
                  <a:gd name="connsiteY149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41960 w 3413760"/>
                  <a:gd name="connsiteY102" fmla="*/ 2743200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30700 w 3413760"/>
                  <a:gd name="connsiteY36" fmla="*/ 1333194 h 4518660"/>
                  <a:gd name="connsiteX37" fmla="*/ 3360420 w 3413760"/>
                  <a:gd name="connsiteY37" fmla="*/ 1341120 h 4518660"/>
                  <a:gd name="connsiteX38" fmla="*/ 3413760 w 3413760"/>
                  <a:gd name="connsiteY38" fmla="*/ 1371600 h 4518660"/>
                  <a:gd name="connsiteX39" fmla="*/ 3390900 w 3413760"/>
                  <a:gd name="connsiteY39" fmla="*/ 1478280 h 4518660"/>
                  <a:gd name="connsiteX40" fmla="*/ 3360420 w 3413760"/>
                  <a:gd name="connsiteY40" fmla="*/ 1516380 h 4518660"/>
                  <a:gd name="connsiteX41" fmla="*/ 3322320 w 3413760"/>
                  <a:gd name="connsiteY41" fmla="*/ 1516380 h 4518660"/>
                  <a:gd name="connsiteX42" fmla="*/ 3284220 w 3413760"/>
                  <a:gd name="connsiteY42" fmla="*/ 1455420 h 4518660"/>
                  <a:gd name="connsiteX43" fmla="*/ 3230880 w 3413760"/>
                  <a:gd name="connsiteY43" fmla="*/ 1455420 h 4518660"/>
                  <a:gd name="connsiteX44" fmla="*/ 3162300 w 3413760"/>
                  <a:gd name="connsiteY44" fmla="*/ 1470660 h 4518660"/>
                  <a:gd name="connsiteX45" fmla="*/ 3086100 w 3413760"/>
                  <a:gd name="connsiteY45" fmla="*/ 1524000 h 4518660"/>
                  <a:gd name="connsiteX46" fmla="*/ 2979420 w 3413760"/>
                  <a:gd name="connsiteY46" fmla="*/ 1546860 h 4518660"/>
                  <a:gd name="connsiteX47" fmla="*/ 2956560 w 3413760"/>
                  <a:gd name="connsiteY47" fmla="*/ 1524000 h 4518660"/>
                  <a:gd name="connsiteX48" fmla="*/ 2849880 w 3413760"/>
                  <a:gd name="connsiteY48" fmla="*/ 1516380 h 4518660"/>
                  <a:gd name="connsiteX49" fmla="*/ 2674620 w 3413760"/>
                  <a:gd name="connsiteY49" fmla="*/ 1577340 h 4518660"/>
                  <a:gd name="connsiteX50" fmla="*/ 2499360 w 3413760"/>
                  <a:gd name="connsiteY50" fmla="*/ 1722120 h 4518660"/>
                  <a:gd name="connsiteX51" fmla="*/ 2186940 w 3413760"/>
                  <a:gd name="connsiteY51" fmla="*/ 2065020 h 4518660"/>
                  <a:gd name="connsiteX52" fmla="*/ 2042160 w 3413760"/>
                  <a:gd name="connsiteY52" fmla="*/ 2263140 h 4518660"/>
                  <a:gd name="connsiteX53" fmla="*/ 1943100 w 3413760"/>
                  <a:gd name="connsiteY53" fmla="*/ 2613660 h 4518660"/>
                  <a:gd name="connsiteX54" fmla="*/ 1943100 w 3413760"/>
                  <a:gd name="connsiteY54" fmla="*/ 2880360 h 4518660"/>
                  <a:gd name="connsiteX55" fmla="*/ 2019300 w 3413760"/>
                  <a:gd name="connsiteY55" fmla="*/ 2994660 h 4518660"/>
                  <a:gd name="connsiteX56" fmla="*/ 1973580 w 3413760"/>
                  <a:gd name="connsiteY56" fmla="*/ 3063240 h 4518660"/>
                  <a:gd name="connsiteX57" fmla="*/ 1950720 w 3413760"/>
                  <a:gd name="connsiteY57" fmla="*/ 3307080 h 4518660"/>
                  <a:gd name="connsiteX58" fmla="*/ 1905000 w 3413760"/>
                  <a:gd name="connsiteY58" fmla="*/ 3444240 h 4518660"/>
                  <a:gd name="connsiteX59" fmla="*/ 1798320 w 3413760"/>
                  <a:gd name="connsiteY59" fmla="*/ 3451860 h 4518660"/>
                  <a:gd name="connsiteX60" fmla="*/ 1760220 w 3413760"/>
                  <a:gd name="connsiteY60" fmla="*/ 3535680 h 4518660"/>
                  <a:gd name="connsiteX61" fmla="*/ 1638300 w 3413760"/>
                  <a:gd name="connsiteY61" fmla="*/ 3573780 h 4518660"/>
                  <a:gd name="connsiteX62" fmla="*/ 1600200 w 3413760"/>
                  <a:gd name="connsiteY62" fmla="*/ 3627120 h 4518660"/>
                  <a:gd name="connsiteX63" fmla="*/ 1516380 w 3413760"/>
                  <a:gd name="connsiteY63" fmla="*/ 3634740 h 4518660"/>
                  <a:gd name="connsiteX64" fmla="*/ 1485900 w 3413760"/>
                  <a:gd name="connsiteY64" fmla="*/ 3688080 h 4518660"/>
                  <a:gd name="connsiteX65" fmla="*/ 1371600 w 3413760"/>
                  <a:gd name="connsiteY65" fmla="*/ 3710940 h 4518660"/>
                  <a:gd name="connsiteX66" fmla="*/ 1341120 w 3413760"/>
                  <a:gd name="connsiteY66" fmla="*/ 3680460 h 4518660"/>
                  <a:gd name="connsiteX67" fmla="*/ 1226820 w 3413760"/>
                  <a:gd name="connsiteY67" fmla="*/ 3665220 h 4518660"/>
                  <a:gd name="connsiteX68" fmla="*/ 1066800 w 3413760"/>
                  <a:gd name="connsiteY68" fmla="*/ 3710940 h 4518660"/>
                  <a:gd name="connsiteX69" fmla="*/ 1066800 w 3413760"/>
                  <a:gd name="connsiteY69" fmla="*/ 3802380 h 4518660"/>
                  <a:gd name="connsiteX70" fmla="*/ 960120 w 3413760"/>
                  <a:gd name="connsiteY70" fmla="*/ 3909060 h 4518660"/>
                  <a:gd name="connsiteX71" fmla="*/ 815340 w 3413760"/>
                  <a:gd name="connsiteY71" fmla="*/ 3954780 h 4518660"/>
                  <a:gd name="connsiteX72" fmla="*/ 662940 w 3413760"/>
                  <a:gd name="connsiteY72" fmla="*/ 4130040 h 4518660"/>
                  <a:gd name="connsiteX73" fmla="*/ 624840 w 3413760"/>
                  <a:gd name="connsiteY73" fmla="*/ 4366260 h 4518660"/>
                  <a:gd name="connsiteX74" fmla="*/ 525780 w 3413760"/>
                  <a:gd name="connsiteY74" fmla="*/ 4503420 h 4518660"/>
                  <a:gd name="connsiteX75" fmla="*/ 403860 w 3413760"/>
                  <a:gd name="connsiteY75" fmla="*/ 4518660 h 4518660"/>
                  <a:gd name="connsiteX76" fmla="*/ 198120 w 3413760"/>
                  <a:gd name="connsiteY76" fmla="*/ 4465320 h 4518660"/>
                  <a:gd name="connsiteX77" fmla="*/ 198120 w 3413760"/>
                  <a:gd name="connsiteY77" fmla="*/ 4358640 h 4518660"/>
                  <a:gd name="connsiteX78" fmla="*/ 60960 w 3413760"/>
                  <a:gd name="connsiteY78" fmla="*/ 4312920 h 4518660"/>
                  <a:gd name="connsiteX79" fmla="*/ 0 w 3413760"/>
                  <a:gd name="connsiteY79" fmla="*/ 4267200 h 4518660"/>
                  <a:gd name="connsiteX80" fmla="*/ 0 w 3413760"/>
                  <a:gd name="connsiteY80" fmla="*/ 4221480 h 4518660"/>
                  <a:gd name="connsiteX81" fmla="*/ 99060 w 3413760"/>
                  <a:gd name="connsiteY81" fmla="*/ 4229100 h 4518660"/>
                  <a:gd name="connsiteX82" fmla="*/ 175260 w 3413760"/>
                  <a:gd name="connsiteY82" fmla="*/ 4206240 h 4518660"/>
                  <a:gd name="connsiteX83" fmla="*/ 205740 w 3413760"/>
                  <a:gd name="connsiteY83" fmla="*/ 4175760 h 4518660"/>
                  <a:gd name="connsiteX84" fmla="*/ 297180 w 3413760"/>
                  <a:gd name="connsiteY84" fmla="*/ 4175760 h 4518660"/>
                  <a:gd name="connsiteX85" fmla="*/ 297180 w 3413760"/>
                  <a:gd name="connsiteY85" fmla="*/ 4099560 h 4518660"/>
                  <a:gd name="connsiteX86" fmla="*/ 205740 w 3413760"/>
                  <a:gd name="connsiteY86" fmla="*/ 4000500 h 4518660"/>
                  <a:gd name="connsiteX87" fmla="*/ 198120 w 3413760"/>
                  <a:gd name="connsiteY87" fmla="*/ 3886200 h 4518660"/>
                  <a:gd name="connsiteX88" fmla="*/ 236220 w 3413760"/>
                  <a:gd name="connsiteY88" fmla="*/ 3802380 h 4518660"/>
                  <a:gd name="connsiteX89" fmla="*/ 198120 w 3413760"/>
                  <a:gd name="connsiteY89" fmla="*/ 3733800 h 4518660"/>
                  <a:gd name="connsiteX90" fmla="*/ 213360 w 3413760"/>
                  <a:gd name="connsiteY90" fmla="*/ 3657600 h 4518660"/>
                  <a:gd name="connsiteX91" fmla="*/ 205740 w 3413760"/>
                  <a:gd name="connsiteY91" fmla="*/ 3611880 h 4518660"/>
                  <a:gd name="connsiteX92" fmla="*/ 182880 w 3413760"/>
                  <a:gd name="connsiteY92" fmla="*/ 3489960 h 4518660"/>
                  <a:gd name="connsiteX93" fmla="*/ 205740 w 3413760"/>
                  <a:gd name="connsiteY93" fmla="*/ 3368040 h 4518660"/>
                  <a:gd name="connsiteX94" fmla="*/ 335280 w 3413760"/>
                  <a:gd name="connsiteY94" fmla="*/ 3307080 h 4518660"/>
                  <a:gd name="connsiteX95" fmla="*/ 327660 w 3413760"/>
                  <a:gd name="connsiteY95" fmla="*/ 3200400 h 4518660"/>
                  <a:gd name="connsiteX96" fmla="*/ 274320 w 3413760"/>
                  <a:gd name="connsiteY96" fmla="*/ 3108960 h 4518660"/>
                  <a:gd name="connsiteX97" fmla="*/ 274320 w 3413760"/>
                  <a:gd name="connsiteY97" fmla="*/ 3055620 h 4518660"/>
                  <a:gd name="connsiteX98" fmla="*/ 160020 w 3413760"/>
                  <a:gd name="connsiteY98" fmla="*/ 2979420 h 4518660"/>
                  <a:gd name="connsiteX99" fmla="*/ 198120 w 3413760"/>
                  <a:gd name="connsiteY99" fmla="*/ 2903220 h 4518660"/>
                  <a:gd name="connsiteX100" fmla="*/ 213360 w 3413760"/>
                  <a:gd name="connsiteY100" fmla="*/ 2849880 h 4518660"/>
                  <a:gd name="connsiteX101" fmla="*/ 304800 w 3413760"/>
                  <a:gd name="connsiteY101" fmla="*/ 2735580 h 4518660"/>
                  <a:gd name="connsiteX102" fmla="*/ 430053 w 3413760"/>
                  <a:gd name="connsiteY102" fmla="*/ 2738437 h 4518660"/>
                  <a:gd name="connsiteX103" fmla="*/ 488854 w 3413760"/>
                  <a:gd name="connsiteY103" fmla="*/ 2691828 h 4518660"/>
                  <a:gd name="connsiteX104" fmla="*/ 441960 w 3413760"/>
                  <a:gd name="connsiteY104" fmla="*/ 2667000 h 4518660"/>
                  <a:gd name="connsiteX105" fmla="*/ 434340 w 3413760"/>
                  <a:gd name="connsiteY105" fmla="*/ 2567940 h 4518660"/>
                  <a:gd name="connsiteX106" fmla="*/ 472440 w 3413760"/>
                  <a:gd name="connsiteY106" fmla="*/ 2499360 h 4518660"/>
                  <a:gd name="connsiteX107" fmla="*/ 632460 w 3413760"/>
                  <a:gd name="connsiteY107" fmla="*/ 2476500 h 4518660"/>
                  <a:gd name="connsiteX108" fmla="*/ 678180 w 3413760"/>
                  <a:gd name="connsiteY108" fmla="*/ 2400300 h 4518660"/>
                  <a:gd name="connsiteX109" fmla="*/ 723900 w 3413760"/>
                  <a:gd name="connsiteY109" fmla="*/ 2400300 h 4518660"/>
                  <a:gd name="connsiteX110" fmla="*/ 838200 w 3413760"/>
                  <a:gd name="connsiteY110" fmla="*/ 2316480 h 4518660"/>
                  <a:gd name="connsiteX111" fmla="*/ 853440 w 3413760"/>
                  <a:gd name="connsiteY111" fmla="*/ 2240280 h 4518660"/>
                  <a:gd name="connsiteX112" fmla="*/ 891540 w 3413760"/>
                  <a:gd name="connsiteY112" fmla="*/ 2179320 h 4518660"/>
                  <a:gd name="connsiteX113" fmla="*/ 929640 w 3413760"/>
                  <a:gd name="connsiteY113" fmla="*/ 2087880 h 4518660"/>
                  <a:gd name="connsiteX114" fmla="*/ 1013460 w 3413760"/>
                  <a:gd name="connsiteY114" fmla="*/ 2087880 h 4518660"/>
                  <a:gd name="connsiteX115" fmla="*/ 1021080 w 3413760"/>
                  <a:gd name="connsiteY115" fmla="*/ 2019300 h 4518660"/>
                  <a:gd name="connsiteX116" fmla="*/ 1074420 w 3413760"/>
                  <a:gd name="connsiteY116" fmla="*/ 2019300 h 4518660"/>
                  <a:gd name="connsiteX117" fmla="*/ 1074420 w 3413760"/>
                  <a:gd name="connsiteY117" fmla="*/ 1935480 h 4518660"/>
                  <a:gd name="connsiteX118" fmla="*/ 944880 w 3413760"/>
                  <a:gd name="connsiteY118" fmla="*/ 1844040 h 4518660"/>
                  <a:gd name="connsiteX119" fmla="*/ 792480 w 3413760"/>
                  <a:gd name="connsiteY119" fmla="*/ 1691640 h 4518660"/>
                  <a:gd name="connsiteX120" fmla="*/ 693420 w 3413760"/>
                  <a:gd name="connsiteY120" fmla="*/ 1668780 h 4518660"/>
                  <a:gd name="connsiteX121" fmla="*/ 662940 w 3413760"/>
                  <a:gd name="connsiteY121" fmla="*/ 1600200 h 4518660"/>
                  <a:gd name="connsiteX122" fmla="*/ 533400 w 3413760"/>
                  <a:gd name="connsiteY122" fmla="*/ 1607820 h 4518660"/>
                  <a:gd name="connsiteX123" fmla="*/ 502920 w 3413760"/>
                  <a:gd name="connsiteY123" fmla="*/ 1668780 h 4518660"/>
                  <a:gd name="connsiteX124" fmla="*/ 563880 w 3413760"/>
                  <a:gd name="connsiteY124" fmla="*/ 1744980 h 4518660"/>
                  <a:gd name="connsiteX125" fmla="*/ 464820 w 3413760"/>
                  <a:gd name="connsiteY125" fmla="*/ 1775460 h 4518660"/>
                  <a:gd name="connsiteX126" fmla="*/ 434340 w 3413760"/>
                  <a:gd name="connsiteY126" fmla="*/ 1767840 h 4518660"/>
                  <a:gd name="connsiteX127" fmla="*/ 396240 w 3413760"/>
                  <a:gd name="connsiteY127" fmla="*/ 1813560 h 4518660"/>
                  <a:gd name="connsiteX128" fmla="*/ 335280 w 3413760"/>
                  <a:gd name="connsiteY128" fmla="*/ 1775460 h 4518660"/>
                  <a:gd name="connsiteX129" fmla="*/ 388620 w 3413760"/>
                  <a:gd name="connsiteY129" fmla="*/ 1684020 h 4518660"/>
                  <a:gd name="connsiteX130" fmla="*/ 388620 w 3413760"/>
                  <a:gd name="connsiteY130" fmla="*/ 1600200 h 4518660"/>
                  <a:gd name="connsiteX131" fmla="*/ 495300 w 3413760"/>
                  <a:gd name="connsiteY131" fmla="*/ 1524000 h 4518660"/>
                  <a:gd name="connsiteX132" fmla="*/ 441960 w 3413760"/>
                  <a:gd name="connsiteY132" fmla="*/ 1440180 h 4518660"/>
                  <a:gd name="connsiteX133" fmla="*/ 426720 w 3413760"/>
                  <a:gd name="connsiteY133" fmla="*/ 1333500 h 4518660"/>
                  <a:gd name="connsiteX134" fmla="*/ 381000 w 3413760"/>
                  <a:gd name="connsiteY134" fmla="*/ 1303020 h 4518660"/>
                  <a:gd name="connsiteX135" fmla="*/ 403860 w 3413760"/>
                  <a:gd name="connsiteY135" fmla="*/ 1211580 h 4518660"/>
                  <a:gd name="connsiteX136" fmla="*/ 391608 w 3413760"/>
                  <a:gd name="connsiteY136" fmla="*/ 1197102 h 4518660"/>
                  <a:gd name="connsiteX137" fmla="*/ 419100 w 3413760"/>
                  <a:gd name="connsiteY137" fmla="*/ 830580 h 4518660"/>
                  <a:gd name="connsiteX138" fmla="*/ 328612 w 3413760"/>
                  <a:gd name="connsiteY138" fmla="*/ 663892 h 4518660"/>
                  <a:gd name="connsiteX139" fmla="*/ 257172 w 3413760"/>
                  <a:gd name="connsiteY139" fmla="*/ 606744 h 4518660"/>
                  <a:gd name="connsiteX140" fmla="*/ 171448 w 3413760"/>
                  <a:gd name="connsiteY140" fmla="*/ 421004 h 4518660"/>
                  <a:gd name="connsiteX141" fmla="*/ 176212 w 3413760"/>
                  <a:gd name="connsiteY141" fmla="*/ 240030 h 4518660"/>
                  <a:gd name="connsiteX142" fmla="*/ 104772 w 3413760"/>
                  <a:gd name="connsiteY142" fmla="*/ 201930 h 4518660"/>
                  <a:gd name="connsiteX143" fmla="*/ 43340 w 3413760"/>
                  <a:gd name="connsiteY143" fmla="*/ 74344 h 4518660"/>
                  <a:gd name="connsiteX144" fmla="*/ 49528 w 3413760"/>
                  <a:gd name="connsiteY144" fmla="*/ 76200 h 4518660"/>
                  <a:gd name="connsiteX145" fmla="*/ 49528 w 3413760"/>
                  <a:gd name="connsiteY145" fmla="*/ 15240 h 4518660"/>
                  <a:gd name="connsiteX146" fmla="*/ 110488 w 3413760"/>
                  <a:gd name="connsiteY146" fmla="*/ 0 h 4518660"/>
                  <a:gd name="connsiteX0" fmla="*/ 110488 w 3413760"/>
                  <a:gd name="connsiteY0" fmla="*/ 0 h 4518660"/>
                  <a:gd name="connsiteX1" fmla="*/ 179068 w 3413760"/>
                  <a:gd name="connsiteY1" fmla="*/ 152400 h 4518660"/>
                  <a:gd name="connsiteX2" fmla="*/ 255268 w 3413760"/>
                  <a:gd name="connsiteY2" fmla="*/ 243840 h 4518660"/>
                  <a:gd name="connsiteX3" fmla="*/ 346708 w 3413760"/>
                  <a:gd name="connsiteY3" fmla="*/ 304800 h 4518660"/>
                  <a:gd name="connsiteX4" fmla="*/ 407668 w 3413760"/>
                  <a:gd name="connsiteY4" fmla="*/ 472440 h 4518660"/>
                  <a:gd name="connsiteX5" fmla="*/ 521968 w 3413760"/>
                  <a:gd name="connsiteY5" fmla="*/ 502920 h 4518660"/>
                  <a:gd name="connsiteX6" fmla="*/ 529588 w 3413760"/>
                  <a:gd name="connsiteY6" fmla="*/ 609600 h 4518660"/>
                  <a:gd name="connsiteX7" fmla="*/ 727708 w 3413760"/>
                  <a:gd name="connsiteY7" fmla="*/ 746760 h 4518660"/>
                  <a:gd name="connsiteX8" fmla="*/ 781048 w 3413760"/>
                  <a:gd name="connsiteY8" fmla="*/ 723900 h 4518660"/>
                  <a:gd name="connsiteX9" fmla="*/ 956308 w 3413760"/>
                  <a:gd name="connsiteY9" fmla="*/ 822960 h 4518660"/>
                  <a:gd name="connsiteX10" fmla="*/ 1032508 w 3413760"/>
                  <a:gd name="connsiteY10" fmla="*/ 822960 h 4518660"/>
                  <a:gd name="connsiteX11" fmla="*/ 1116328 w 3413760"/>
                  <a:gd name="connsiteY11" fmla="*/ 845820 h 4518660"/>
                  <a:gd name="connsiteX12" fmla="*/ 1192528 w 3413760"/>
                  <a:gd name="connsiteY12" fmla="*/ 975360 h 4518660"/>
                  <a:gd name="connsiteX13" fmla="*/ 1337308 w 3413760"/>
                  <a:gd name="connsiteY13" fmla="*/ 906780 h 4518660"/>
                  <a:gd name="connsiteX14" fmla="*/ 1398268 w 3413760"/>
                  <a:gd name="connsiteY14" fmla="*/ 914400 h 4518660"/>
                  <a:gd name="connsiteX15" fmla="*/ 1482088 w 3413760"/>
                  <a:gd name="connsiteY15" fmla="*/ 914400 h 4518660"/>
                  <a:gd name="connsiteX16" fmla="*/ 1550668 w 3413760"/>
                  <a:gd name="connsiteY16" fmla="*/ 861060 h 4518660"/>
                  <a:gd name="connsiteX17" fmla="*/ 1604008 w 3413760"/>
                  <a:gd name="connsiteY17" fmla="*/ 861060 h 4518660"/>
                  <a:gd name="connsiteX18" fmla="*/ 1657348 w 3413760"/>
                  <a:gd name="connsiteY18" fmla="*/ 883920 h 4518660"/>
                  <a:gd name="connsiteX19" fmla="*/ 1764028 w 3413760"/>
                  <a:gd name="connsiteY19" fmla="*/ 883920 h 4518660"/>
                  <a:gd name="connsiteX20" fmla="*/ 1817368 w 3413760"/>
                  <a:gd name="connsiteY20" fmla="*/ 762000 h 4518660"/>
                  <a:gd name="connsiteX21" fmla="*/ 1962148 w 3413760"/>
                  <a:gd name="connsiteY21" fmla="*/ 731520 h 4518660"/>
                  <a:gd name="connsiteX22" fmla="*/ 2061208 w 3413760"/>
                  <a:gd name="connsiteY22" fmla="*/ 731520 h 4518660"/>
                  <a:gd name="connsiteX23" fmla="*/ 2129788 w 3413760"/>
                  <a:gd name="connsiteY23" fmla="*/ 662940 h 4518660"/>
                  <a:gd name="connsiteX24" fmla="*/ 2228848 w 3413760"/>
                  <a:gd name="connsiteY24" fmla="*/ 739140 h 4518660"/>
                  <a:gd name="connsiteX25" fmla="*/ 2228848 w 3413760"/>
                  <a:gd name="connsiteY25" fmla="*/ 647700 h 4518660"/>
                  <a:gd name="connsiteX26" fmla="*/ 2282188 w 3413760"/>
                  <a:gd name="connsiteY26" fmla="*/ 548640 h 4518660"/>
                  <a:gd name="connsiteX27" fmla="*/ 2556508 w 3413760"/>
                  <a:gd name="connsiteY27" fmla="*/ 723900 h 4518660"/>
                  <a:gd name="connsiteX28" fmla="*/ 2670808 w 3413760"/>
                  <a:gd name="connsiteY28" fmla="*/ 914400 h 4518660"/>
                  <a:gd name="connsiteX29" fmla="*/ 2769868 w 3413760"/>
                  <a:gd name="connsiteY29" fmla="*/ 937260 h 4518660"/>
                  <a:gd name="connsiteX30" fmla="*/ 2884168 w 3413760"/>
                  <a:gd name="connsiteY30" fmla="*/ 982980 h 4518660"/>
                  <a:gd name="connsiteX31" fmla="*/ 2922268 w 3413760"/>
                  <a:gd name="connsiteY31" fmla="*/ 1066800 h 4518660"/>
                  <a:gd name="connsiteX32" fmla="*/ 2937508 w 3413760"/>
                  <a:gd name="connsiteY32" fmla="*/ 1135380 h 4518660"/>
                  <a:gd name="connsiteX33" fmla="*/ 3181348 w 3413760"/>
                  <a:gd name="connsiteY33" fmla="*/ 1333500 h 4518660"/>
                  <a:gd name="connsiteX34" fmla="*/ 3249928 w 3413760"/>
                  <a:gd name="connsiteY34" fmla="*/ 1348740 h 4518660"/>
                  <a:gd name="connsiteX35" fmla="*/ 3356608 w 3413760"/>
                  <a:gd name="connsiteY35" fmla="*/ 1348740 h 4518660"/>
                  <a:gd name="connsiteX36" fmla="*/ 3360420 w 3413760"/>
                  <a:gd name="connsiteY36" fmla="*/ 1341120 h 4518660"/>
                  <a:gd name="connsiteX37" fmla="*/ 3413760 w 3413760"/>
                  <a:gd name="connsiteY37" fmla="*/ 1371600 h 4518660"/>
                  <a:gd name="connsiteX38" fmla="*/ 3390900 w 3413760"/>
                  <a:gd name="connsiteY38" fmla="*/ 1478280 h 4518660"/>
                  <a:gd name="connsiteX39" fmla="*/ 3360420 w 3413760"/>
                  <a:gd name="connsiteY39" fmla="*/ 1516380 h 4518660"/>
                  <a:gd name="connsiteX40" fmla="*/ 3322320 w 3413760"/>
                  <a:gd name="connsiteY40" fmla="*/ 1516380 h 4518660"/>
                  <a:gd name="connsiteX41" fmla="*/ 3284220 w 3413760"/>
                  <a:gd name="connsiteY41" fmla="*/ 1455420 h 4518660"/>
                  <a:gd name="connsiteX42" fmla="*/ 3230880 w 3413760"/>
                  <a:gd name="connsiteY42" fmla="*/ 1455420 h 4518660"/>
                  <a:gd name="connsiteX43" fmla="*/ 3162300 w 3413760"/>
                  <a:gd name="connsiteY43" fmla="*/ 1470660 h 4518660"/>
                  <a:gd name="connsiteX44" fmla="*/ 3086100 w 3413760"/>
                  <a:gd name="connsiteY44" fmla="*/ 1524000 h 4518660"/>
                  <a:gd name="connsiteX45" fmla="*/ 2979420 w 3413760"/>
                  <a:gd name="connsiteY45" fmla="*/ 1546860 h 4518660"/>
                  <a:gd name="connsiteX46" fmla="*/ 2956560 w 3413760"/>
                  <a:gd name="connsiteY46" fmla="*/ 1524000 h 4518660"/>
                  <a:gd name="connsiteX47" fmla="*/ 2849880 w 3413760"/>
                  <a:gd name="connsiteY47" fmla="*/ 1516380 h 4518660"/>
                  <a:gd name="connsiteX48" fmla="*/ 2674620 w 3413760"/>
                  <a:gd name="connsiteY48" fmla="*/ 1577340 h 4518660"/>
                  <a:gd name="connsiteX49" fmla="*/ 2499360 w 3413760"/>
                  <a:gd name="connsiteY49" fmla="*/ 1722120 h 4518660"/>
                  <a:gd name="connsiteX50" fmla="*/ 2186940 w 3413760"/>
                  <a:gd name="connsiteY50" fmla="*/ 2065020 h 4518660"/>
                  <a:gd name="connsiteX51" fmla="*/ 2042160 w 3413760"/>
                  <a:gd name="connsiteY51" fmla="*/ 2263140 h 4518660"/>
                  <a:gd name="connsiteX52" fmla="*/ 1943100 w 3413760"/>
                  <a:gd name="connsiteY52" fmla="*/ 2613660 h 4518660"/>
                  <a:gd name="connsiteX53" fmla="*/ 1943100 w 3413760"/>
                  <a:gd name="connsiteY53" fmla="*/ 2880360 h 4518660"/>
                  <a:gd name="connsiteX54" fmla="*/ 2019300 w 3413760"/>
                  <a:gd name="connsiteY54" fmla="*/ 2994660 h 4518660"/>
                  <a:gd name="connsiteX55" fmla="*/ 1973580 w 3413760"/>
                  <a:gd name="connsiteY55" fmla="*/ 3063240 h 4518660"/>
                  <a:gd name="connsiteX56" fmla="*/ 1950720 w 3413760"/>
                  <a:gd name="connsiteY56" fmla="*/ 3307080 h 4518660"/>
                  <a:gd name="connsiteX57" fmla="*/ 1905000 w 3413760"/>
                  <a:gd name="connsiteY57" fmla="*/ 3444240 h 4518660"/>
                  <a:gd name="connsiteX58" fmla="*/ 1798320 w 3413760"/>
                  <a:gd name="connsiteY58" fmla="*/ 3451860 h 4518660"/>
                  <a:gd name="connsiteX59" fmla="*/ 1760220 w 3413760"/>
                  <a:gd name="connsiteY59" fmla="*/ 3535680 h 4518660"/>
                  <a:gd name="connsiteX60" fmla="*/ 1638300 w 3413760"/>
                  <a:gd name="connsiteY60" fmla="*/ 3573780 h 4518660"/>
                  <a:gd name="connsiteX61" fmla="*/ 1600200 w 3413760"/>
                  <a:gd name="connsiteY61" fmla="*/ 3627120 h 4518660"/>
                  <a:gd name="connsiteX62" fmla="*/ 1516380 w 3413760"/>
                  <a:gd name="connsiteY62" fmla="*/ 3634740 h 4518660"/>
                  <a:gd name="connsiteX63" fmla="*/ 1485900 w 3413760"/>
                  <a:gd name="connsiteY63" fmla="*/ 3688080 h 4518660"/>
                  <a:gd name="connsiteX64" fmla="*/ 1371600 w 3413760"/>
                  <a:gd name="connsiteY64" fmla="*/ 3710940 h 4518660"/>
                  <a:gd name="connsiteX65" fmla="*/ 1341120 w 3413760"/>
                  <a:gd name="connsiteY65" fmla="*/ 3680460 h 4518660"/>
                  <a:gd name="connsiteX66" fmla="*/ 1226820 w 3413760"/>
                  <a:gd name="connsiteY66" fmla="*/ 3665220 h 4518660"/>
                  <a:gd name="connsiteX67" fmla="*/ 1066800 w 3413760"/>
                  <a:gd name="connsiteY67" fmla="*/ 3710940 h 4518660"/>
                  <a:gd name="connsiteX68" fmla="*/ 1066800 w 3413760"/>
                  <a:gd name="connsiteY68" fmla="*/ 3802380 h 4518660"/>
                  <a:gd name="connsiteX69" fmla="*/ 960120 w 3413760"/>
                  <a:gd name="connsiteY69" fmla="*/ 3909060 h 4518660"/>
                  <a:gd name="connsiteX70" fmla="*/ 815340 w 3413760"/>
                  <a:gd name="connsiteY70" fmla="*/ 3954780 h 4518660"/>
                  <a:gd name="connsiteX71" fmla="*/ 662940 w 3413760"/>
                  <a:gd name="connsiteY71" fmla="*/ 4130040 h 4518660"/>
                  <a:gd name="connsiteX72" fmla="*/ 624840 w 3413760"/>
                  <a:gd name="connsiteY72" fmla="*/ 4366260 h 4518660"/>
                  <a:gd name="connsiteX73" fmla="*/ 525780 w 3413760"/>
                  <a:gd name="connsiteY73" fmla="*/ 4503420 h 4518660"/>
                  <a:gd name="connsiteX74" fmla="*/ 403860 w 3413760"/>
                  <a:gd name="connsiteY74" fmla="*/ 4518660 h 4518660"/>
                  <a:gd name="connsiteX75" fmla="*/ 198120 w 3413760"/>
                  <a:gd name="connsiteY75" fmla="*/ 4465320 h 4518660"/>
                  <a:gd name="connsiteX76" fmla="*/ 198120 w 3413760"/>
                  <a:gd name="connsiteY76" fmla="*/ 4358640 h 4518660"/>
                  <a:gd name="connsiteX77" fmla="*/ 60960 w 3413760"/>
                  <a:gd name="connsiteY77" fmla="*/ 4312920 h 4518660"/>
                  <a:gd name="connsiteX78" fmla="*/ 0 w 3413760"/>
                  <a:gd name="connsiteY78" fmla="*/ 4267200 h 4518660"/>
                  <a:gd name="connsiteX79" fmla="*/ 0 w 3413760"/>
                  <a:gd name="connsiteY79" fmla="*/ 4221480 h 4518660"/>
                  <a:gd name="connsiteX80" fmla="*/ 99060 w 3413760"/>
                  <a:gd name="connsiteY80" fmla="*/ 4229100 h 4518660"/>
                  <a:gd name="connsiteX81" fmla="*/ 175260 w 3413760"/>
                  <a:gd name="connsiteY81" fmla="*/ 4206240 h 4518660"/>
                  <a:gd name="connsiteX82" fmla="*/ 205740 w 3413760"/>
                  <a:gd name="connsiteY82" fmla="*/ 4175760 h 4518660"/>
                  <a:gd name="connsiteX83" fmla="*/ 297180 w 3413760"/>
                  <a:gd name="connsiteY83" fmla="*/ 4175760 h 4518660"/>
                  <a:gd name="connsiteX84" fmla="*/ 297180 w 3413760"/>
                  <a:gd name="connsiteY84" fmla="*/ 4099560 h 4518660"/>
                  <a:gd name="connsiteX85" fmla="*/ 205740 w 3413760"/>
                  <a:gd name="connsiteY85" fmla="*/ 4000500 h 4518660"/>
                  <a:gd name="connsiteX86" fmla="*/ 198120 w 3413760"/>
                  <a:gd name="connsiteY86" fmla="*/ 3886200 h 4518660"/>
                  <a:gd name="connsiteX87" fmla="*/ 236220 w 3413760"/>
                  <a:gd name="connsiteY87" fmla="*/ 3802380 h 4518660"/>
                  <a:gd name="connsiteX88" fmla="*/ 198120 w 3413760"/>
                  <a:gd name="connsiteY88" fmla="*/ 3733800 h 4518660"/>
                  <a:gd name="connsiteX89" fmla="*/ 213360 w 3413760"/>
                  <a:gd name="connsiteY89" fmla="*/ 3657600 h 4518660"/>
                  <a:gd name="connsiteX90" fmla="*/ 205740 w 3413760"/>
                  <a:gd name="connsiteY90" fmla="*/ 3611880 h 4518660"/>
                  <a:gd name="connsiteX91" fmla="*/ 182880 w 3413760"/>
                  <a:gd name="connsiteY91" fmla="*/ 3489960 h 4518660"/>
                  <a:gd name="connsiteX92" fmla="*/ 205740 w 3413760"/>
                  <a:gd name="connsiteY92" fmla="*/ 3368040 h 4518660"/>
                  <a:gd name="connsiteX93" fmla="*/ 335280 w 3413760"/>
                  <a:gd name="connsiteY93" fmla="*/ 3307080 h 4518660"/>
                  <a:gd name="connsiteX94" fmla="*/ 327660 w 3413760"/>
                  <a:gd name="connsiteY94" fmla="*/ 3200400 h 4518660"/>
                  <a:gd name="connsiteX95" fmla="*/ 274320 w 3413760"/>
                  <a:gd name="connsiteY95" fmla="*/ 3108960 h 4518660"/>
                  <a:gd name="connsiteX96" fmla="*/ 274320 w 3413760"/>
                  <a:gd name="connsiteY96" fmla="*/ 3055620 h 4518660"/>
                  <a:gd name="connsiteX97" fmla="*/ 160020 w 3413760"/>
                  <a:gd name="connsiteY97" fmla="*/ 2979420 h 4518660"/>
                  <a:gd name="connsiteX98" fmla="*/ 198120 w 3413760"/>
                  <a:gd name="connsiteY98" fmla="*/ 2903220 h 4518660"/>
                  <a:gd name="connsiteX99" fmla="*/ 213360 w 3413760"/>
                  <a:gd name="connsiteY99" fmla="*/ 2849880 h 4518660"/>
                  <a:gd name="connsiteX100" fmla="*/ 304800 w 3413760"/>
                  <a:gd name="connsiteY100" fmla="*/ 2735580 h 4518660"/>
                  <a:gd name="connsiteX101" fmla="*/ 430053 w 3413760"/>
                  <a:gd name="connsiteY101" fmla="*/ 2738437 h 4518660"/>
                  <a:gd name="connsiteX102" fmla="*/ 488854 w 3413760"/>
                  <a:gd name="connsiteY102" fmla="*/ 2691828 h 4518660"/>
                  <a:gd name="connsiteX103" fmla="*/ 441960 w 3413760"/>
                  <a:gd name="connsiteY103" fmla="*/ 2667000 h 4518660"/>
                  <a:gd name="connsiteX104" fmla="*/ 434340 w 3413760"/>
                  <a:gd name="connsiteY104" fmla="*/ 2567940 h 4518660"/>
                  <a:gd name="connsiteX105" fmla="*/ 472440 w 3413760"/>
                  <a:gd name="connsiteY105" fmla="*/ 2499360 h 4518660"/>
                  <a:gd name="connsiteX106" fmla="*/ 632460 w 3413760"/>
                  <a:gd name="connsiteY106" fmla="*/ 2476500 h 4518660"/>
                  <a:gd name="connsiteX107" fmla="*/ 678180 w 3413760"/>
                  <a:gd name="connsiteY107" fmla="*/ 2400300 h 4518660"/>
                  <a:gd name="connsiteX108" fmla="*/ 723900 w 3413760"/>
                  <a:gd name="connsiteY108" fmla="*/ 2400300 h 4518660"/>
                  <a:gd name="connsiteX109" fmla="*/ 838200 w 3413760"/>
                  <a:gd name="connsiteY109" fmla="*/ 2316480 h 4518660"/>
                  <a:gd name="connsiteX110" fmla="*/ 853440 w 3413760"/>
                  <a:gd name="connsiteY110" fmla="*/ 2240280 h 4518660"/>
                  <a:gd name="connsiteX111" fmla="*/ 891540 w 3413760"/>
                  <a:gd name="connsiteY111" fmla="*/ 2179320 h 4518660"/>
                  <a:gd name="connsiteX112" fmla="*/ 929640 w 3413760"/>
                  <a:gd name="connsiteY112" fmla="*/ 2087880 h 4518660"/>
                  <a:gd name="connsiteX113" fmla="*/ 1013460 w 3413760"/>
                  <a:gd name="connsiteY113" fmla="*/ 2087880 h 4518660"/>
                  <a:gd name="connsiteX114" fmla="*/ 1021080 w 3413760"/>
                  <a:gd name="connsiteY114" fmla="*/ 2019300 h 4518660"/>
                  <a:gd name="connsiteX115" fmla="*/ 1074420 w 3413760"/>
                  <a:gd name="connsiteY115" fmla="*/ 2019300 h 4518660"/>
                  <a:gd name="connsiteX116" fmla="*/ 1074420 w 3413760"/>
                  <a:gd name="connsiteY116" fmla="*/ 1935480 h 4518660"/>
                  <a:gd name="connsiteX117" fmla="*/ 944880 w 3413760"/>
                  <a:gd name="connsiteY117" fmla="*/ 1844040 h 4518660"/>
                  <a:gd name="connsiteX118" fmla="*/ 792480 w 3413760"/>
                  <a:gd name="connsiteY118" fmla="*/ 1691640 h 4518660"/>
                  <a:gd name="connsiteX119" fmla="*/ 693420 w 3413760"/>
                  <a:gd name="connsiteY119" fmla="*/ 1668780 h 4518660"/>
                  <a:gd name="connsiteX120" fmla="*/ 662940 w 3413760"/>
                  <a:gd name="connsiteY120" fmla="*/ 1600200 h 4518660"/>
                  <a:gd name="connsiteX121" fmla="*/ 533400 w 3413760"/>
                  <a:gd name="connsiteY121" fmla="*/ 1607820 h 4518660"/>
                  <a:gd name="connsiteX122" fmla="*/ 502920 w 3413760"/>
                  <a:gd name="connsiteY122" fmla="*/ 1668780 h 4518660"/>
                  <a:gd name="connsiteX123" fmla="*/ 563880 w 3413760"/>
                  <a:gd name="connsiteY123" fmla="*/ 1744980 h 4518660"/>
                  <a:gd name="connsiteX124" fmla="*/ 464820 w 3413760"/>
                  <a:gd name="connsiteY124" fmla="*/ 1775460 h 4518660"/>
                  <a:gd name="connsiteX125" fmla="*/ 434340 w 3413760"/>
                  <a:gd name="connsiteY125" fmla="*/ 1767840 h 4518660"/>
                  <a:gd name="connsiteX126" fmla="*/ 396240 w 3413760"/>
                  <a:gd name="connsiteY126" fmla="*/ 1813560 h 4518660"/>
                  <a:gd name="connsiteX127" fmla="*/ 335280 w 3413760"/>
                  <a:gd name="connsiteY127" fmla="*/ 1775460 h 4518660"/>
                  <a:gd name="connsiteX128" fmla="*/ 388620 w 3413760"/>
                  <a:gd name="connsiteY128" fmla="*/ 1684020 h 4518660"/>
                  <a:gd name="connsiteX129" fmla="*/ 388620 w 3413760"/>
                  <a:gd name="connsiteY129" fmla="*/ 1600200 h 4518660"/>
                  <a:gd name="connsiteX130" fmla="*/ 495300 w 3413760"/>
                  <a:gd name="connsiteY130" fmla="*/ 1524000 h 4518660"/>
                  <a:gd name="connsiteX131" fmla="*/ 441960 w 3413760"/>
                  <a:gd name="connsiteY131" fmla="*/ 1440180 h 4518660"/>
                  <a:gd name="connsiteX132" fmla="*/ 426720 w 3413760"/>
                  <a:gd name="connsiteY132" fmla="*/ 1333500 h 4518660"/>
                  <a:gd name="connsiteX133" fmla="*/ 381000 w 3413760"/>
                  <a:gd name="connsiteY133" fmla="*/ 1303020 h 4518660"/>
                  <a:gd name="connsiteX134" fmla="*/ 403860 w 3413760"/>
                  <a:gd name="connsiteY134" fmla="*/ 1211580 h 4518660"/>
                  <a:gd name="connsiteX135" fmla="*/ 391608 w 3413760"/>
                  <a:gd name="connsiteY135" fmla="*/ 1197102 h 4518660"/>
                  <a:gd name="connsiteX136" fmla="*/ 419100 w 3413760"/>
                  <a:gd name="connsiteY136" fmla="*/ 830580 h 4518660"/>
                  <a:gd name="connsiteX137" fmla="*/ 328612 w 3413760"/>
                  <a:gd name="connsiteY137" fmla="*/ 663892 h 4518660"/>
                  <a:gd name="connsiteX138" fmla="*/ 257172 w 3413760"/>
                  <a:gd name="connsiteY138" fmla="*/ 606744 h 4518660"/>
                  <a:gd name="connsiteX139" fmla="*/ 171448 w 3413760"/>
                  <a:gd name="connsiteY139" fmla="*/ 421004 h 4518660"/>
                  <a:gd name="connsiteX140" fmla="*/ 176212 w 3413760"/>
                  <a:gd name="connsiteY140" fmla="*/ 240030 h 4518660"/>
                  <a:gd name="connsiteX141" fmla="*/ 104772 w 3413760"/>
                  <a:gd name="connsiteY141" fmla="*/ 201930 h 4518660"/>
                  <a:gd name="connsiteX142" fmla="*/ 43340 w 3413760"/>
                  <a:gd name="connsiteY142" fmla="*/ 74344 h 4518660"/>
                  <a:gd name="connsiteX143" fmla="*/ 49528 w 3413760"/>
                  <a:gd name="connsiteY143" fmla="*/ 76200 h 4518660"/>
                  <a:gd name="connsiteX144" fmla="*/ 49528 w 3413760"/>
                  <a:gd name="connsiteY144" fmla="*/ 15240 h 4518660"/>
                  <a:gd name="connsiteX145" fmla="*/ 110488 w 3413760"/>
                  <a:gd name="connsiteY145" fmla="*/ 0 h 4518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3413760" h="4518660">
                    <a:moveTo>
                      <a:pt x="110488" y="0"/>
                    </a:moveTo>
                    <a:lnTo>
                      <a:pt x="179068" y="152400"/>
                    </a:lnTo>
                    <a:lnTo>
                      <a:pt x="255268" y="243840"/>
                    </a:lnTo>
                    <a:lnTo>
                      <a:pt x="346708" y="304800"/>
                    </a:lnTo>
                    <a:lnTo>
                      <a:pt x="407668" y="472440"/>
                    </a:lnTo>
                    <a:lnTo>
                      <a:pt x="521968" y="502920"/>
                    </a:lnTo>
                    <a:lnTo>
                      <a:pt x="529588" y="609600"/>
                    </a:lnTo>
                    <a:lnTo>
                      <a:pt x="727708" y="746760"/>
                    </a:lnTo>
                    <a:lnTo>
                      <a:pt x="781048" y="723900"/>
                    </a:lnTo>
                    <a:lnTo>
                      <a:pt x="956308" y="822960"/>
                    </a:lnTo>
                    <a:lnTo>
                      <a:pt x="1032508" y="822960"/>
                    </a:lnTo>
                    <a:lnTo>
                      <a:pt x="1116328" y="845820"/>
                    </a:lnTo>
                    <a:lnTo>
                      <a:pt x="1192528" y="975360"/>
                    </a:lnTo>
                    <a:lnTo>
                      <a:pt x="1337308" y="906780"/>
                    </a:lnTo>
                    <a:lnTo>
                      <a:pt x="1398268" y="914400"/>
                    </a:lnTo>
                    <a:lnTo>
                      <a:pt x="1482088" y="914400"/>
                    </a:lnTo>
                    <a:lnTo>
                      <a:pt x="1550668" y="861060"/>
                    </a:lnTo>
                    <a:lnTo>
                      <a:pt x="1604008" y="861060"/>
                    </a:lnTo>
                    <a:lnTo>
                      <a:pt x="1657348" y="883920"/>
                    </a:lnTo>
                    <a:lnTo>
                      <a:pt x="1764028" y="883920"/>
                    </a:lnTo>
                    <a:lnTo>
                      <a:pt x="1817368" y="762000"/>
                    </a:lnTo>
                    <a:lnTo>
                      <a:pt x="1962148" y="731520"/>
                    </a:lnTo>
                    <a:lnTo>
                      <a:pt x="2061208" y="731520"/>
                    </a:lnTo>
                    <a:lnTo>
                      <a:pt x="2129788" y="662940"/>
                    </a:lnTo>
                    <a:lnTo>
                      <a:pt x="2228848" y="739140"/>
                    </a:lnTo>
                    <a:lnTo>
                      <a:pt x="2228848" y="647700"/>
                    </a:lnTo>
                    <a:lnTo>
                      <a:pt x="2282188" y="548640"/>
                    </a:lnTo>
                    <a:lnTo>
                      <a:pt x="2556508" y="723900"/>
                    </a:lnTo>
                    <a:lnTo>
                      <a:pt x="2670808" y="914400"/>
                    </a:lnTo>
                    <a:lnTo>
                      <a:pt x="2769868" y="937260"/>
                    </a:lnTo>
                    <a:lnTo>
                      <a:pt x="2884168" y="982980"/>
                    </a:lnTo>
                    <a:lnTo>
                      <a:pt x="2922268" y="1066800"/>
                    </a:lnTo>
                    <a:lnTo>
                      <a:pt x="2937508" y="1135380"/>
                    </a:lnTo>
                    <a:lnTo>
                      <a:pt x="3181348" y="1333500"/>
                    </a:lnTo>
                    <a:lnTo>
                      <a:pt x="3249928" y="1348740"/>
                    </a:lnTo>
                    <a:lnTo>
                      <a:pt x="3356608" y="1348740"/>
                    </a:lnTo>
                    <a:lnTo>
                      <a:pt x="3360420" y="1341120"/>
                    </a:lnTo>
                    <a:lnTo>
                      <a:pt x="3413760" y="1371600"/>
                    </a:lnTo>
                    <a:lnTo>
                      <a:pt x="3390900" y="1478280"/>
                    </a:lnTo>
                    <a:lnTo>
                      <a:pt x="3360420" y="1516380"/>
                    </a:lnTo>
                    <a:lnTo>
                      <a:pt x="3322320" y="1516380"/>
                    </a:lnTo>
                    <a:lnTo>
                      <a:pt x="3284220" y="1455420"/>
                    </a:lnTo>
                    <a:lnTo>
                      <a:pt x="3230880" y="1455420"/>
                    </a:lnTo>
                    <a:lnTo>
                      <a:pt x="3162300" y="1470660"/>
                    </a:lnTo>
                    <a:lnTo>
                      <a:pt x="3086100" y="1524000"/>
                    </a:lnTo>
                    <a:lnTo>
                      <a:pt x="2979420" y="1546860"/>
                    </a:lnTo>
                    <a:lnTo>
                      <a:pt x="2956560" y="1524000"/>
                    </a:lnTo>
                    <a:lnTo>
                      <a:pt x="2849880" y="1516380"/>
                    </a:lnTo>
                    <a:lnTo>
                      <a:pt x="2674620" y="1577340"/>
                    </a:lnTo>
                    <a:lnTo>
                      <a:pt x="2499360" y="1722120"/>
                    </a:lnTo>
                    <a:lnTo>
                      <a:pt x="2186940" y="2065020"/>
                    </a:lnTo>
                    <a:lnTo>
                      <a:pt x="2042160" y="2263140"/>
                    </a:lnTo>
                    <a:lnTo>
                      <a:pt x="1943100" y="2613660"/>
                    </a:lnTo>
                    <a:lnTo>
                      <a:pt x="1943100" y="2880360"/>
                    </a:lnTo>
                    <a:lnTo>
                      <a:pt x="2019300" y="2994660"/>
                    </a:lnTo>
                    <a:lnTo>
                      <a:pt x="1973580" y="3063240"/>
                    </a:lnTo>
                    <a:lnTo>
                      <a:pt x="1950720" y="3307080"/>
                    </a:lnTo>
                    <a:lnTo>
                      <a:pt x="1905000" y="3444240"/>
                    </a:lnTo>
                    <a:lnTo>
                      <a:pt x="1798320" y="3451860"/>
                    </a:lnTo>
                    <a:lnTo>
                      <a:pt x="1760220" y="3535680"/>
                    </a:lnTo>
                    <a:lnTo>
                      <a:pt x="1638300" y="3573780"/>
                    </a:lnTo>
                    <a:lnTo>
                      <a:pt x="1600200" y="3627120"/>
                    </a:lnTo>
                    <a:lnTo>
                      <a:pt x="1516380" y="3634740"/>
                    </a:lnTo>
                    <a:lnTo>
                      <a:pt x="1485900" y="3688080"/>
                    </a:lnTo>
                    <a:lnTo>
                      <a:pt x="1371600" y="3710940"/>
                    </a:lnTo>
                    <a:lnTo>
                      <a:pt x="1341120" y="3680460"/>
                    </a:lnTo>
                    <a:lnTo>
                      <a:pt x="1226820" y="3665220"/>
                    </a:lnTo>
                    <a:lnTo>
                      <a:pt x="1066800" y="3710940"/>
                    </a:lnTo>
                    <a:lnTo>
                      <a:pt x="1066800" y="3802380"/>
                    </a:lnTo>
                    <a:lnTo>
                      <a:pt x="960120" y="3909060"/>
                    </a:lnTo>
                    <a:lnTo>
                      <a:pt x="815340" y="3954780"/>
                    </a:lnTo>
                    <a:lnTo>
                      <a:pt x="662940" y="4130040"/>
                    </a:lnTo>
                    <a:lnTo>
                      <a:pt x="624840" y="4366260"/>
                    </a:lnTo>
                    <a:lnTo>
                      <a:pt x="525780" y="4503420"/>
                    </a:lnTo>
                    <a:lnTo>
                      <a:pt x="403860" y="4518660"/>
                    </a:lnTo>
                    <a:lnTo>
                      <a:pt x="198120" y="4465320"/>
                    </a:lnTo>
                    <a:lnTo>
                      <a:pt x="198120" y="4358640"/>
                    </a:lnTo>
                    <a:lnTo>
                      <a:pt x="60960" y="4312920"/>
                    </a:lnTo>
                    <a:lnTo>
                      <a:pt x="0" y="4267200"/>
                    </a:lnTo>
                    <a:lnTo>
                      <a:pt x="0" y="4221480"/>
                    </a:lnTo>
                    <a:lnTo>
                      <a:pt x="99060" y="4229100"/>
                    </a:lnTo>
                    <a:lnTo>
                      <a:pt x="175260" y="4206240"/>
                    </a:lnTo>
                    <a:lnTo>
                      <a:pt x="205740" y="4175760"/>
                    </a:lnTo>
                    <a:lnTo>
                      <a:pt x="297180" y="4175760"/>
                    </a:lnTo>
                    <a:lnTo>
                      <a:pt x="297180" y="4099560"/>
                    </a:lnTo>
                    <a:lnTo>
                      <a:pt x="205740" y="4000500"/>
                    </a:lnTo>
                    <a:lnTo>
                      <a:pt x="198120" y="3886200"/>
                    </a:lnTo>
                    <a:lnTo>
                      <a:pt x="236220" y="3802380"/>
                    </a:lnTo>
                    <a:lnTo>
                      <a:pt x="198120" y="3733800"/>
                    </a:lnTo>
                    <a:lnTo>
                      <a:pt x="213360" y="3657600"/>
                    </a:lnTo>
                    <a:lnTo>
                      <a:pt x="205740" y="3611880"/>
                    </a:lnTo>
                    <a:lnTo>
                      <a:pt x="182880" y="3489960"/>
                    </a:lnTo>
                    <a:lnTo>
                      <a:pt x="205740" y="3368040"/>
                    </a:lnTo>
                    <a:lnTo>
                      <a:pt x="335280" y="3307080"/>
                    </a:lnTo>
                    <a:lnTo>
                      <a:pt x="327660" y="3200400"/>
                    </a:lnTo>
                    <a:lnTo>
                      <a:pt x="274320" y="3108960"/>
                    </a:lnTo>
                    <a:lnTo>
                      <a:pt x="274320" y="3055620"/>
                    </a:lnTo>
                    <a:lnTo>
                      <a:pt x="160020" y="2979420"/>
                    </a:lnTo>
                    <a:lnTo>
                      <a:pt x="198120" y="2903220"/>
                    </a:lnTo>
                    <a:lnTo>
                      <a:pt x="213360" y="2849880"/>
                    </a:lnTo>
                    <a:lnTo>
                      <a:pt x="304800" y="2735580"/>
                    </a:lnTo>
                    <a:lnTo>
                      <a:pt x="430053" y="2738437"/>
                    </a:lnTo>
                    <a:lnTo>
                      <a:pt x="488854" y="2691828"/>
                    </a:lnTo>
                    <a:lnTo>
                      <a:pt x="441960" y="2667000"/>
                    </a:lnTo>
                    <a:lnTo>
                      <a:pt x="434340" y="2567940"/>
                    </a:lnTo>
                    <a:lnTo>
                      <a:pt x="472440" y="2499360"/>
                    </a:lnTo>
                    <a:lnTo>
                      <a:pt x="632460" y="2476500"/>
                    </a:lnTo>
                    <a:lnTo>
                      <a:pt x="678180" y="2400300"/>
                    </a:lnTo>
                    <a:lnTo>
                      <a:pt x="723900" y="2400300"/>
                    </a:lnTo>
                    <a:lnTo>
                      <a:pt x="838200" y="2316480"/>
                    </a:lnTo>
                    <a:lnTo>
                      <a:pt x="853440" y="2240280"/>
                    </a:lnTo>
                    <a:lnTo>
                      <a:pt x="891540" y="2179320"/>
                    </a:lnTo>
                    <a:lnTo>
                      <a:pt x="929640" y="2087880"/>
                    </a:lnTo>
                    <a:lnTo>
                      <a:pt x="1013460" y="2087880"/>
                    </a:lnTo>
                    <a:lnTo>
                      <a:pt x="1021080" y="2019300"/>
                    </a:lnTo>
                    <a:lnTo>
                      <a:pt x="1074420" y="2019300"/>
                    </a:lnTo>
                    <a:lnTo>
                      <a:pt x="1074420" y="1935480"/>
                    </a:lnTo>
                    <a:lnTo>
                      <a:pt x="944880" y="1844040"/>
                    </a:lnTo>
                    <a:lnTo>
                      <a:pt x="792480" y="1691640"/>
                    </a:lnTo>
                    <a:lnTo>
                      <a:pt x="693420" y="1668780"/>
                    </a:lnTo>
                    <a:lnTo>
                      <a:pt x="662940" y="1600200"/>
                    </a:lnTo>
                    <a:lnTo>
                      <a:pt x="533400" y="1607820"/>
                    </a:lnTo>
                    <a:lnTo>
                      <a:pt x="502920" y="1668780"/>
                    </a:lnTo>
                    <a:lnTo>
                      <a:pt x="563880" y="1744980"/>
                    </a:lnTo>
                    <a:lnTo>
                      <a:pt x="464820" y="1775460"/>
                    </a:lnTo>
                    <a:lnTo>
                      <a:pt x="434340" y="1767840"/>
                    </a:lnTo>
                    <a:lnTo>
                      <a:pt x="396240" y="1813560"/>
                    </a:lnTo>
                    <a:lnTo>
                      <a:pt x="335280" y="1775460"/>
                    </a:lnTo>
                    <a:lnTo>
                      <a:pt x="388620" y="1684020"/>
                    </a:lnTo>
                    <a:lnTo>
                      <a:pt x="388620" y="1600200"/>
                    </a:lnTo>
                    <a:lnTo>
                      <a:pt x="495300" y="1524000"/>
                    </a:lnTo>
                    <a:lnTo>
                      <a:pt x="441960" y="1440180"/>
                    </a:lnTo>
                    <a:lnTo>
                      <a:pt x="426720" y="1333500"/>
                    </a:lnTo>
                    <a:lnTo>
                      <a:pt x="381000" y="1303020"/>
                    </a:lnTo>
                    <a:lnTo>
                      <a:pt x="403860" y="1211580"/>
                    </a:lnTo>
                    <a:lnTo>
                      <a:pt x="391608" y="1197102"/>
                    </a:lnTo>
                    <a:lnTo>
                      <a:pt x="419100" y="830580"/>
                    </a:lnTo>
                    <a:lnTo>
                      <a:pt x="328612" y="663892"/>
                    </a:lnTo>
                    <a:lnTo>
                      <a:pt x="257172" y="606744"/>
                    </a:lnTo>
                    <a:lnTo>
                      <a:pt x="171448" y="421004"/>
                    </a:lnTo>
                    <a:lnTo>
                      <a:pt x="176212" y="240030"/>
                    </a:lnTo>
                    <a:lnTo>
                      <a:pt x="104772" y="201930"/>
                    </a:lnTo>
                    <a:lnTo>
                      <a:pt x="43340" y="74344"/>
                    </a:lnTo>
                    <a:lnTo>
                      <a:pt x="49528" y="76200"/>
                    </a:lnTo>
                    <a:lnTo>
                      <a:pt x="49528" y="15240"/>
                    </a:lnTo>
                    <a:lnTo>
                      <a:pt x="110488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6285082A-3204-9570-85DB-49DB7895402B}"/>
                  </a:ext>
                </a:extLst>
              </p:cNvPr>
              <p:cNvSpPr/>
              <p:nvPr/>
            </p:nvSpPr>
            <p:spPr>
              <a:xfrm>
                <a:off x="2296049" y="840532"/>
                <a:ext cx="516659" cy="522352"/>
              </a:xfrm>
              <a:custGeom>
                <a:avLst/>
                <a:gdLst>
                  <a:gd name="connsiteX0" fmla="*/ 8389 w 586534"/>
                  <a:gd name="connsiteY0" fmla="*/ 0 h 592997"/>
                  <a:gd name="connsiteX1" fmla="*/ 562120 w 586534"/>
                  <a:gd name="connsiteY1" fmla="*/ 0 h 592997"/>
                  <a:gd name="connsiteX2" fmla="*/ 565929 w 586534"/>
                  <a:gd name="connsiteY2" fmla="*/ 13332 h 592997"/>
                  <a:gd name="connsiteX3" fmla="*/ 556314 w 586534"/>
                  <a:gd name="connsiteY3" fmla="*/ 33936 h 592997"/>
                  <a:gd name="connsiteX4" fmla="*/ 563182 w 586534"/>
                  <a:gd name="connsiteY4" fmla="*/ 44925 h 592997"/>
                  <a:gd name="connsiteX5" fmla="*/ 560435 w 586534"/>
                  <a:gd name="connsiteY5" fmla="*/ 57287 h 592997"/>
                  <a:gd name="connsiteX6" fmla="*/ 583786 w 586534"/>
                  <a:gd name="connsiteY6" fmla="*/ 73771 h 592997"/>
                  <a:gd name="connsiteX7" fmla="*/ 586534 w 586534"/>
                  <a:gd name="connsiteY7" fmla="*/ 87507 h 592997"/>
                  <a:gd name="connsiteX8" fmla="*/ 583786 w 586534"/>
                  <a:gd name="connsiteY8" fmla="*/ 99870 h 592997"/>
                  <a:gd name="connsiteX9" fmla="*/ 568677 w 586534"/>
                  <a:gd name="connsiteY9" fmla="*/ 102617 h 592997"/>
                  <a:gd name="connsiteX10" fmla="*/ 560435 w 586534"/>
                  <a:gd name="connsiteY10" fmla="*/ 141078 h 592997"/>
                  <a:gd name="connsiteX11" fmla="*/ 538457 w 586534"/>
                  <a:gd name="connsiteY11" fmla="*/ 165803 h 592997"/>
                  <a:gd name="connsiteX12" fmla="*/ 538457 w 586534"/>
                  <a:gd name="connsiteY12" fmla="*/ 189154 h 592997"/>
                  <a:gd name="connsiteX13" fmla="*/ 520600 w 586534"/>
                  <a:gd name="connsiteY13" fmla="*/ 202891 h 592997"/>
                  <a:gd name="connsiteX14" fmla="*/ 520600 w 586534"/>
                  <a:gd name="connsiteY14" fmla="*/ 220748 h 592997"/>
                  <a:gd name="connsiteX15" fmla="*/ 509611 w 586534"/>
                  <a:gd name="connsiteY15" fmla="*/ 223495 h 592997"/>
                  <a:gd name="connsiteX16" fmla="*/ 509611 w 586534"/>
                  <a:gd name="connsiteY16" fmla="*/ 289428 h 592997"/>
                  <a:gd name="connsiteX17" fmla="*/ 497249 w 586534"/>
                  <a:gd name="connsiteY17" fmla="*/ 301791 h 592997"/>
                  <a:gd name="connsiteX18" fmla="*/ 495875 w 586534"/>
                  <a:gd name="connsiteY18" fmla="*/ 314153 h 592997"/>
                  <a:gd name="connsiteX19" fmla="*/ 486260 w 586534"/>
                  <a:gd name="connsiteY19" fmla="*/ 321021 h 592997"/>
                  <a:gd name="connsiteX20" fmla="*/ 479392 w 586534"/>
                  <a:gd name="connsiteY20" fmla="*/ 341626 h 592997"/>
                  <a:gd name="connsiteX21" fmla="*/ 479392 w 586534"/>
                  <a:gd name="connsiteY21" fmla="*/ 355362 h 592997"/>
                  <a:gd name="connsiteX22" fmla="*/ 476644 w 586534"/>
                  <a:gd name="connsiteY22" fmla="*/ 359483 h 592997"/>
                  <a:gd name="connsiteX23" fmla="*/ 462908 w 586534"/>
                  <a:gd name="connsiteY23" fmla="*/ 363604 h 592997"/>
                  <a:gd name="connsiteX24" fmla="*/ 456040 w 586534"/>
                  <a:gd name="connsiteY24" fmla="*/ 367724 h 592997"/>
                  <a:gd name="connsiteX25" fmla="*/ 406590 w 586534"/>
                  <a:gd name="connsiteY25" fmla="*/ 367724 h 592997"/>
                  <a:gd name="connsiteX26" fmla="*/ 402469 w 586534"/>
                  <a:gd name="connsiteY26" fmla="*/ 388329 h 592997"/>
                  <a:gd name="connsiteX27" fmla="*/ 407964 w 586534"/>
                  <a:gd name="connsiteY27" fmla="*/ 408933 h 592997"/>
                  <a:gd name="connsiteX28" fmla="*/ 399722 w 586534"/>
                  <a:gd name="connsiteY28" fmla="*/ 426790 h 592997"/>
                  <a:gd name="connsiteX29" fmla="*/ 402469 w 586534"/>
                  <a:gd name="connsiteY29" fmla="*/ 457009 h 592997"/>
                  <a:gd name="connsiteX30" fmla="*/ 401096 w 586534"/>
                  <a:gd name="connsiteY30" fmla="*/ 467998 h 592997"/>
                  <a:gd name="connsiteX31" fmla="*/ 395601 w 586534"/>
                  <a:gd name="connsiteY31" fmla="*/ 513327 h 592997"/>
                  <a:gd name="connsiteX32" fmla="*/ 392854 w 586534"/>
                  <a:gd name="connsiteY32" fmla="*/ 524316 h 592997"/>
                  <a:gd name="connsiteX33" fmla="*/ 413458 w 586534"/>
                  <a:gd name="connsiteY33" fmla="*/ 543547 h 592997"/>
                  <a:gd name="connsiteX34" fmla="*/ 372250 w 586534"/>
                  <a:gd name="connsiteY34" fmla="*/ 586129 h 592997"/>
                  <a:gd name="connsiteX35" fmla="*/ 348898 w 586534"/>
                  <a:gd name="connsiteY35" fmla="*/ 579261 h 592997"/>
                  <a:gd name="connsiteX36" fmla="*/ 333788 w 586534"/>
                  <a:gd name="connsiteY36" fmla="*/ 579261 h 592997"/>
                  <a:gd name="connsiteX37" fmla="*/ 324173 w 586534"/>
                  <a:gd name="connsiteY37" fmla="*/ 591623 h 592997"/>
                  <a:gd name="connsiteX38" fmla="*/ 307690 w 586534"/>
                  <a:gd name="connsiteY38" fmla="*/ 592997 h 592997"/>
                  <a:gd name="connsiteX39" fmla="*/ 288459 w 586534"/>
                  <a:gd name="connsiteY39" fmla="*/ 579261 h 592997"/>
                  <a:gd name="connsiteX40" fmla="*/ 288459 w 586534"/>
                  <a:gd name="connsiteY40" fmla="*/ 575140 h 592997"/>
                  <a:gd name="connsiteX41" fmla="*/ 276097 w 586534"/>
                  <a:gd name="connsiteY41" fmla="*/ 565525 h 592997"/>
                  <a:gd name="connsiteX42" fmla="*/ 270602 w 586534"/>
                  <a:gd name="connsiteY42" fmla="*/ 573766 h 592997"/>
                  <a:gd name="connsiteX43" fmla="*/ 243130 w 586534"/>
                  <a:gd name="connsiteY43" fmla="*/ 575140 h 592997"/>
                  <a:gd name="connsiteX44" fmla="*/ 232141 w 586534"/>
                  <a:gd name="connsiteY44" fmla="*/ 560030 h 592997"/>
                  <a:gd name="connsiteX45" fmla="*/ 225273 w 586534"/>
                  <a:gd name="connsiteY45" fmla="*/ 539426 h 592997"/>
                  <a:gd name="connsiteX46" fmla="*/ 210163 w 586534"/>
                  <a:gd name="connsiteY46" fmla="*/ 527064 h 592997"/>
                  <a:gd name="connsiteX47" fmla="*/ 203295 w 586534"/>
                  <a:gd name="connsiteY47" fmla="*/ 538053 h 592997"/>
                  <a:gd name="connsiteX48" fmla="*/ 184064 w 586534"/>
                  <a:gd name="connsiteY48" fmla="*/ 540800 h 592997"/>
                  <a:gd name="connsiteX49" fmla="*/ 166207 w 586534"/>
                  <a:gd name="connsiteY49" fmla="*/ 533932 h 592997"/>
                  <a:gd name="connsiteX50" fmla="*/ 144230 w 586534"/>
                  <a:gd name="connsiteY50" fmla="*/ 544921 h 592997"/>
                  <a:gd name="connsiteX51" fmla="*/ 129120 w 586534"/>
                  <a:gd name="connsiteY51" fmla="*/ 527064 h 592997"/>
                  <a:gd name="connsiteX52" fmla="*/ 104395 w 586534"/>
                  <a:gd name="connsiteY52" fmla="*/ 531184 h 592997"/>
                  <a:gd name="connsiteX53" fmla="*/ 87911 w 586534"/>
                  <a:gd name="connsiteY53" fmla="*/ 511954 h 592997"/>
                  <a:gd name="connsiteX54" fmla="*/ 79670 w 586534"/>
                  <a:gd name="connsiteY54" fmla="*/ 513327 h 592997"/>
                  <a:gd name="connsiteX55" fmla="*/ 60439 w 586534"/>
                  <a:gd name="connsiteY55" fmla="*/ 500965 h 592997"/>
                  <a:gd name="connsiteX56" fmla="*/ 46703 w 586534"/>
                  <a:gd name="connsiteY56" fmla="*/ 480361 h 592997"/>
                  <a:gd name="connsiteX57" fmla="*/ 43956 w 586534"/>
                  <a:gd name="connsiteY57" fmla="*/ 466625 h 592997"/>
                  <a:gd name="connsiteX58" fmla="*/ 43956 w 586534"/>
                  <a:gd name="connsiteY58" fmla="*/ 457009 h 592997"/>
                  <a:gd name="connsiteX59" fmla="*/ 53571 w 586534"/>
                  <a:gd name="connsiteY59" fmla="*/ 435031 h 592997"/>
                  <a:gd name="connsiteX60" fmla="*/ 52197 w 586534"/>
                  <a:gd name="connsiteY60" fmla="*/ 426790 h 592997"/>
                  <a:gd name="connsiteX61" fmla="*/ 50824 w 586534"/>
                  <a:gd name="connsiteY61" fmla="*/ 415801 h 592997"/>
                  <a:gd name="connsiteX62" fmla="*/ 57692 w 586534"/>
                  <a:gd name="connsiteY62" fmla="*/ 407559 h 592997"/>
                  <a:gd name="connsiteX63" fmla="*/ 57692 w 586534"/>
                  <a:gd name="connsiteY63" fmla="*/ 381460 h 592997"/>
                  <a:gd name="connsiteX64" fmla="*/ 70054 w 586534"/>
                  <a:gd name="connsiteY64" fmla="*/ 380087 h 592997"/>
                  <a:gd name="connsiteX65" fmla="*/ 78296 w 586534"/>
                  <a:gd name="connsiteY65" fmla="*/ 366351 h 592997"/>
                  <a:gd name="connsiteX66" fmla="*/ 78296 w 586534"/>
                  <a:gd name="connsiteY66" fmla="*/ 353988 h 592997"/>
                  <a:gd name="connsiteX67" fmla="*/ 71428 w 586534"/>
                  <a:gd name="connsiteY67" fmla="*/ 341626 h 592997"/>
                  <a:gd name="connsiteX68" fmla="*/ 76923 w 586534"/>
                  <a:gd name="connsiteY68" fmla="*/ 330637 h 592997"/>
                  <a:gd name="connsiteX69" fmla="*/ 78296 w 586534"/>
                  <a:gd name="connsiteY69" fmla="*/ 300417 h 592997"/>
                  <a:gd name="connsiteX70" fmla="*/ 72802 w 586534"/>
                  <a:gd name="connsiteY70" fmla="*/ 288055 h 592997"/>
                  <a:gd name="connsiteX71" fmla="*/ 83791 w 586534"/>
                  <a:gd name="connsiteY71" fmla="*/ 274319 h 592997"/>
                  <a:gd name="connsiteX72" fmla="*/ 83791 w 586534"/>
                  <a:gd name="connsiteY72" fmla="*/ 268824 h 592997"/>
                  <a:gd name="connsiteX73" fmla="*/ 92032 w 586534"/>
                  <a:gd name="connsiteY73" fmla="*/ 267451 h 592997"/>
                  <a:gd name="connsiteX74" fmla="*/ 114010 w 586534"/>
                  <a:gd name="connsiteY74" fmla="*/ 271571 h 592997"/>
                  <a:gd name="connsiteX75" fmla="*/ 133241 w 586534"/>
                  <a:gd name="connsiteY75" fmla="*/ 274319 h 592997"/>
                  <a:gd name="connsiteX76" fmla="*/ 146977 w 586534"/>
                  <a:gd name="connsiteY76" fmla="*/ 261956 h 592997"/>
                  <a:gd name="connsiteX77" fmla="*/ 174449 w 586534"/>
                  <a:gd name="connsiteY77" fmla="*/ 246846 h 592997"/>
                  <a:gd name="connsiteX78" fmla="*/ 181317 w 586534"/>
                  <a:gd name="connsiteY78" fmla="*/ 226242 h 592997"/>
                  <a:gd name="connsiteX79" fmla="*/ 192306 w 586534"/>
                  <a:gd name="connsiteY79" fmla="*/ 216627 h 592997"/>
                  <a:gd name="connsiteX80" fmla="*/ 190933 w 586534"/>
                  <a:gd name="connsiteY80" fmla="*/ 201517 h 592997"/>
                  <a:gd name="connsiteX81" fmla="*/ 185438 w 586534"/>
                  <a:gd name="connsiteY81" fmla="*/ 196022 h 592997"/>
                  <a:gd name="connsiteX82" fmla="*/ 164834 w 586534"/>
                  <a:gd name="connsiteY82" fmla="*/ 172671 h 592997"/>
                  <a:gd name="connsiteX83" fmla="*/ 142856 w 586534"/>
                  <a:gd name="connsiteY83" fmla="*/ 160309 h 592997"/>
                  <a:gd name="connsiteX84" fmla="*/ 126373 w 586534"/>
                  <a:gd name="connsiteY84" fmla="*/ 164429 h 592997"/>
                  <a:gd name="connsiteX85" fmla="*/ 100274 w 586534"/>
                  <a:gd name="connsiteY85" fmla="*/ 149320 h 592997"/>
                  <a:gd name="connsiteX86" fmla="*/ 98900 w 586534"/>
                  <a:gd name="connsiteY86" fmla="*/ 132836 h 592997"/>
                  <a:gd name="connsiteX87" fmla="*/ 87911 w 586534"/>
                  <a:gd name="connsiteY87" fmla="*/ 136957 h 592997"/>
                  <a:gd name="connsiteX88" fmla="*/ 87911 w 586534"/>
                  <a:gd name="connsiteY88" fmla="*/ 123221 h 592997"/>
                  <a:gd name="connsiteX89" fmla="*/ 93406 w 586534"/>
                  <a:gd name="connsiteY89" fmla="*/ 116353 h 592997"/>
                  <a:gd name="connsiteX90" fmla="*/ 97527 w 586534"/>
                  <a:gd name="connsiteY90" fmla="*/ 86133 h 592997"/>
                  <a:gd name="connsiteX91" fmla="*/ 90659 w 586534"/>
                  <a:gd name="connsiteY91" fmla="*/ 73771 h 592997"/>
                  <a:gd name="connsiteX92" fmla="*/ 100274 w 586534"/>
                  <a:gd name="connsiteY92" fmla="*/ 62782 h 592997"/>
                  <a:gd name="connsiteX93" fmla="*/ 83791 w 586534"/>
                  <a:gd name="connsiteY93" fmla="*/ 54540 h 592997"/>
                  <a:gd name="connsiteX94" fmla="*/ 71428 w 586534"/>
                  <a:gd name="connsiteY94" fmla="*/ 54540 h 592997"/>
                  <a:gd name="connsiteX95" fmla="*/ 52197 w 586534"/>
                  <a:gd name="connsiteY95" fmla="*/ 50419 h 592997"/>
                  <a:gd name="connsiteX96" fmla="*/ 46703 w 586534"/>
                  <a:gd name="connsiteY96" fmla="*/ 39430 h 592997"/>
                  <a:gd name="connsiteX97" fmla="*/ 32967 w 586534"/>
                  <a:gd name="connsiteY97" fmla="*/ 44925 h 592997"/>
                  <a:gd name="connsiteX98" fmla="*/ 1374 w 586534"/>
                  <a:gd name="connsiteY98" fmla="*/ 28442 h 592997"/>
                  <a:gd name="connsiteX99" fmla="*/ 0 w 586534"/>
                  <a:gd name="connsiteY99" fmla="*/ 16079 h 592997"/>
                  <a:gd name="connsiteX0" fmla="*/ 8389 w 586534"/>
                  <a:gd name="connsiteY0" fmla="*/ 67527 h 660524"/>
                  <a:gd name="connsiteX1" fmla="*/ 341823 w 586534"/>
                  <a:gd name="connsiteY1" fmla="*/ 0 h 660524"/>
                  <a:gd name="connsiteX2" fmla="*/ 562120 w 586534"/>
                  <a:gd name="connsiteY2" fmla="*/ 67527 h 660524"/>
                  <a:gd name="connsiteX3" fmla="*/ 565929 w 586534"/>
                  <a:gd name="connsiteY3" fmla="*/ 80859 h 660524"/>
                  <a:gd name="connsiteX4" fmla="*/ 556314 w 586534"/>
                  <a:gd name="connsiteY4" fmla="*/ 101463 h 660524"/>
                  <a:gd name="connsiteX5" fmla="*/ 563182 w 586534"/>
                  <a:gd name="connsiteY5" fmla="*/ 112452 h 660524"/>
                  <a:gd name="connsiteX6" fmla="*/ 560435 w 586534"/>
                  <a:gd name="connsiteY6" fmla="*/ 124814 h 660524"/>
                  <a:gd name="connsiteX7" fmla="*/ 583786 w 586534"/>
                  <a:gd name="connsiteY7" fmla="*/ 141298 h 660524"/>
                  <a:gd name="connsiteX8" fmla="*/ 586534 w 586534"/>
                  <a:gd name="connsiteY8" fmla="*/ 155034 h 660524"/>
                  <a:gd name="connsiteX9" fmla="*/ 583786 w 586534"/>
                  <a:gd name="connsiteY9" fmla="*/ 167397 h 660524"/>
                  <a:gd name="connsiteX10" fmla="*/ 568677 w 586534"/>
                  <a:gd name="connsiteY10" fmla="*/ 170144 h 660524"/>
                  <a:gd name="connsiteX11" fmla="*/ 560435 w 586534"/>
                  <a:gd name="connsiteY11" fmla="*/ 208605 h 660524"/>
                  <a:gd name="connsiteX12" fmla="*/ 538457 w 586534"/>
                  <a:gd name="connsiteY12" fmla="*/ 233330 h 660524"/>
                  <a:gd name="connsiteX13" fmla="*/ 538457 w 586534"/>
                  <a:gd name="connsiteY13" fmla="*/ 256681 h 660524"/>
                  <a:gd name="connsiteX14" fmla="*/ 520600 w 586534"/>
                  <a:gd name="connsiteY14" fmla="*/ 270418 h 660524"/>
                  <a:gd name="connsiteX15" fmla="*/ 520600 w 586534"/>
                  <a:gd name="connsiteY15" fmla="*/ 288275 h 660524"/>
                  <a:gd name="connsiteX16" fmla="*/ 509611 w 586534"/>
                  <a:gd name="connsiteY16" fmla="*/ 291022 h 660524"/>
                  <a:gd name="connsiteX17" fmla="*/ 509611 w 586534"/>
                  <a:gd name="connsiteY17" fmla="*/ 356955 h 660524"/>
                  <a:gd name="connsiteX18" fmla="*/ 497249 w 586534"/>
                  <a:gd name="connsiteY18" fmla="*/ 369318 h 660524"/>
                  <a:gd name="connsiteX19" fmla="*/ 495875 w 586534"/>
                  <a:gd name="connsiteY19" fmla="*/ 381680 h 660524"/>
                  <a:gd name="connsiteX20" fmla="*/ 486260 w 586534"/>
                  <a:gd name="connsiteY20" fmla="*/ 388548 h 660524"/>
                  <a:gd name="connsiteX21" fmla="*/ 479392 w 586534"/>
                  <a:gd name="connsiteY21" fmla="*/ 409153 h 660524"/>
                  <a:gd name="connsiteX22" fmla="*/ 479392 w 586534"/>
                  <a:gd name="connsiteY22" fmla="*/ 422889 h 660524"/>
                  <a:gd name="connsiteX23" fmla="*/ 476644 w 586534"/>
                  <a:gd name="connsiteY23" fmla="*/ 427010 h 660524"/>
                  <a:gd name="connsiteX24" fmla="*/ 462908 w 586534"/>
                  <a:gd name="connsiteY24" fmla="*/ 431131 h 660524"/>
                  <a:gd name="connsiteX25" fmla="*/ 456040 w 586534"/>
                  <a:gd name="connsiteY25" fmla="*/ 435251 h 660524"/>
                  <a:gd name="connsiteX26" fmla="*/ 406590 w 586534"/>
                  <a:gd name="connsiteY26" fmla="*/ 435251 h 660524"/>
                  <a:gd name="connsiteX27" fmla="*/ 402469 w 586534"/>
                  <a:gd name="connsiteY27" fmla="*/ 455856 h 660524"/>
                  <a:gd name="connsiteX28" fmla="*/ 407964 w 586534"/>
                  <a:gd name="connsiteY28" fmla="*/ 476460 h 660524"/>
                  <a:gd name="connsiteX29" fmla="*/ 399722 w 586534"/>
                  <a:gd name="connsiteY29" fmla="*/ 494317 h 660524"/>
                  <a:gd name="connsiteX30" fmla="*/ 402469 w 586534"/>
                  <a:gd name="connsiteY30" fmla="*/ 524536 h 660524"/>
                  <a:gd name="connsiteX31" fmla="*/ 401096 w 586534"/>
                  <a:gd name="connsiteY31" fmla="*/ 535525 h 660524"/>
                  <a:gd name="connsiteX32" fmla="*/ 395601 w 586534"/>
                  <a:gd name="connsiteY32" fmla="*/ 580854 h 660524"/>
                  <a:gd name="connsiteX33" fmla="*/ 392854 w 586534"/>
                  <a:gd name="connsiteY33" fmla="*/ 591843 h 660524"/>
                  <a:gd name="connsiteX34" fmla="*/ 413458 w 586534"/>
                  <a:gd name="connsiteY34" fmla="*/ 611074 h 660524"/>
                  <a:gd name="connsiteX35" fmla="*/ 372250 w 586534"/>
                  <a:gd name="connsiteY35" fmla="*/ 653656 h 660524"/>
                  <a:gd name="connsiteX36" fmla="*/ 348898 w 586534"/>
                  <a:gd name="connsiteY36" fmla="*/ 646788 h 660524"/>
                  <a:gd name="connsiteX37" fmla="*/ 333788 w 586534"/>
                  <a:gd name="connsiteY37" fmla="*/ 646788 h 660524"/>
                  <a:gd name="connsiteX38" fmla="*/ 324173 w 586534"/>
                  <a:gd name="connsiteY38" fmla="*/ 659150 h 660524"/>
                  <a:gd name="connsiteX39" fmla="*/ 307690 w 586534"/>
                  <a:gd name="connsiteY39" fmla="*/ 660524 h 660524"/>
                  <a:gd name="connsiteX40" fmla="*/ 288459 w 586534"/>
                  <a:gd name="connsiteY40" fmla="*/ 646788 h 660524"/>
                  <a:gd name="connsiteX41" fmla="*/ 288459 w 586534"/>
                  <a:gd name="connsiteY41" fmla="*/ 642667 h 660524"/>
                  <a:gd name="connsiteX42" fmla="*/ 276097 w 586534"/>
                  <a:gd name="connsiteY42" fmla="*/ 633052 h 660524"/>
                  <a:gd name="connsiteX43" fmla="*/ 270602 w 586534"/>
                  <a:gd name="connsiteY43" fmla="*/ 641293 h 660524"/>
                  <a:gd name="connsiteX44" fmla="*/ 243130 w 586534"/>
                  <a:gd name="connsiteY44" fmla="*/ 642667 h 660524"/>
                  <a:gd name="connsiteX45" fmla="*/ 232141 w 586534"/>
                  <a:gd name="connsiteY45" fmla="*/ 627557 h 660524"/>
                  <a:gd name="connsiteX46" fmla="*/ 225273 w 586534"/>
                  <a:gd name="connsiteY46" fmla="*/ 606953 h 660524"/>
                  <a:gd name="connsiteX47" fmla="*/ 210163 w 586534"/>
                  <a:gd name="connsiteY47" fmla="*/ 594591 h 660524"/>
                  <a:gd name="connsiteX48" fmla="*/ 203295 w 586534"/>
                  <a:gd name="connsiteY48" fmla="*/ 605580 h 660524"/>
                  <a:gd name="connsiteX49" fmla="*/ 184064 w 586534"/>
                  <a:gd name="connsiteY49" fmla="*/ 608327 h 660524"/>
                  <a:gd name="connsiteX50" fmla="*/ 166207 w 586534"/>
                  <a:gd name="connsiteY50" fmla="*/ 601459 h 660524"/>
                  <a:gd name="connsiteX51" fmla="*/ 144230 w 586534"/>
                  <a:gd name="connsiteY51" fmla="*/ 612448 h 660524"/>
                  <a:gd name="connsiteX52" fmla="*/ 129120 w 586534"/>
                  <a:gd name="connsiteY52" fmla="*/ 594591 h 660524"/>
                  <a:gd name="connsiteX53" fmla="*/ 104395 w 586534"/>
                  <a:gd name="connsiteY53" fmla="*/ 598711 h 660524"/>
                  <a:gd name="connsiteX54" fmla="*/ 87911 w 586534"/>
                  <a:gd name="connsiteY54" fmla="*/ 579481 h 660524"/>
                  <a:gd name="connsiteX55" fmla="*/ 79670 w 586534"/>
                  <a:gd name="connsiteY55" fmla="*/ 580854 h 660524"/>
                  <a:gd name="connsiteX56" fmla="*/ 60439 w 586534"/>
                  <a:gd name="connsiteY56" fmla="*/ 568492 h 660524"/>
                  <a:gd name="connsiteX57" fmla="*/ 46703 w 586534"/>
                  <a:gd name="connsiteY57" fmla="*/ 547888 h 660524"/>
                  <a:gd name="connsiteX58" fmla="*/ 43956 w 586534"/>
                  <a:gd name="connsiteY58" fmla="*/ 534152 h 660524"/>
                  <a:gd name="connsiteX59" fmla="*/ 43956 w 586534"/>
                  <a:gd name="connsiteY59" fmla="*/ 524536 h 660524"/>
                  <a:gd name="connsiteX60" fmla="*/ 53571 w 586534"/>
                  <a:gd name="connsiteY60" fmla="*/ 502558 h 660524"/>
                  <a:gd name="connsiteX61" fmla="*/ 52197 w 586534"/>
                  <a:gd name="connsiteY61" fmla="*/ 494317 h 660524"/>
                  <a:gd name="connsiteX62" fmla="*/ 50824 w 586534"/>
                  <a:gd name="connsiteY62" fmla="*/ 483328 h 660524"/>
                  <a:gd name="connsiteX63" fmla="*/ 57692 w 586534"/>
                  <a:gd name="connsiteY63" fmla="*/ 475086 h 660524"/>
                  <a:gd name="connsiteX64" fmla="*/ 57692 w 586534"/>
                  <a:gd name="connsiteY64" fmla="*/ 448987 h 660524"/>
                  <a:gd name="connsiteX65" fmla="*/ 70054 w 586534"/>
                  <a:gd name="connsiteY65" fmla="*/ 447614 h 660524"/>
                  <a:gd name="connsiteX66" fmla="*/ 78296 w 586534"/>
                  <a:gd name="connsiteY66" fmla="*/ 433878 h 660524"/>
                  <a:gd name="connsiteX67" fmla="*/ 78296 w 586534"/>
                  <a:gd name="connsiteY67" fmla="*/ 421515 h 660524"/>
                  <a:gd name="connsiteX68" fmla="*/ 71428 w 586534"/>
                  <a:gd name="connsiteY68" fmla="*/ 409153 h 660524"/>
                  <a:gd name="connsiteX69" fmla="*/ 76923 w 586534"/>
                  <a:gd name="connsiteY69" fmla="*/ 398164 h 660524"/>
                  <a:gd name="connsiteX70" fmla="*/ 78296 w 586534"/>
                  <a:gd name="connsiteY70" fmla="*/ 367944 h 660524"/>
                  <a:gd name="connsiteX71" fmla="*/ 72802 w 586534"/>
                  <a:gd name="connsiteY71" fmla="*/ 355582 h 660524"/>
                  <a:gd name="connsiteX72" fmla="*/ 83791 w 586534"/>
                  <a:gd name="connsiteY72" fmla="*/ 341846 h 660524"/>
                  <a:gd name="connsiteX73" fmla="*/ 83791 w 586534"/>
                  <a:gd name="connsiteY73" fmla="*/ 336351 h 660524"/>
                  <a:gd name="connsiteX74" fmla="*/ 92032 w 586534"/>
                  <a:gd name="connsiteY74" fmla="*/ 334978 h 660524"/>
                  <a:gd name="connsiteX75" fmla="*/ 114010 w 586534"/>
                  <a:gd name="connsiteY75" fmla="*/ 339098 h 660524"/>
                  <a:gd name="connsiteX76" fmla="*/ 133241 w 586534"/>
                  <a:gd name="connsiteY76" fmla="*/ 341846 h 660524"/>
                  <a:gd name="connsiteX77" fmla="*/ 146977 w 586534"/>
                  <a:gd name="connsiteY77" fmla="*/ 329483 h 660524"/>
                  <a:gd name="connsiteX78" fmla="*/ 174449 w 586534"/>
                  <a:gd name="connsiteY78" fmla="*/ 314373 h 660524"/>
                  <a:gd name="connsiteX79" fmla="*/ 181317 w 586534"/>
                  <a:gd name="connsiteY79" fmla="*/ 293769 h 660524"/>
                  <a:gd name="connsiteX80" fmla="*/ 192306 w 586534"/>
                  <a:gd name="connsiteY80" fmla="*/ 284154 h 660524"/>
                  <a:gd name="connsiteX81" fmla="*/ 190933 w 586534"/>
                  <a:gd name="connsiteY81" fmla="*/ 269044 h 660524"/>
                  <a:gd name="connsiteX82" fmla="*/ 185438 w 586534"/>
                  <a:gd name="connsiteY82" fmla="*/ 263549 h 660524"/>
                  <a:gd name="connsiteX83" fmla="*/ 164834 w 586534"/>
                  <a:gd name="connsiteY83" fmla="*/ 240198 h 660524"/>
                  <a:gd name="connsiteX84" fmla="*/ 142856 w 586534"/>
                  <a:gd name="connsiteY84" fmla="*/ 227836 h 660524"/>
                  <a:gd name="connsiteX85" fmla="*/ 126373 w 586534"/>
                  <a:gd name="connsiteY85" fmla="*/ 231956 h 660524"/>
                  <a:gd name="connsiteX86" fmla="*/ 100274 w 586534"/>
                  <a:gd name="connsiteY86" fmla="*/ 216847 h 660524"/>
                  <a:gd name="connsiteX87" fmla="*/ 98900 w 586534"/>
                  <a:gd name="connsiteY87" fmla="*/ 200363 h 660524"/>
                  <a:gd name="connsiteX88" fmla="*/ 87911 w 586534"/>
                  <a:gd name="connsiteY88" fmla="*/ 204484 h 660524"/>
                  <a:gd name="connsiteX89" fmla="*/ 87911 w 586534"/>
                  <a:gd name="connsiteY89" fmla="*/ 190748 h 660524"/>
                  <a:gd name="connsiteX90" fmla="*/ 93406 w 586534"/>
                  <a:gd name="connsiteY90" fmla="*/ 183880 h 660524"/>
                  <a:gd name="connsiteX91" fmla="*/ 97527 w 586534"/>
                  <a:gd name="connsiteY91" fmla="*/ 153660 h 660524"/>
                  <a:gd name="connsiteX92" fmla="*/ 90659 w 586534"/>
                  <a:gd name="connsiteY92" fmla="*/ 141298 h 660524"/>
                  <a:gd name="connsiteX93" fmla="*/ 100274 w 586534"/>
                  <a:gd name="connsiteY93" fmla="*/ 130309 h 660524"/>
                  <a:gd name="connsiteX94" fmla="*/ 83791 w 586534"/>
                  <a:gd name="connsiteY94" fmla="*/ 122067 h 660524"/>
                  <a:gd name="connsiteX95" fmla="*/ 71428 w 586534"/>
                  <a:gd name="connsiteY95" fmla="*/ 122067 h 660524"/>
                  <a:gd name="connsiteX96" fmla="*/ 52197 w 586534"/>
                  <a:gd name="connsiteY96" fmla="*/ 117946 h 660524"/>
                  <a:gd name="connsiteX97" fmla="*/ 46703 w 586534"/>
                  <a:gd name="connsiteY97" fmla="*/ 106957 h 660524"/>
                  <a:gd name="connsiteX98" fmla="*/ 32967 w 586534"/>
                  <a:gd name="connsiteY98" fmla="*/ 112452 h 660524"/>
                  <a:gd name="connsiteX99" fmla="*/ 1374 w 586534"/>
                  <a:gd name="connsiteY99" fmla="*/ 95969 h 660524"/>
                  <a:gd name="connsiteX100" fmla="*/ 0 w 586534"/>
                  <a:gd name="connsiteY100" fmla="*/ 83606 h 660524"/>
                  <a:gd name="connsiteX101" fmla="*/ 8389 w 586534"/>
                  <a:gd name="connsiteY101" fmla="*/ 67527 h 660524"/>
                  <a:gd name="connsiteX0" fmla="*/ 341823 w 586534"/>
                  <a:gd name="connsiteY0" fmla="*/ 0 h 660524"/>
                  <a:gd name="connsiteX1" fmla="*/ 562120 w 586534"/>
                  <a:gd name="connsiteY1" fmla="*/ 67527 h 660524"/>
                  <a:gd name="connsiteX2" fmla="*/ 565929 w 586534"/>
                  <a:gd name="connsiteY2" fmla="*/ 80859 h 660524"/>
                  <a:gd name="connsiteX3" fmla="*/ 556314 w 586534"/>
                  <a:gd name="connsiteY3" fmla="*/ 101463 h 660524"/>
                  <a:gd name="connsiteX4" fmla="*/ 563182 w 586534"/>
                  <a:gd name="connsiteY4" fmla="*/ 112452 h 660524"/>
                  <a:gd name="connsiteX5" fmla="*/ 560435 w 586534"/>
                  <a:gd name="connsiteY5" fmla="*/ 124814 h 660524"/>
                  <a:gd name="connsiteX6" fmla="*/ 583786 w 586534"/>
                  <a:gd name="connsiteY6" fmla="*/ 141298 h 660524"/>
                  <a:gd name="connsiteX7" fmla="*/ 586534 w 586534"/>
                  <a:gd name="connsiteY7" fmla="*/ 155034 h 660524"/>
                  <a:gd name="connsiteX8" fmla="*/ 583786 w 586534"/>
                  <a:gd name="connsiteY8" fmla="*/ 167397 h 660524"/>
                  <a:gd name="connsiteX9" fmla="*/ 568677 w 586534"/>
                  <a:gd name="connsiteY9" fmla="*/ 170144 h 660524"/>
                  <a:gd name="connsiteX10" fmla="*/ 560435 w 586534"/>
                  <a:gd name="connsiteY10" fmla="*/ 208605 h 660524"/>
                  <a:gd name="connsiteX11" fmla="*/ 538457 w 586534"/>
                  <a:gd name="connsiteY11" fmla="*/ 233330 h 660524"/>
                  <a:gd name="connsiteX12" fmla="*/ 538457 w 586534"/>
                  <a:gd name="connsiteY12" fmla="*/ 256681 h 660524"/>
                  <a:gd name="connsiteX13" fmla="*/ 520600 w 586534"/>
                  <a:gd name="connsiteY13" fmla="*/ 270418 h 660524"/>
                  <a:gd name="connsiteX14" fmla="*/ 520600 w 586534"/>
                  <a:gd name="connsiteY14" fmla="*/ 288275 h 660524"/>
                  <a:gd name="connsiteX15" fmla="*/ 509611 w 586534"/>
                  <a:gd name="connsiteY15" fmla="*/ 291022 h 660524"/>
                  <a:gd name="connsiteX16" fmla="*/ 509611 w 586534"/>
                  <a:gd name="connsiteY16" fmla="*/ 356955 h 660524"/>
                  <a:gd name="connsiteX17" fmla="*/ 497249 w 586534"/>
                  <a:gd name="connsiteY17" fmla="*/ 369318 h 660524"/>
                  <a:gd name="connsiteX18" fmla="*/ 495875 w 586534"/>
                  <a:gd name="connsiteY18" fmla="*/ 381680 h 660524"/>
                  <a:gd name="connsiteX19" fmla="*/ 486260 w 586534"/>
                  <a:gd name="connsiteY19" fmla="*/ 388548 h 660524"/>
                  <a:gd name="connsiteX20" fmla="*/ 479392 w 586534"/>
                  <a:gd name="connsiteY20" fmla="*/ 409153 h 660524"/>
                  <a:gd name="connsiteX21" fmla="*/ 479392 w 586534"/>
                  <a:gd name="connsiteY21" fmla="*/ 422889 h 660524"/>
                  <a:gd name="connsiteX22" fmla="*/ 476644 w 586534"/>
                  <a:gd name="connsiteY22" fmla="*/ 427010 h 660524"/>
                  <a:gd name="connsiteX23" fmla="*/ 462908 w 586534"/>
                  <a:gd name="connsiteY23" fmla="*/ 431131 h 660524"/>
                  <a:gd name="connsiteX24" fmla="*/ 456040 w 586534"/>
                  <a:gd name="connsiteY24" fmla="*/ 435251 h 660524"/>
                  <a:gd name="connsiteX25" fmla="*/ 406590 w 586534"/>
                  <a:gd name="connsiteY25" fmla="*/ 435251 h 660524"/>
                  <a:gd name="connsiteX26" fmla="*/ 402469 w 586534"/>
                  <a:gd name="connsiteY26" fmla="*/ 455856 h 660524"/>
                  <a:gd name="connsiteX27" fmla="*/ 407964 w 586534"/>
                  <a:gd name="connsiteY27" fmla="*/ 476460 h 660524"/>
                  <a:gd name="connsiteX28" fmla="*/ 399722 w 586534"/>
                  <a:gd name="connsiteY28" fmla="*/ 494317 h 660524"/>
                  <a:gd name="connsiteX29" fmla="*/ 402469 w 586534"/>
                  <a:gd name="connsiteY29" fmla="*/ 524536 h 660524"/>
                  <a:gd name="connsiteX30" fmla="*/ 401096 w 586534"/>
                  <a:gd name="connsiteY30" fmla="*/ 535525 h 660524"/>
                  <a:gd name="connsiteX31" fmla="*/ 395601 w 586534"/>
                  <a:gd name="connsiteY31" fmla="*/ 580854 h 660524"/>
                  <a:gd name="connsiteX32" fmla="*/ 392854 w 586534"/>
                  <a:gd name="connsiteY32" fmla="*/ 591843 h 660524"/>
                  <a:gd name="connsiteX33" fmla="*/ 413458 w 586534"/>
                  <a:gd name="connsiteY33" fmla="*/ 611074 h 660524"/>
                  <a:gd name="connsiteX34" fmla="*/ 372250 w 586534"/>
                  <a:gd name="connsiteY34" fmla="*/ 653656 h 660524"/>
                  <a:gd name="connsiteX35" fmla="*/ 348898 w 586534"/>
                  <a:gd name="connsiteY35" fmla="*/ 646788 h 660524"/>
                  <a:gd name="connsiteX36" fmla="*/ 333788 w 586534"/>
                  <a:gd name="connsiteY36" fmla="*/ 646788 h 660524"/>
                  <a:gd name="connsiteX37" fmla="*/ 324173 w 586534"/>
                  <a:gd name="connsiteY37" fmla="*/ 659150 h 660524"/>
                  <a:gd name="connsiteX38" fmla="*/ 307690 w 586534"/>
                  <a:gd name="connsiteY38" fmla="*/ 660524 h 660524"/>
                  <a:gd name="connsiteX39" fmla="*/ 288459 w 586534"/>
                  <a:gd name="connsiteY39" fmla="*/ 646788 h 660524"/>
                  <a:gd name="connsiteX40" fmla="*/ 288459 w 586534"/>
                  <a:gd name="connsiteY40" fmla="*/ 642667 h 660524"/>
                  <a:gd name="connsiteX41" fmla="*/ 276097 w 586534"/>
                  <a:gd name="connsiteY41" fmla="*/ 633052 h 660524"/>
                  <a:gd name="connsiteX42" fmla="*/ 270602 w 586534"/>
                  <a:gd name="connsiteY42" fmla="*/ 641293 h 660524"/>
                  <a:gd name="connsiteX43" fmla="*/ 243130 w 586534"/>
                  <a:gd name="connsiteY43" fmla="*/ 642667 h 660524"/>
                  <a:gd name="connsiteX44" fmla="*/ 232141 w 586534"/>
                  <a:gd name="connsiteY44" fmla="*/ 627557 h 660524"/>
                  <a:gd name="connsiteX45" fmla="*/ 225273 w 586534"/>
                  <a:gd name="connsiteY45" fmla="*/ 606953 h 660524"/>
                  <a:gd name="connsiteX46" fmla="*/ 210163 w 586534"/>
                  <a:gd name="connsiteY46" fmla="*/ 594591 h 660524"/>
                  <a:gd name="connsiteX47" fmla="*/ 203295 w 586534"/>
                  <a:gd name="connsiteY47" fmla="*/ 605580 h 660524"/>
                  <a:gd name="connsiteX48" fmla="*/ 184064 w 586534"/>
                  <a:gd name="connsiteY48" fmla="*/ 608327 h 660524"/>
                  <a:gd name="connsiteX49" fmla="*/ 166207 w 586534"/>
                  <a:gd name="connsiteY49" fmla="*/ 601459 h 660524"/>
                  <a:gd name="connsiteX50" fmla="*/ 144230 w 586534"/>
                  <a:gd name="connsiteY50" fmla="*/ 612448 h 660524"/>
                  <a:gd name="connsiteX51" fmla="*/ 129120 w 586534"/>
                  <a:gd name="connsiteY51" fmla="*/ 594591 h 660524"/>
                  <a:gd name="connsiteX52" fmla="*/ 104395 w 586534"/>
                  <a:gd name="connsiteY52" fmla="*/ 598711 h 660524"/>
                  <a:gd name="connsiteX53" fmla="*/ 87911 w 586534"/>
                  <a:gd name="connsiteY53" fmla="*/ 579481 h 660524"/>
                  <a:gd name="connsiteX54" fmla="*/ 79670 w 586534"/>
                  <a:gd name="connsiteY54" fmla="*/ 580854 h 660524"/>
                  <a:gd name="connsiteX55" fmla="*/ 60439 w 586534"/>
                  <a:gd name="connsiteY55" fmla="*/ 568492 h 660524"/>
                  <a:gd name="connsiteX56" fmla="*/ 46703 w 586534"/>
                  <a:gd name="connsiteY56" fmla="*/ 547888 h 660524"/>
                  <a:gd name="connsiteX57" fmla="*/ 43956 w 586534"/>
                  <a:gd name="connsiteY57" fmla="*/ 534152 h 660524"/>
                  <a:gd name="connsiteX58" fmla="*/ 43956 w 586534"/>
                  <a:gd name="connsiteY58" fmla="*/ 524536 h 660524"/>
                  <a:gd name="connsiteX59" fmla="*/ 53571 w 586534"/>
                  <a:gd name="connsiteY59" fmla="*/ 502558 h 660524"/>
                  <a:gd name="connsiteX60" fmla="*/ 52197 w 586534"/>
                  <a:gd name="connsiteY60" fmla="*/ 494317 h 660524"/>
                  <a:gd name="connsiteX61" fmla="*/ 50824 w 586534"/>
                  <a:gd name="connsiteY61" fmla="*/ 483328 h 660524"/>
                  <a:gd name="connsiteX62" fmla="*/ 57692 w 586534"/>
                  <a:gd name="connsiteY62" fmla="*/ 475086 h 660524"/>
                  <a:gd name="connsiteX63" fmla="*/ 57692 w 586534"/>
                  <a:gd name="connsiteY63" fmla="*/ 448987 h 660524"/>
                  <a:gd name="connsiteX64" fmla="*/ 70054 w 586534"/>
                  <a:gd name="connsiteY64" fmla="*/ 447614 h 660524"/>
                  <a:gd name="connsiteX65" fmla="*/ 78296 w 586534"/>
                  <a:gd name="connsiteY65" fmla="*/ 433878 h 660524"/>
                  <a:gd name="connsiteX66" fmla="*/ 78296 w 586534"/>
                  <a:gd name="connsiteY66" fmla="*/ 421515 h 660524"/>
                  <a:gd name="connsiteX67" fmla="*/ 71428 w 586534"/>
                  <a:gd name="connsiteY67" fmla="*/ 409153 h 660524"/>
                  <a:gd name="connsiteX68" fmla="*/ 76923 w 586534"/>
                  <a:gd name="connsiteY68" fmla="*/ 398164 h 660524"/>
                  <a:gd name="connsiteX69" fmla="*/ 78296 w 586534"/>
                  <a:gd name="connsiteY69" fmla="*/ 367944 h 660524"/>
                  <a:gd name="connsiteX70" fmla="*/ 72802 w 586534"/>
                  <a:gd name="connsiteY70" fmla="*/ 355582 h 660524"/>
                  <a:gd name="connsiteX71" fmla="*/ 83791 w 586534"/>
                  <a:gd name="connsiteY71" fmla="*/ 341846 h 660524"/>
                  <a:gd name="connsiteX72" fmla="*/ 83791 w 586534"/>
                  <a:gd name="connsiteY72" fmla="*/ 336351 h 660524"/>
                  <a:gd name="connsiteX73" fmla="*/ 92032 w 586534"/>
                  <a:gd name="connsiteY73" fmla="*/ 334978 h 660524"/>
                  <a:gd name="connsiteX74" fmla="*/ 114010 w 586534"/>
                  <a:gd name="connsiteY74" fmla="*/ 339098 h 660524"/>
                  <a:gd name="connsiteX75" fmla="*/ 133241 w 586534"/>
                  <a:gd name="connsiteY75" fmla="*/ 341846 h 660524"/>
                  <a:gd name="connsiteX76" fmla="*/ 146977 w 586534"/>
                  <a:gd name="connsiteY76" fmla="*/ 329483 h 660524"/>
                  <a:gd name="connsiteX77" fmla="*/ 174449 w 586534"/>
                  <a:gd name="connsiteY77" fmla="*/ 314373 h 660524"/>
                  <a:gd name="connsiteX78" fmla="*/ 181317 w 586534"/>
                  <a:gd name="connsiteY78" fmla="*/ 293769 h 660524"/>
                  <a:gd name="connsiteX79" fmla="*/ 192306 w 586534"/>
                  <a:gd name="connsiteY79" fmla="*/ 284154 h 660524"/>
                  <a:gd name="connsiteX80" fmla="*/ 190933 w 586534"/>
                  <a:gd name="connsiteY80" fmla="*/ 269044 h 660524"/>
                  <a:gd name="connsiteX81" fmla="*/ 185438 w 586534"/>
                  <a:gd name="connsiteY81" fmla="*/ 263549 h 660524"/>
                  <a:gd name="connsiteX82" fmla="*/ 164834 w 586534"/>
                  <a:gd name="connsiteY82" fmla="*/ 240198 h 660524"/>
                  <a:gd name="connsiteX83" fmla="*/ 142856 w 586534"/>
                  <a:gd name="connsiteY83" fmla="*/ 227836 h 660524"/>
                  <a:gd name="connsiteX84" fmla="*/ 126373 w 586534"/>
                  <a:gd name="connsiteY84" fmla="*/ 231956 h 660524"/>
                  <a:gd name="connsiteX85" fmla="*/ 100274 w 586534"/>
                  <a:gd name="connsiteY85" fmla="*/ 216847 h 660524"/>
                  <a:gd name="connsiteX86" fmla="*/ 98900 w 586534"/>
                  <a:gd name="connsiteY86" fmla="*/ 200363 h 660524"/>
                  <a:gd name="connsiteX87" fmla="*/ 87911 w 586534"/>
                  <a:gd name="connsiteY87" fmla="*/ 204484 h 660524"/>
                  <a:gd name="connsiteX88" fmla="*/ 87911 w 586534"/>
                  <a:gd name="connsiteY88" fmla="*/ 190748 h 660524"/>
                  <a:gd name="connsiteX89" fmla="*/ 93406 w 586534"/>
                  <a:gd name="connsiteY89" fmla="*/ 183880 h 660524"/>
                  <a:gd name="connsiteX90" fmla="*/ 97527 w 586534"/>
                  <a:gd name="connsiteY90" fmla="*/ 153660 h 660524"/>
                  <a:gd name="connsiteX91" fmla="*/ 90659 w 586534"/>
                  <a:gd name="connsiteY91" fmla="*/ 141298 h 660524"/>
                  <a:gd name="connsiteX92" fmla="*/ 100274 w 586534"/>
                  <a:gd name="connsiteY92" fmla="*/ 130309 h 660524"/>
                  <a:gd name="connsiteX93" fmla="*/ 83791 w 586534"/>
                  <a:gd name="connsiteY93" fmla="*/ 122067 h 660524"/>
                  <a:gd name="connsiteX94" fmla="*/ 71428 w 586534"/>
                  <a:gd name="connsiteY94" fmla="*/ 122067 h 660524"/>
                  <a:gd name="connsiteX95" fmla="*/ 52197 w 586534"/>
                  <a:gd name="connsiteY95" fmla="*/ 117946 h 660524"/>
                  <a:gd name="connsiteX96" fmla="*/ 46703 w 586534"/>
                  <a:gd name="connsiteY96" fmla="*/ 106957 h 660524"/>
                  <a:gd name="connsiteX97" fmla="*/ 32967 w 586534"/>
                  <a:gd name="connsiteY97" fmla="*/ 112452 h 660524"/>
                  <a:gd name="connsiteX98" fmla="*/ 1374 w 586534"/>
                  <a:gd name="connsiteY98" fmla="*/ 95969 h 660524"/>
                  <a:gd name="connsiteX99" fmla="*/ 0 w 586534"/>
                  <a:gd name="connsiteY99" fmla="*/ 83606 h 660524"/>
                  <a:gd name="connsiteX100" fmla="*/ 8389 w 586534"/>
                  <a:gd name="connsiteY100" fmla="*/ 67527 h 660524"/>
                  <a:gd name="connsiteX101" fmla="*/ 445630 w 586534"/>
                  <a:gd name="connsiteY101" fmla="*/ 103807 h 660524"/>
                  <a:gd name="connsiteX0" fmla="*/ 341823 w 586534"/>
                  <a:gd name="connsiteY0" fmla="*/ 0 h 660524"/>
                  <a:gd name="connsiteX1" fmla="*/ 562120 w 586534"/>
                  <a:gd name="connsiteY1" fmla="*/ 67527 h 660524"/>
                  <a:gd name="connsiteX2" fmla="*/ 565929 w 586534"/>
                  <a:gd name="connsiteY2" fmla="*/ 80859 h 660524"/>
                  <a:gd name="connsiteX3" fmla="*/ 556314 w 586534"/>
                  <a:gd name="connsiteY3" fmla="*/ 101463 h 660524"/>
                  <a:gd name="connsiteX4" fmla="*/ 563182 w 586534"/>
                  <a:gd name="connsiteY4" fmla="*/ 112452 h 660524"/>
                  <a:gd name="connsiteX5" fmla="*/ 560435 w 586534"/>
                  <a:gd name="connsiteY5" fmla="*/ 124814 h 660524"/>
                  <a:gd name="connsiteX6" fmla="*/ 583786 w 586534"/>
                  <a:gd name="connsiteY6" fmla="*/ 141298 h 660524"/>
                  <a:gd name="connsiteX7" fmla="*/ 586534 w 586534"/>
                  <a:gd name="connsiteY7" fmla="*/ 155034 h 660524"/>
                  <a:gd name="connsiteX8" fmla="*/ 583786 w 586534"/>
                  <a:gd name="connsiteY8" fmla="*/ 167397 h 660524"/>
                  <a:gd name="connsiteX9" fmla="*/ 568677 w 586534"/>
                  <a:gd name="connsiteY9" fmla="*/ 170144 h 660524"/>
                  <a:gd name="connsiteX10" fmla="*/ 560435 w 586534"/>
                  <a:gd name="connsiteY10" fmla="*/ 208605 h 660524"/>
                  <a:gd name="connsiteX11" fmla="*/ 538457 w 586534"/>
                  <a:gd name="connsiteY11" fmla="*/ 233330 h 660524"/>
                  <a:gd name="connsiteX12" fmla="*/ 538457 w 586534"/>
                  <a:gd name="connsiteY12" fmla="*/ 256681 h 660524"/>
                  <a:gd name="connsiteX13" fmla="*/ 520600 w 586534"/>
                  <a:gd name="connsiteY13" fmla="*/ 270418 h 660524"/>
                  <a:gd name="connsiteX14" fmla="*/ 520600 w 586534"/>
                  <a:gd name="connsiteY14" fmla="*/ 288275 h 660524"/>
                  <a:gd name="connsiteX15" fmla="*/ 509611 w 586534"/>
                  <a:gd name="connsiteY15" fmla="*/ 291022 h 660524"/>
                  <a:gd name="connsiteX16" fmla="*/ 509611 w 586534"/>
                  <a:gd name="connsiteY16" fmla="*/ 356955 h 660524"/>
                  <a:gd name="connsiteX17" fmla="*/ 497249 w 586534"/>
                  <a:gd name="connsiteY17" fmla="*/ 369318 h 660524"/>
                  <a:gd name="connsiteX18" fmla="*/ 495875 w 586534"/>
                  <a:gd name="connsiteY18" fmla="*/ 381680 h 660524"/>
                  <a:gd name="connsiteX19" fmla="*/ 486260 w 586534"/>
                  <a:gd name="connsiteY19" fmla="*/ 388548 h 660524"/>
                  <a:gd name="connsiteX20" fmla="*/ 479392 w 586534"/>
                  <a:gd name="connsiteY20" fmla="*/ 409153 h 660524"/>
                  <a:gd name="connsiteX21" fmla="*/ 479392 w 586534"/>
                  <a:gd name="connsiteY21" fmla="*/ 422889 h 660524"/>
                  <a:gd name="connsiteX22" fmla="*/ 476644 w 586534"/>
                  <a:gd name="connsiteY22" fmla="*/ 427010 h 660524"/>
                  <a:gd name="connsiteX23" fmla="*/ 462908 w 586534"/>
                  <a:gd name="connsiteY23" fmla="*/ 431131 h 660524"/>
                  <a:gd name="connsiteX24" fmla="*/ 456040 w 586534"/>
                  <a:gd name="connsiteY24" fmla="*/ 435251 h 660524"/>
                  <a:gd name="connsiteX25" fmla="*/ 406590 w 586534"/>
                  <a:gd name="connsiteY25" fmla="*/ 435251 h 660524"/>
                  <a:gd name="connsiteX26" fmla="*/ 402469 w 586534"/>
                  <a:gd name="connsiteY26" fmla="*/ 455856 h 660524"/>
                  <a:gd name="connsiteX27" fmla="*/ 407964 w 586534"/>
                  <a:gd name="connsiteY27" fmla="*/ 476460 h 660524"/>
                  <a:gd name="connsiteX28" fmla="*/ 399722 w 586534"/>
                  <a:gd name="connsiteY28" fmla="*/ 494317 h 660524"/>
                  <a:gd name="connsiteX29" fmla="*/ 402469 w 586534"/>
                  <a:gd name="connsiteY29" fmla="*/ 524536 h 660524"/>
                  <a:gd name="connsiteX30" fmla="*/ 401096 w 586534"/>
                  <a:gd name="connsiteY30" fmla="*/ 535525 h 660524"/>
                  <a:gd name="connsiteX31" fmla="*/ 395601 w 586534"/>
                  <a:gd name="connsiteY31" fmla="*/ 580854 h 660524"/>
                  <a:gd name="connsiteX32" fmla="*/ 392854 w 586534"/>
                  <a:gd name="connsiteY32" fmla="*/ 591843 h 660524"/>
                  <a:gd name="connsiteX33" fmla="*/ 413458 w 586534"/>
                  <a:gd name="connsiteY33" fmla="*/ 611074 h 660524"/>
                  <a:gd name="connsiteX34" fmla="*/ 372250 w 586534"/>
                  <a:gd name="connsiteY34" fmla="*/ 653656 h 660524"/>
                  <a:gd name="connsiteX35" fmla="*/ 348898 w 586534"/>
                  <a:gd name="connsiteY35" fmla="*/ 646788 h 660524"/>
                  <a:gd name="connsiteX36" fmla="*/ 333788 w 586534"/>
                  <a:gd name="connsiteY36" fmla="*/ 646788 h 660524"/>
                  <a:gd name="connsiteX37" fmla="*/ 324173 w 586534"/>
                  <a:gd name="connsiteY37" fmla="*/ 659150 h 660524"/>
                  <a:gd name="connsiteX38" fmla="*/ 307690 w 586534"/>
                  <a:gd name="connsiteY38" fmla="*/ 660524 h 660524"/>
                  <a:gd name="connsiteX39" fmla="*/ 288459 w 586534"/>
                  <a:gd name="connsiteY39" fmla="*/ 646788 h 660524"/>
                  <a:gd name="connsiteX40" fmla="*/ 288459 w 586534"/>
                  <a:gd name="connsiteY40" fmla="*/ 642667 h 660524"/>
                  <a:gd name="connsiteX41" fmla="*/ 276097 w 586534"/>
                  <a:gd name="connsiteY41" fmla="*/ 633052 h 660524"/>
                  <a:gd name="connsiteX42" fmla="*/ 270602 w 586534"/>
                  <a:gd name="connsiteY42" fmla="*/ 641293 h 660524"/>
                  <a:gd name="connsiteX43" fmla="*/ 243130 w 586534"/>
                  <a:gd name="connsiteY43" fmla="*/ 642667 h 660524"/>
                  <a:gd name="connsiteX44" fmla="*/ 232141 w 586534"/>
                  <a:gd name="connsiteY44" fmla="*/ 627557 h 660524"/>
                  <a:gd name="connsiteX45" fmla="*/ 225273 w 586534"/>
                  <a:gd name="connsiteY45" fmla="*/ 606953 h 660524"/>
                  <a:gd name="connsiteX46" fmla="*/ 210163 w 586534"/>
                  <a:gd name="connsiteY46" fmla="*/ 594591 h 660524"/>
                  <a:gd name="connsiteX47" fmla="*/ 203295 w 586534"/>
                  <a:gd name="connsiteY47" fmla="*/ 605580 h 660524"/>
                  <a:gd name="connsiteX48" fmla="*/ 184064 w 586534"/>
                  <a:gd name="connsiteY48" fmla="*/ 608327 h 660524"/>
                  <a:gd name="connsiteX49" fmla="*/ 166207 w 586534"/>
                  <a:gd name="connsiteY49" fmla="*/ 601459 h 660524"/>
                  <a:gd name="connsiteX50" fmla="*/ 144230 w 586534"/>
                  <a:gd name="connsiteY50" fmla="*/ 612448 h 660524"/>
                  <a:gd name="connsiteX51" fmla="*/ 129120 w 586534"/>
                  <a:gd name="connsiteY51" fmla="*/ 594591 h 660524"/>
                  <a:gd name="connsiteX52" fmla="*/ 104395 w 586534"/>
                  <a:gd name="connsiteY52" fmla="*/ 598711 h 660524"/>
                  <a:gd name="connsiteX53" fmla="*/ 87911 w 586534"/>
                  <a:gd name="connsiteY53" fmla="*/ 579481 h 660524"/>
                  <a:gd name="connsiteX54" fmla="*/ 79670 w 586534"/>
                  <a:gd name="connsiteY54" fmla="*/ 580854 h 660524"/>
                  <a:gd name="connsiteX55" fmla="*/ 60439 w 586534"/>
                  <a:gd name="connsiteY55" fmla="*/ 568492 h 660524"/>
                  <a:gd name="connsiteX56" fmla="*/ 46703 w 586534"/>
                  <a:gd name="connsiteY56" fmla="*/ 547888 h 660524"/>
                  <a:gd name="connsiteX57" fmla="*/ 43956 w 586534"/>
                  <a:gd name="connsiteY57" fmla="*/ 534152 h 660524"/>
                  <a:gd name="connsiteX58" fmla="*/ 43956 w 586534"/>
                  <a:gd name="connsiteY58" fmla="*/ 524536 h 660524"/>
                  <a:gd name="connsiteX59" fmla="*/ 53571 w 586534"/>
                  <a:gd name="connsiteY59" fmla="*/ 502558 h 660524"/>
                  <a:gd name="connsiteX60" fmla="*/ 52197 w 586534"/>
                  <a:gd name="connsiteY60" fmla="*/ 494317 h 660524"/>
                  <a:gd name="connsiteX61" fmla="*/ 50824 w 586534"/>
                  <a:gd name="connsiteY61" fmla="*/ 483328 h 660524"/>
                  <a:gd name="connsiteX62" fmla="*/ 57692 w 586534"/>
                  <a:gd name="connsiteY62" fmla="*/ 475086 h 660524"/>
                  <a:gd name="connsiteX63" fmla="*/ 57692 w 586534"/>
                  <a:gd name="connsiteY63" fmla="*/ 448987 h 660524"/>
                  <a:gd name="connsiteX64" fmla="*/ 70054 w 586534"/>
                  <a:gd name="connsiteY64" fmla="*/ 447614 h 660524"/>
                  <a:gd name="connsiteX65" fmla="*/ 78296 w 586534"/>
                  <a:gd name="connsiteY65" fmla="*/ 433878 h 660524"/>
                  <a:gd name="connsiteX66" fmla="*/ 78296 w 586534"/>
                  <a:gd name="connsiteY66" fmla="*/ 421515 h 660524"/>
                  <a:gd name="connsiteX67" fmla="*/ 71428 w 586534"/>
                  <a:gd name="connsiteY67" fmla="*/ 409153 h 660524"/>
                  <a:gd name="connsiteX68" fmla="*/ 76923 w 586534"/>
                  <a:gd name="connsiteY68" fmla="*/ 398164 h 660524"/>
                  <a:gd name="connsiteX69" fmla="*/ 78296 w 586534"/>
                  <a:gd name="connsiteY69" fmla="*/ 367944 h 660524"/>
                  <a:gd name="connsiteX70" fmla="*/ 72802 w 586534"/>
                  <a:gd name="connsiteY70" fmla="*/ 355582 h 660524"/>
                  <a:gd name="connsiteX71" fmla="*/ 83791 w 586534"/>
                  <a:gd name="connsiteY71" fmla="*/ 341846 h 660524"/>
                  <a:gd name="connsiteX72" fmla="*/ 83791 w 586534"/>
                  <a:gd name="connsiteY72" fmla="*/ 336351 h 660524"/>
                  <a:gd name="connsiteX73" fmla="*/ 92032 w 586534"/>
                  <a:gd name="connsiteY73" fmla="*/ 334978 h 660524"/>
                  <a:gd name="connsiteX74" fmla="*/ 114010 w 586534"/>
                  <a:gd name="connsiteY74" fmla="*/ 339098 h 660524"/>
                  <a:gd name="connsiteX75" fmla="*/ 133241 w 586534"/>
                  <a:gd name="connsiteY75" fmla="*/ 341846 h 660524"/>
                  <a:gd name="connsiteX76" fmla="*/ 146977 w 586534"/>
                  <a:gd name="connsiteY76" fmla="*/ 329483 h 660524"/>
                  <a:gd name="connsiteX77" fmla="*/ 174449 w 586534"/>
                  <a:gd name="connsiteY77" fmla="*/ 314373 h 660524"/>
                  <a:gd name="connsiteX78" fmla="*/ 181317 w 586534"/>
                  <a:gd name="connsiteY78" fmla="*/ 293769 h 660524"/>
                  <a:gd name="connsiteX79" fmla="*/ 192306 w 586534"/>
                  <a:gd name="connsiteY79" fmla="*/ 284154 h 660524"/>
                  <a:gd name="connsiteX80" fmla="*/ 190933 w 586534"/>
                  <a:gd name="connsiteY80" fmla="*/ 269044 h 660524"/>
                  <a:gd name="connsiteX81" fmla="*/ 185438 w 586534"/>
                  <a:gd name="connsiteY81" fmla="*/ 263549 h 660524"/>
                  <a:gd name="connsiteX82" fmla="*/ 164834 w 586534"/>
                  <a:gd name="connsiteY82" fmla="*/ 240198 h 660524"/>
                  <a:gd name="connsiteX83" fmla="*/ 142856 w 586534"/>
                  <a:gd name="connsiteY83" fmla="*/ 227836 h 660524"/>
                  <a:gd name="connsiteX84" fmla="*/ 126373 w 586534"/>
                  <a:gd name="connsiteY84" fmla="*/ 231956 h 660524"/>
                  <a:gd name="connsiteX85" fmla="*/ 100274 w 586534"/>
                  <a:gd name="connsiteY85" fmla="*/ 216847 h 660524"/>
                  <a:gd name="connsiteX86" fmla="*/ 98900 w 586534"/>
                  <a:gd name="connsiteY86" fmla="*/ 200363 h 660524"/>
                  <a:gd name="connsiteX87" fmla="*/ 87911 w 586534"/>
                  <a:gd name="connsiteY87" fmla="*/ 204484 h 660524"/>
                  <a:gd name="connsiteX88" fmla="*/ 87911 w 586534"/>
                  <a:gd name="connsiteY88" fmla="*/ 190748 h 660524"/>
                  <a:gd name="connsiteX89" fmla="*/ 93406 w 586534"/>
                  <a:gd name="connsiteY89" fmla="*/ 183880 h 660524"/>
                  <a:gd name="connsiteX90" fmla="*/ 97527 w 586534"/>
                  <a:gd name="connsiteY90" fmla="*/ 153660 h 660524"/>
                  <a:gd name="connsiteX91" fmla="*/ 90659 w 586534"/>
                  <a:gd name="connsiteY91" fmla="*/ 141298 h 660524"/>
                  <a:gd name="connsiteX92" fmla="*/ 100274 w 586534"/>
                  <a:gd name="connsiteY92" fmla="*/ 130309 h 660524"/>
                  <a:gd name="connsiteX93" fmla="*/ 83791 w 586534"/>
                  <a:gd name="connsiteY93" fmla="*/ 122067 h 660524"/>
                  <a:gd name="connsiteX94" fmla="*/ 71428 w 586534"/>
                  <a:gd name="connsiteY94" fmla="*/ 122067 h 660524"/>
                  <a:gd name="connsiteX95" fmla="*/ 52197 w 586534"/>
                  <a:gd name="connsiteY95" fmla="*/ 117946 h 660524"/>
                  <a:gd name="connsiteX96" fmla="*/ 46703 w 586534"/>
                  <a:gd name="connsiteY96" fmla="*/ 106957 h 660524"/>
                  <a:gd name="connsiteX97" fmla="*/ 32967 w 586534"/>
                  <a:gd name="connsiteY97" fmla="*/ 112452 h 660524"/>
                  <a:gd name="connsiteX98" fmla="*/ 1374 w 586534"/>
                  <a:gd name="connsiteY98" fmla="*/ 95969 h 660524"/>
                  <a:gd name="connsiteX99" fmla="*/ 0 w 586534"/>
                  <a:gd name="connsiteY99" fmla="*/ 83606 h 660524"/>
                  <a:gd name="connsiteX100" fmla="*/ 8389 w 586534"/>
                  <a:gd name="connsiteY100" fmla="*/ 67527 h 660524"/>
                  <a:gd name="connsiteX0" fmla="*/ 562120 w 586534"/>
                  <a:gd name="connsiteY0" fmla="*/ 0 h 592997"/>
                  <a:gd name="connsiteX1" fmla="*/ 565929 w 586534"/>
                  <a:gd name="connsiteY1" fmla="*/ 13332 h 592997"/>
                  <a:gd name="connsiteX2" fmla="*/ 556314 w 586534"/>
                  <a:gd name="connsiteY2" fmla="*/ 33936 h 592997"/>
                  <a:gd name="connsiteX3" fmla="*/ 563182 w 586534"/>
                  <a:gd name="connsiteY3" fmla="*/ 44925 h 592997"/>
                  <a:gd name="connsiteX4" fmla="*/ 560435 w 586534"/>
                  <a:gd name="connsiteY4" fmla="*/ 57287 h 592997"/>
                  <a:gd name="connsiteX5" fmla="*/ 583786 w 586534"/>
                  <a:gd name="connsiteY5" fmla="*/ 73771 h 592997"/>
                  <a:gd name="connsiteX6" fmla="*/ 586534 w 586534"/>
                  <a:gd name="connsiteY6" fmla="*/ 87507 h 592997"/>
                  <a:gd name="connsiteX7" fmla="*/ 583786 w 586534"/>
                  <a:gd name="connsiteY7" fmla="*/ 99870 h 592997"/>
                  <a:gd name="connsiteX8" fmla="*/ 568677 w 586534"/>
                  <a:gd name="connsiteY8" fmla="*/ 102617 h 592997"/>
                  <a:gd name="connsiteX9" fmla="*/ 560435 w 586534"/>
                  <a:gd name="connsiteY9" fmla="*/ 141078 h 592997"/>
                  <a:gd name="connsiteX10" fmla="*/ 538457 w 586534"/>
                  <a:gd name="connsiteY10" fmla="*/ 165803 h 592997"/>
                  <a:gd name="connsiteX11" fmla="*/ 538457 w 586534"/>
                  <a:gd name="connsiteY11" fmla="*/ 189154 h 592997"/>
                  <a:gd name="connsiteX12" fmla="*/ 520600 w 586534"/>
                  <a:gd name="connsiteY12" fmla="*/ 202891 h 592997"/>
                  <a:gd name="connsiteX13" fmla="*/ 520600 w 586534"/>
                  <a:gd name="connsiteY13" fmla="*/ 220748 h 592997"/>
                  <a:gd name="connsiteX14" fmla="*/ 509611 w 586534"/>
                  <a:gd name="connsiteY14" fmla="*/ 223495 h 592997"/>
                  <a:gd name="connsiteX15" fmla="*/ 509611 w 586534"/>
                  <a:gd name="connsiteY15" fmla="*/ 289428 h 592997"/>
                  <a:gd name="connsiteX16" fmla="*/ 497249 w 586534"/>
                  <a:gd name="connsiteY16" fmla="*/ 301791 h 592997"/>
                  <a:gd name="connsiteX17" fmla="*/ 495875 w 586534"/>
                  <a:gd name="connsiteY17" fmla="*/ 314153 h 592997"/>
                  <a:gd name="connsiteX18" fmla="*/ 486260 w 586534"/>
                  <a:gd name="connsiteY18" fmla="*/ 321021 h 592997"/>
                  <a:gd name="connsiteX19" fmla="*/ 479392 w 586534"/>
                  <a:gd name="connsiteY19" fmla="*/ 341626 h 592997"/>
                  <a:gd name="connsiteX20" fmla="*/ 479392 w 586534"/>
                  <a:gd name="connsiteY20" fmla="*/ 355362 h 592997"/>
                  <a:gd name="connsiteX21" fmla="*/ 476644 w 586534"/>
                  <a:gd name="connsiteY21" fmla="*/ 359483 h 592997"/>
                  <a:gd name="connsiteX22" fmla="*/ 462908 w 586534"/>
                  <a:gd name="connsiteY22" fmla="*/ 363604 h 592997"/>
                  <a:gd name="connsiteX23" fmla="*/ 456040 w 586534"/>
                  <a:gd name="connsiteY23" fmla="*/ 367724 h 592997"/>
                  <a:gd name="connsiteX24" fmla="*/ 406590 w 586534"/>
                  <a:gd name="connsiteY24" fmla="*/ 367724 h 592997"/>
                  <a:gd name="connsiteX25" fmla="*/ 402469 w 586534"/>
                  <a:gd name="connsiteY25" fmla="*/ 388329 h 592997"/>
                  <a:gd name="connsiteX26" fmla="*/ 407964 w 586534"/>
                  <a:gd name="connsiteY26" fmla="*/ 408933 h 592997"/>
                  <a:gd name="connsiteX27" fmla="*/ 399722 w 586534"/>
                  <a:gd name="connsiteY27" fmla="*/ 426790 h 592997"/>
                  <a:gd name="connsiteX28" fmla="*/ 402469 w 586534"/>
                  <a:gd name="connsiteY28" fmla="*/ 457009 h 592997"/>
                  <a:gd name="connsiteX29" fmla="*/ 401096 w 586534"/>
                  <a:gd name="connsiteY29" fmla="*/ 467998 h 592997"/>
                  <a:gd name="connsiteX30" fmla="*/ 395601 w 586534"/>
                  <a:gd name="connsiteY30" fmla="*/ 513327 h 592997"/>
                  <a:gd name="connsiteX31" fmla="*/ 392854 w 586534"/>
                  <a:gd name="connsiteY31" fmla="*/ 524316 h 592997"/>
                  <a:gd name="connsiteX32" fmla="*/ 413458 w 586534"/>
                  <a:gd name="connsiteY32" fmla="*/ 543547 h 592997"/>
                  <a:gd name="connsiteX33" fmla="*/ 372250 w 586534"/>
                  <a:gd name="connsiteY33" fmla="*/ 586129 h 592997"/>
                  <a:gd name="connsiteX34" fmla="*/ 348898 w 586534"/>
                  <a:gd name="connsiteY34" fmla="*/ 579261 h 592997"/>
                  <a:gd name="connsiteX35" fmla="*/ 333788 w 586534"/>
                  <a:gd name="connsiteY35" fmla="*/ 579261 h 592997"/>
                  <a:gd name="connsiteX36" fmla="*/ 324173 w 586534"/>
                  <a:gd name="connsiteY36" fmla="*/ 591623 h 592997"/>
                  <a:gd name="connsiteX37" fmla="*/ 307690 w 586534"/>
                  <a:gd name="connsiteY37" fmla="*/ 592997 h 592997"/>
                  <a:gd name="connsiteX38" fmla="*/ 288459 w 586534"/>
                  <a:gd name="connsiteY38" fmla="*/ 579261 h 592997"/>
                  <a:gd name="connsiteX39" fmla="*/ 288459 w 586534"/>
                  <a:gd name="connsiteY39" fmla="*/ 575140 h 592997"/>
                  <a:gd name="connsiteX40" fmla="*/ 276097 w 586534"/>
                  <a:gd name="connsiteY40" fmla="*/ 565525 h 592997"/>
                  <a:gd name="connsiteX41" fmla="*/ 270602 w 586534"/>
                  <a:gd name="connsiteY41" fmla="*/ 573766 h 592997"/>
                  <a:gd name="connsiteX42" fmla="*/ 243130 w 586534"/>
                  <a:gd name="connsiteY42" fmla="*/ 575140 h 592997"/>
                  <a:gd name="connsiteX43" fmla="*/ 232141 w 586534"/>
                  <a:gd name="connsiteY43" fmla="*/ 560030 h 592997"/>
                  <a:gd name="connsiteX44" fmla="*/ 225273 w 586534"/>
                  <a:gd name="connsiteY44" fmla="*/ 539426 h 592997"/>
                  <a:gd name="connsiteX45" fmla="*/ 210163 w 586534"/>
                  <a:gd name="connsiteY45" fmla="*/ 527064 h 592997"/>
                  <a:gd name="connsiteX46" fmla="*/ 203295 w 586534"/>
                  <a:gd name="connsiteY46" fmla="*/ 538053 h 592997"/>
                  <a:gd name="connsiteX47" fmla="*/ 184064 w 586534"/>
                  <a:gd name="connsiteY47" fmla="*/ 540800 h 592997"/>
                  <a:gd name="connsiteX48" fmla="*/ 166207 w 586534"/>
                  <a:gd name="connsiteY48" fmla="*/ 533932 h 592997"/>
                  <a:gd name="connsiteX49" fmla="*/ 144230 w 586534"/>
                  <a:gd name="connsiteY49" fmla="*/ 544921 h 592997"/>
                  <a:gd name="connsiteX50" fmla="*/ 129120 w 586534"/>
                  <a:gd name="connsiteY50" fmla="*/ 527064 h 592997"/>
                  <a:gd name="connsiteX51" fmla="*/ 104395 w 586534"/>
                  <a:gd name="connsiteY51" fmla="*/ 531184 h 592997"/>
                  <a:gd name="connsiteX52" fmla="*/ 87911 w 586534"/>
                  <a:gd name="connsiteY52" fmla="*/ 511954 h 592997"/>
                  <a:gd name="connsiteX53" fmla="*/ 79670 w 586534"/>
                  <a:gd name="connsiteY53" fmla="*/ 513327 h 592997"/>
                  <a:gd name="connsiteX54" fmla="*/ 60439 w 586534"/>
                  <a:gd name="connsiteY54" fmla="*/ 500965 h 592997"/>
                  <a:gd name="connsiteX55" fmla="*/ 46703 w 586534"/>
                  <a:gd name="connsiteY55" fmla="*/ 480361 h 592997"/>
                  <a:gd name="connsiteX56" fmla="*/ 43956 w 586534"/>
                  <a:gd name="connsiteY56" fmla="*/ 466625 h 592997"/>
                  <a:gd name="connsiteX57" fmla="*/ 43956 w 586534"/>
                  <a:gd name="connsiteY57" fmla="*/ 457009 h 592997"/>
                  <a:gd name="connsiteX58" fmla="*/ 53571 w 586534"/>
                  <a:gd name="connsiteY58" fmla="*/ 435031 h 592997"/>
                  <a:gd name="connsiteX59" fmla="*/ 52197 w 586534"/>
                  <a:gd name="connsiteY59" fmla="*/ 426790 h 592997"/>
                  <a:gd name="connsiteX60" fmla="*/ 50824 w 586534"/>
                  <a:gd name="connsiteY60" fmla="*/ 415801 h 592997"/>
                  <a:gd name="connsiteX61" fmla="*/ 57692 w 586534"/>
                  <a:gd name="connsiteY61" fmla="*/ 407559 h 592997"/>
                  <a:gd name="connsiteX62" fmla="*/ 57692 w 586534"/>
                  <a:gd name="connsiteY62" fmla="*/ 381460 h 592997"/>
                  <a:gd name="connsiteX63" fmla="*/ 70054 w 586534"/>
                  <a:gd name="connsiteY63" fmla="*/ 380087 h 592997"/>
                  <a:gd name="connsiteX64" fmla="*/ 78296 w 586534"/>
                  <a:gd name="connsiteY64" fmla="*/ 366351 h 592997"/>
                  <a:gd name="connsiteX65" fmla="*/ 78296 w 586534"/>
                  <a:gd name="connsiteY65" fmla="*/ 353988 h 592997"/>
                  <a:gd name="connsiteX66" fmla="*/ 71428 w 586534"/>
                  <a:gd name="connsiteY66" fmla="*/ 341626 h 592997"/>
                  <a:gd name="connsiteX67" fmla="*/ 76923 w 586534"/>
                  <a:gd name="connsiteY67" fmla="*/ 330637 h 592997"/>
                  <a:gd name="connsiteX68" fmla="*/ 78296 w 586534"/>
                  <a:gd name="connsiteY68" fmla="*/ 300417 h 592997"/>
                  <a:gd name="connsiteX69" fmla="*/ 72802 w 586534"/>
                  <a:gd name="connsiteY69" fmla="*/ 288055 h 592997"/>
                  <a:gd name="connsiteX70" fmla="*/ 83791 w 586534"/>
                  <a:gd name="connsiteY70" fmla="*/ 274319 h 592997"/>
                  <a:gd name="connsiteX71" fmla="*/ 83791 w 586534"/>
                  <a:gd name="connsiteY71" fmla="*/ 268824 h 592997"/>
                  <a:gd name="connsiteX72" fmla="*/ 92032 w 586534"/>
                  <a:gd name="connsiteY72" fmla="*/ 267451 h 592997"/>
                  <a:gd name="connsiteX73" fmla="*/ 114010 w 586534"/>
                  <a:gd name="connsiteY73" fmla="*/ 271571 h 592997"/>
                  <a:gd name="connsiteX74" fmla="*/ 133241 w 586534"/>
                  <a:gd name="connsiteY74" fmla="*/ 274319 h 592997"/>
                  <a:gd name="connsiteX75" fmla="*/ 146977 w 586534"/>
                  <a:gd name="connsiteY75" fmla="*/ 261956 h 592997"/>
                  <a:gd name="connsiteX76" fmla="*/ 174449 w 586534"/>
                  <a:gd name="connsiteY76" fmla="*/ 246846 h 592997"/>
                  <a:gd name="connsiteX77" fmla="*/ 181317 w 586534"/>
                  <a:gd name="connsiteY77" fmla="*/ 226242 h 592997"/>
                  <a:gd name="connsiteX78" fmla="*/ 192306 w 586534"/>
                  <a:gd name="connsiteY78" fmla="*/ 216627 h 592997"/>
                  <a:gd name="connsiteX79" fmla="*/ 190933 w 586534"/>
                  <a:gd name="connsiteY79" fmla="*/ 201517 h 592997"/>
                  <a:gd name="connsiteX80" fmla="*/ 185438 w 586534"/>
                  <a:gd name="connsiteY80" fmla="*/ 196022 h 592997"/>
                  <a:gd name="connsiteX81" fmla="*/ 164834 w 586534"/>
                  <a:gd name="connsiteY81" fmla="*/ 172671 h 592997"/>
                  <a:gd name="connsiteX82" fmla="*/ 142856 w 586534"/>
                  <a:gd name="connsiteY82" fmla="*/ 160309 h 592997"/>
                  <a:gd name="connsiteX83" fmla="*/ 126373 w 586534"/>
                  <a:gd name="connsiteY83" fmla="*/ 164429 h 592997"/>
                  <a:gd name="connsiteX84" fmla="*/ 100274 w 586534"/>
                  <a:gd name="connsiteY84" fmla="*/ 149320 h 592997"/>
                  <a:gd name="connsiteX85" fmla="*/ 98900 w 586534"/>
                  <a:gd name="connsiteY85" fmla="*/ 132836 h 592997"/>
                  <a:gd name="connsiteX86" fmla="*/ 87911 w 586534"/>
                  <a:gd name="connsiteY86" fmla="*/ 136957 h 592997"/>
                  <a:gd name="connsiteX87" fmla="*/ 87911 w 586534"/>
                  <a:gd name="connsiteY87" fmla="*/ 123221 h 592997"/>
                  <a:gd name="connsiteX88" fmla="*/ 93406 w 586534"/>
                  <a:gd name="connsiteY88" fmla="*/ 116353 h 592997"/>
                  <a:gd name="connsiteX89" fmla="*/ 97527 w 586534"/>
                  <a:gd name="connsiteY89" fmla="*/ 86133 h 592997"/>
                  <a:gd name="connsiteX90" fmla="*/ 90659 w 586534"/>
                  <a:gd name="connsiteY90" fmla="*/ 73771 h 592997"/>
                  <a:gd name="connsiteX91" fmla="*/ 100274 w 586534"/>
                  <a:gd name="connsiteY91" fmla="*/ 62782 h 592997"/>
                  <a:gd name="connsiteX92" fmla="*/ 83791 w 586534"/>
                  <a:gd name="connsiteY92" fmla="*/ 54540 h 592997"/>
                  <a:gd name="connsiteX93" fmla="*/ 71428 w 586534"/>
                  <a:gd name="connsiteY93" fmla="*/ 54540 h 592997"/>
                  <a:gd name="connsiteX94" fmla="*/ 52197 w 586534"/>
                  <a:gd name="connsiteY94" fmla="*/ 50419 h 592997"/>
                  <a:gd name="connsiteX95" fmla="*/ 46703 w 586534"/>
                  <a:gd name="connsiteY95" fmla="*/ 39430 h 592997"/>
                  <a:gd name="connsiteX96" fmla="*/ 32967 w 586534"/>
                  <a:gd name="connsiteY96" fmla="*/ 44925 h 592997"/>
                  <a:gd name="connsiteX97" fmla="*/ 1374 w 586534"/>
                  <a:gd name="connsiteY97" fmla="*/ 28442 h 592997"/>
                  <a:gd name="connsiteX98" fmla="*/ 0 w 586534"/>
                  <a:gd name="connsiteY98" fmla="*/ 16079 h 592997"/>
                  <a:gd name="connsiteX99" fmla="*/ 8389 w 586534"/>
                  <a:gd name="connsiteY99" fmla="*/ 0 h 592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586534" h="592997">
                    <a:moveTo>
                      <a:pt x="562120" y="0"/>
                    </a:moveTo>
                    <a:lnTo>
                      <a:pt x="565929" y="13332"/>
                    </a:lnTo>
                    <a:lnTo>
                      <a:pt x="556314" y="33936"/>
                    </a:lnTo>
                    <a:lnTo>
                      <a:pt x="563182" y="44925"/>
                    </a:lnTo>
                    <a:lnTo>
                      <a:pt x="560435" y="57287"/>
                    </a:lnTo>
                    <a:lnTo>
                      <a:pt x="583786" y="73771"/>
                    </a:lnTo>
                    <a:lnTo>
                      <a:pt x="586534" y="87507"/>
                    </a:lnTo>
                    <a:lnTo>
                      <a:pt x="583786" y="99870"/>
                    </a:lnTo>
                    <a:lnTo>
                      <a:pt x="568677" y="102617"/>
                    </a:lnTo>
                    <a:lnTo>
                      <a:pt x="560435" y="141078"/>
                    </a:lnTo>
                    <a:lnTo>
                      <a:pt x="538457" y="165803"/>
                    </a:lnTo>
                    <a:lnTo>
                      <a:pt x="538457" y="189154"/>
                    </a:lnTo>
                    <a:lnTo>
                      <a:pt x="520600" y="202891"/>
                    </a:lnTo>
                    <a:lnTo>
                      <a:pt x="520600" y="220748"/>
                    </a:lnTo>
                    <a:lnTo>
                      <a:pt x="509611" y="223495"/>
                    </a:lnTo>
                    <a:lnTo>
                      <a:pt x="509611" y="289428"/>
                    </a:lnTo>
                    <a:lnTo>
                      <a:pt x="497249" y="301791"/>
                    </a:lnTo>
                    <a:lnTo>
                      <a:pt x="495875" y="314153"/>
                    </a:lnTo>
                    <a:lnTo>
                      <a:pt x="486260" y="321021"/>
                    </a:lnTo>
                    <a:lnTo>
                      <a:pt x="479392" y="341626"/>
                    </a:lnTo>
                    <a:lnTo>
                      <a:pt x="479392" y="355362"/>
                    </a:lnTo>
                    <a:lnTo>
                      <a:pt x="476644" y="359483"/>
                    </a:lnTo>
                    <a:lnTo>
                      <a:pt x="462908" y="363604"/>
                    </a:lnTo>
                    <a:lnTo>
                      <a:pt x="456040" y="367724"/>
                    </a:lnTo>
                    <a:lnTo>
                      <a:pt x="406590" y="367724"/>
                    </a:lnTo>
                    <a:lnTo>
                      <a:pt x="402469" y="388329"/>
                    </a:lnTo>
                    <a:lnTo>
                      <a:pt x="407964" y="408933"/>
                    </a:lnTo>
                    <a:lnTo>
                      <a:pt x="399722" y="426790"/>
                    </a:lnTo>
                    <a:lnTo>
                      <a:pt x="402469" y="457009"/>
                    </a:lnTo>
                    <a:lnTo>
                      <a:pt x="401096" y="467998"/>
                    </a:lnTo>
                    <a:lnTo>
                      <a:pt x="395601" y="513327"/>
                    </a:lnTo>
                    <a:lnTo>
                      <a:pt x="392854" y="524316"/>
                    </a:lnTo>
                    <a:lnTo>
                      <a:pt x="413458" y="543547"/>
                    </a:lnTo>
                    <a:lnTo>
                      <a:pt x="372250" y="586129"/>
                    </a:lnTo>
                    <a:lnTo>
                      <a:pt x="348898" y="579261"/>
                    </a:lnTo>
                    <a:lnTo>
                      <a:pt x="333788" y="579261"/>
                    </a:lnTo>
                    <a:lnTo>
                      <a:pt x="324173" y="591623"/>
                    </a:lnTo>
                    <a:lnTo>
                      <a:pt x="307690" y="592997"/>
                    </a:lnTo>
                    <a:lnTo>
                      <a:pt x="288459" y="579261"/>
                    </a:lnTo>
                    <a:lnTo>
                      <a:pt x="288459" y="575140"/>
                    </a:lnTo>
                    <a:lnTo>
                      <a:pt x="276097" y="565525"/>
                    </a:lnTo>
                    <a:lnTo>
                      <a:pt x="270602" y="573766"/>
                    </a:lnTo>
                    <a:lnTo>
                      <a:pt x="243130" y="575140"/>
                    </a:lnTo>
                    <a:lnTo>
                      <a:pt x="232141" y="560030"/>
                    </a:lnTo>
                    <a:lnTo>
                      <a:pt x="225273" y="539426"/>
                    </a:lnTo>
                    <a:lnTo>
                      <a:pt x="210163" y="527064"/>
                    </a:lnTo>
                    <a:lnTo>
                      <a:pt x="203295" y="538053"/>
                    </a:lnTo>
                    <a:lnTo>
                      <a:pt x="184064" y="540800"/>
                    </a:lnTo>
                    <a:lnTo>
                      <a:pt x="166207" y="533932"/>
                    </a:lnTo>
                    <a:lnTo>
                      <a:pt x="144230" y="544921"/>
                    </a:lnTo>
                    <a:lnTo>
                      <a:pt x="129120" y="527064"/>
                    </a:lnTo>
                    <a:lnTo>
                      <a:pt x="104395" y="531184"/>
                    </a:lnTo>
                    <a:lnTo>
                      <a:pt x="87911" y="511954"/>
                    </a:lnTo>
                    <a:lnTo>
                      <a:pt x="79670" y="513327"/>
                    </a:lnTo>
                    <a:lnTo>
                      <a:pt x="60439" y="500965"/>
                    </a:lnTo>
                    <a:lnTo>
                      <a:pt x="46703" y="480361"/>
                    </a:lnTo>
                    <a:lnTo>
                      <a:pt x="43956" y="466625"/>
                    </a:lnTo>
                    <a:lnTo>
                      <a:pt x="43956" y="457009"/>
                    </a:lnTo>
                    <a:lnTo>
                      <a:pt x="53571" y="435031"/>
                    </a:lnTo>
                    <a:lnTo>
                      <a:pt x="52197" y="426790"/>
                    </a:lnTo>
                    <a:lnTo>
                      <a:pt x="50824" y="415801"/>
                    </a:lnTo>
                    <a:lnTo>
                      <a:pt x="57692" y="407559"/>
                    </a:lnTo>
                    <a:lnTo>
                      <a:pt x="57692" y="381460"/>
                    </a:lnTo>
                    <a:lnTo>
                      <a:pt x="70054" y="380087"/>
                    </a:lnTo>
                    <a:lnTo>
                      <a:pt x="78296" y="366351"/>
                    </a:lnTo>
                    <a:lnTo>
                      <a:pt x="78296" y="353988"/>
                    </a:lnTo>
                    <a:lnTo>
                      <a:pt x="71428" y="341626"/>
                    </a:lnTo>
                    <a:lnTo>
                      <a:pt x="76923" y="330637"/>
                    </a:lnTo>
                    <a:cubicBezTo>
                      <a:pt x="77381" y="320564"/>
                      <a:pt x="77838" y="310490"/>
                      <a:pt x="78296" y="300417"/>
                    </a:cubicBezTo>
                    <a:lnTo>
                      <a:pt x="72802" y="288055"/>
                    </a:lnTo>
                    <a:lnTo>
                      <a:pt x="83791" y="274319"/>
                    </a:lnTo>
                    <a:lnTo>
                      <a:pt x="83791" y="268824"/>
                    </a:lnTo>
                    <a:lnTo>
                      <a:pt x="92032" y="267451"/>
                    </a:lnTo>
                    <a:lnTo>
                      <a:pt x="114010" y="271571"/>
                    </a:lnTo>
                    <a:lnTo>
                      <a:pt x="133241" y="274319"/>
                    </a:lnTo>
                    <a:lnTo>
                      <a:pt x="146977" y="261956"/>
                    </a:lnTo>
                    <a:lnTo>
                      <a:pt x="174449" y="246846"/>
                    </a:lnTo>
                    <a:lnTo>
                      <a:pt x="181317" y="226242"/>
                    </a:lnTo>
                    <a:lnTo>
                      <a:pt x="192306" y="216627"/>
                    </a:lnTo>
                    <a:lnTo>
                      <a:pt x="190933" y="201517"/>
                    </a:lnTo>
                    <a:lnTo>
                      <a:pt x="185438" y="196022"/>
                    </a:lnTo>
                    <a:lnTo>
                      <a:pt x="164834" y="172671"/>
                    </a:lnTo>
                    <a:lnTo>
                      <a:pt x="142856" y="160309"/>
                    </a:lnTo>
                    <a:lnTo>
                      <a:pt x="126373" y="164429"/>
                    </a:lnTo>
                    <a:lnTo>
                      <a:pt x="100274" y="149320"/>
                    </a:lnTo>
                    <a:lnTo>
                      <a:pt x="98900" y="132836"/>
                    </a:lnTo>
                    <a:lnTo>
                      <a:pt x="87911" y="136957"/>
                    </a:lnTo>
                    <a:lnTo>
                      <a:pt x="87911" y="123221"/>
                    </a:lnTo>
                    <a:lnTo>
                      <a:pt x="93406" y="116353"/>
                    </a:lnTo>
                    <a:lnTo>
                      <a:pt x="97527" y="86133"/>
                    </a:lnTo>
                    <a:lnTo>
                      <a:pt x="90659" y="73771"/>
                    </a:lnTo>
                    <a:lnTo>
                      <a:pt x="100274" y="62782"/>
                    </a:lnTo>
                    <a:lnTo>
                      <a:pt x="83791" y="54540"/>
                    </a:lnTo>
                    <a:lnTo>
                      <a:pt x="71428" y="54540"/>
                    </a:lnTo>
                    <a:lnTo>
                      <a:pt x="52197" y="50419"/>
                    </a:lnTo>
                    <a:lnTo>
                      <a:pt x="46703" y="39430"/>
                    </a:lnTo>
                    <a:lnTo>
                      <a:pt x="32967" y="44925"/>
                    </a:lnTo>
                    <a:lnTo>
                      <a:pt x="1374" y="28442"/>
                    </a:lnTo>
                    <a:lnTo>
                      <a:pt x="0" y="16079"/>
                    </a:lnTo>
                    <a:lnTo>
                      <a:pt x="8389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A810314F-98C9-BA21-AAE2-121E8BF8DA51}"/>
                  </a:ext>
                </a:extLst>
              </p:cNvPr>
              <p:cNvSpPr/>
              <p:nvPr/>
            </p:nvSpPr>
            <p:spPr>
              <a:xfrm>
                <a:off x="2648777" y="840533"/>
                <a:ext cx="616866" cy="499363"/>
              </a:xfrm>
              <a:custGeom>
                <a:avLst/>
                <a:gdLst>
                  <a:gd name="connsiteX0" fmla="*/ 161690 w 700293"/>
                  <a:gd name="connsiteY0" fmla="*/ 0 h 566899"/>
                  <a:gd name="connsiteX1" fmla="*/ 668625 w 700293"/>
                  <a:gd name="connsiteY1" fmla="*/ 0 h 566899"/>
                  <a:gd name="connsiteX2" fmla="*/ 657941 w 700293"/>
                  <a:gd name="connsiteY2" fmla="*/ 9211 h 566899"/>
                  <a:gd name="connsiteX3" fmla="*/ 657941 w 700293"/>
                  <a:gd name="connsiteY3" fmla="*/ 17224 h 566899"/>
                  <a:gd name="connsiteX4" fmla="*/ 671677 w 700293"/>
                  <a:gd name="connsiteY4" fmla="*/ 20658 h 566899"/>
                  <a:gd name="connsiteX5" fmla="*/ 677400 w 700293"/>
                  <a:gd name="connsiteY5" fmla="*/ 30960 h 566899"/>
                  <a:gd name="connsiteX6" fmla="*/ 695715 w 700293"/>
                  <a:gd name="connsiteY6" fmla="*/ 27526 h 566899"/>
                  <a:gd name="connsiteX7" fmla="*/ 700293 w 700293"/>
                  <a:gd name="connsiteY7" fmla="*/ 42407 h 566899"/>
                  <a:gd name="connsiteX8" fmla="*/ 687702 w 700293"/>
                  <a:gd name="connsiteY8" fmla="*/ 59577 h 566899"/>
                  <a:gd name="connsiteX9" fmla="*/ 678544 w 700293"/>
                  <a:gd name="connsiteY9" fmla="*/ 52709 h 566899"/>
                  <a:gd name="connsiteX10" fmla="*/ 668242 w 700293"/>
                  <a:gd name="connsiteY10" fmla="*/ 53854 h 566899"/>
                  <a:gd name="connsiteX11" fmla="*/ 673965 w 700293"/>
                  <a:gd name="connsiteY11" fmla="*/ 66445 h 566899"/>
                  <a:gd name="connsiteX12" fmla="*/ 671677 w 700293"/>
                  <a:gd name="connsiteY12" fmla="*/ 83615 h 566899"/>
                  <a:gd name="connsiteX13" fmla="*/ 678544 w 700293"/>
                  <a:gd name="connsiteY13" fmla="*/ 98496 h 566899"/>
                  <a:gd name="connsiteX14" fmla="*/ 653362 w 700293"/>
                  <a:gd name="connsiteY14" fmla="*/ 103075 h 566899"/>
                  <a:gd name="connsiteX15" fmla="*/ 659085 w 700293"/>
                  <a:gd name="connsiteY15" fmla="*/ 115666 h 566899"/>
                  <a:gd name="connsiteX16" fmla="*/ 659085 w 700293"/>
                  <a:gd name="connsiteY16" fmla="*/ 128258 h 566899"/>
                  <a:gd name="connsiteX17" fmla="*/ 677400 w 700293"/>
                  <a:gd name="connsiteY17" fmla="*/ 128258 h 566899"/>
                  <a:gd name="connsiteX18" fmla="*/ 679689 w 700293"/>
                  <a:gd name="connsiteY18" fmla="*/ 133981 h 566899"/>
                  <a:gd name="connsiteX19" fmla="*/ 675110 w 700293"/>
                  <a:gd name="connsiteY19" fmla="*/ 146573 h 566899"/>
                  <a:gd name="connsiteX20" fmla="*/ 691136 w 700293"/>
                  <a:gd name="connsiteY20" fmla="*/ 153441 h 566899"/>
                  <a:gd name="connsiteX21" fmla="*/ 691136 w 700293"/>
                  <a:gd name="connsiteY21" fmla="*/ 174045 h 566899"/>
                  <a:gd name="connsiteX22" fmla="*/ 694570 w 700293"/>
                  <a:gd name="connsiteY22" fmla="*/ 192360 h 566899"/>
                  <a:gd name="connsiteX23" fmla="*/ 688847 w 700293"/>
                  <a:gd name="connsiteY23" fmla="*/ 218688 h 566899"/>
                  <a:gd name="connsiteX24" fmla="*/ 681979 w 700293"/>
                  <a:gd name="connsiteY24" fmla="*/ 220977 h 566899"/>
                  <a:gd name="connsiteX25" fmla="*/ 677400 w 700293"/>
                  <a:gd name="connsiteY25" fmla="*/ 215253 h 566899"/>
                  <a:gd name="connsiteX26" fmla="*/ 669387 w 700293"/>
                  <a:gd name="connsiteY26" fmla="*/ 203807 h 566899"/>
                  <a:gd name="connsiteX27" fmla="*/ 668242 w 700293"/>
                  <a:gd name="connsiteY27" fmla="*/ 196939 h 566899"/>
                  <a:gd name="connsiteX28" fmla="*/ 659085 w 700293"/>
                  <a:gd name="connsiteY28" fmla="*/ 196939 h 566899"/>
                  <a:gd name="connsiteX29" fmla="*/ 648783 w 700293"/>
                  <a:gd name="connsiteY29" fmla="*/ 188926 h 566899"/>
                  <a:gd name="connsiteX30" fmla="*/ 653362 w 700293"/>
                  <a:gd name="connsiteY30" fmla="*/ 175190 h 566899"/>
                  <a:gd name="connsiteX31" fmla="*/ 653362 w 700293"/>
                  <a:gd name="connsiteY31" fmla="*/ 168322 h 566899"/>
                  <a:gd name="connsiteX32" fmla="*/ 636191 w 700293"/>
                  <a:gd name="connsiteY32" fmla="*/ 166032 h 566899"/>
                  <a:gd name="connsiteX33" fmla="*/ 629323 w 700293"/>
                  <a:gd name="connsiteY33" fmla="*/ 163743 h 566899"/>
                  <a:gd name="connsiteX34" fmla="*/ 641914 w 700293"/>
                  <a:gd name="connsiteY34" fmla="*/ 152296 h 566899"/>
                  <a:gd name="connsiteX35" fmla="*/ 635047 w 700293"/>
                  <a:gd name="connsiteY35" fmla="*/ 143139 h 566899"/>
                  <a:gd name="connsiteX36" fmla="*/ 637336 w 700293"/>
                  <a:gd name="connsiteY36" fmla="*/ 137415 h 566899"/>
                  <a:gd name="connsiteX37" fmla="*/ 622455 w 700293"/>
                  <a:gd name="connsiteY37" fmla="*/ 130547 h 566899"/>
                  <a:gd name="connsiteX38" fmla="*/ 609863 w 700293"/>
                  <a:gd name="connsiteY38" fmla="*/ 140849 h 566899"/>
                  <a:gd name="connsiteX39" fmla="*/ 602996 w 700293"/>
                  <a:gd name="connsiteY39" fmla="*/ 137415 h 566899"/>
                  <a:gd name="connsiteX40" fmla="*/ 604140 w 700293"/>
                  <a:gd name="connsiteY40" fmla="*/ 122534 h 566899"/>
                  <a:gd name="connsiteX41" fmla="*/ 573234 w 700293"/>
                  <a:gd name="connsiteY41" fmla="*/ 119100 h 566899"/>
                  <a:gd name="connsiteX42" fmla="*/ 550340 w 700293"/>
                  <a:gd name="connsiteY42" fmla="*/ 125968 h 566899"/>
                  <a:gd name="connsiteX43" fmla="*/ 528592 w 700293"/>
                  <a:gd name="connsiteY43" fmla="*/ 127113 h 566899"/>
                  <a:gd name="connsiteX44" fmla="*/ 514855 w 700293"/>
                  <a:gd name="connsiteY44" fmla="*/ 133981 h 566899"/>
                  <a:gd name="connsiteX45" fmla="*/ 488528 w 700293"/>
                  <a:gd name="connsiteY45" fmla="*/ 152296 h 566899"/>
                  <a:gd name="connsiteX46" fmla="*/ 487383 w 700293"/>
                  <a:gd name="connsiteY46" fmla="*/ 168322 h 566899"/>
                  <a:gd name="connsiteX47" fmla="*/ 479371 w 700293"/>
                  <a:gd name="connsiteY47" fmla="*/ 175190 h 566899"/>
                  <a:gd name="connsiteX48" fmla="*/ 477081 w 700293"/>
                  <a:gd name="connsiteY48" fmla="*/ 163743 h 566899"/>
                  <a:gd name="connsiteX49" fmla="*/ 472502 w 700293"/>
                  <a:gd name="connsiteY49" fmla="*/ 159164 h 566899"/>
                  <a:gd name="connsiteX50" fmla="*/ 472502 w 700293"/>
                  <a:gd name="connsiteY50" fmla="*/ 143139 h 566899"/>
                  <a:gd name="connsiteX51" fmla="*/ 457621 w 700293"/>
                  <a:gd name="connsiteY51" fmla="*/ 141994 h 566899"/>
                  <a:gd name="connsiteX52" fmla="*/ 438162 w 700293"/>
                  <a:gd name="connsiteY52" fmla="*/ 141994 h 566899"/>
                  <a:gd name="connsiteX53" fmla="*/ 433584 w 700293"/>
                  <a:gd name="connsiteY53" fmla="*/ 162598 h 566899"/>
                  <a:gd name="connsiteX54" fmla="*/ 424426 w 700293"/>
                  <a:gd name="connsiteY54" fmla="*/ 171756 h 566899"/>
                  <a:gd name="connsiteX55" fmla="*/ 427860 w 700293"/>
                  <a:gd name="connsiteY55" fmla="*/ 179768 h 566899"/>
                  <a:gd name="connsiteX56" fmla="*/ 422136 w 700293"/>
                  <a:gd name="connsiteY56" fmla="*/ 185492 h 566899"/>
                  <a:gd name="connsiteX57" fmla="*/ 432439 w 700293"/>
                  <a:gd name="connsiteY57" fmla="*/ 191215 h 566899"/>
                  <a:gd name="connsiteX58" fmla="*/ 440451 w 700293"/>
                  <a:gd name="connsiteY58" fmla="*/ 184347 h 566899"/>
                  <a:gd name="connsiteX59" fmla="*/ 448464 w 700293"/>
                  <a:gd name="connsiteY59" fmla="*/ 199228 h 566899"/>
                  <a:gd name="connsiteX60" fmla="*/ 441596 w 700293"/>
                  <a:gd name="connsiteY60" fmla="*/ 208385 h 566899"/>
                  <a:gd name="connsiteX61" fmla="*/ 410690 w 700293"/>
                  <a:gd name="connsiteY61" fmla="*/ 219832 h 566899"/>
                  <a:gd name="connsiteX62" fmla="*/ 412313 w 700293"/>
                  <a:gd name="connsiteY62" fmla="*/ 223431 h 566899"/>
                  <a:gd name="connsiteX63" fmla="*/ 408629 w 700293"/>
                  <a:gd name="connsiteY63" fmla="*/ 222122 h 566899"/>
                  <a:gd name="connsiteX64" fmla="*/ 397640 w 700293"/>
                  <a:gd name="connsiteY64" fmla="*/ 244099 h 566899"/>
                  <a:gd name="connsiteX65" fmla="*/ 385278 w 700293"/>
                  <a:gd name="connsiteY65" fmla="*/ 272945 h 566899"/>
                  <a:gd name="connsiteX66" fmla="*/ 361926 w 700293"/>
                  <a:gd name="connsiteY66" fmla="*/ 344373 h 566899"/>
                  <a:gd name="connsiteX67" fmla="*/ 353685 w 700293"/>
                  <a:gd name="connsiteY67" fmla="*/ 397944 h 566899"/>
                  <a:gd name="connsiteX68" fmla="*/ 353685 w 700293"/>
                  <a:gd name="connsiteY68" fmla="*/ 441900 h 566899"/>
                  <a:gd name="connsiteX69" fmla="*/ 361926 w 700293"/>
                  <a:gd name="connsiteY69" fmla="*/ 481735 h 566899"/>
                  <a:gd name="connsiteX70" fmla="*/ 333080 w 700293"/>
                  <a:gd name="connsiteY70" fmla="*/ 480361 h 566899"/>
                  <a:gd name="connsiteX71" fmla="*/ 322092 w 700293"/>
                  <a:gd name="connsiteY71" fmla="*/ 489977 h 566899"/>
                  <a:gd name="connsiteX72" fmla="*/ 322092 w 700293"/>
                  <a:gd name="connsiteY72" fmla="*/ 514702 h 566899"/>
                  <a:gd name="connsiteX73" fmla="*/ 319344 w 700293"/>
                  <a:gd name="connsiteY73" fmla="*/ 550416 h 566899"/>
                  <a:gd name="connsiteX74" fmla="*/ 280883 w 700293"/>
                  <a:gd name="connsiteY74" fmla="*/ 550416 h 566899"/>
                  <a:gd name="connsiteX75" fmla="*/ 286378 w 700293"/>
                  <a:gd name="connsiteY75" fmla="*/ 566899 h 566899"/>
                  <a:gd name="connsiteX76" fmla="*/ 257532 w 700293"/>
                  <a:gd name="connsiteY76" fmla="*/ 562778 h 566899"/>
                  <a:gd name="connsiteX77" fmla="*/ 243795 w 700293"/>
                  <a:gd name="connsiteY77" fmla="*/ 562778 h 566899"/>
                  <a:gd name="connsiteX78" fmla="*/ 242422 w 700293"/>
                  <a:gd name="connsiteY78" fmla="*/ 550416 h 566899"/>
                  <a:gd name="connsiteX79" fmla="*/ 224565 w 700293"/>
                  <a:gd name="connsiteY79" fmla="*/ 542174 h 566899"/>
                  <a:gd name="connsiteX80" fmla="*/ 228686 w 700293"/>
                  <a:gd name="connsiteY80" fmla="*/ 511954 h 566899"/>
                  <a:gd name="connsiteX81" fmla="*/ 228686 w 700293"/>
                  <a:gd name="connsiteY81" fmla="*/ 500966 h 566899"/>
                  <a:gd name="connsiteX82" fmla="*/ 228686 w 700293"/>
                  <a:gd name="connsiteY82" fmla="*/ 485856 h 566899"/>
                  <a:gd name="connsiteX83" fmla="*/ 165499 w 700293"/>
                  <a:gd name="connsiteY83" fmla="*/ 470746 h 566899"/>
                  <a:gd name="connsiteX84" fmla="*/ 128412 w 700293"/>
                  <a:gd name="connsiteY84" fmla="*/ 477614 h 566899"/>
                  <a:gd name="connsiteX85" fmla="*/ 110555 w 700293"/>
                  <a:gd name="connsiteY85" fmla="*/ 470746 h 566899"/>
                  <a:gd name="connsiteX86" fmla="*/ 107808 w 700293"/>
                  <a:gd name="connsiteY86" fmla="*/ 458383 h 566899"/>
                  <a:gd name="connsiteX87" fmla="*/ 113302 w 700293"/>
                  <a:gd name="connsiteY87" fmla="*/ 444647 h 566899"/>
                  <a:gd name="connsiteX88" fmla="*/ 81709 w 700293"/>
                  <a:gd name="connsiteY88" fmla="*/ 441900 h 566899"/>
                  <a:gd name="connsiteX89" fmla="*/ 73467 w 700293"/>
                  <a:gd name="connsiteY89" fmla="*/ 425417 h 566899"/>
                  <a:gd name="connsiteX90" fmla="*/ 56984 w 700293"/>
                  <a:gd name="connsiteY90" fmla="*/ 441900 h 566899"/>
                  <a:gd name="connsiteX91" fmla="*/ 33632 w 700293"/>
                  <a:gd name="connsiteY91" fmla="*/ 443274 h 566899"/>
                  <a:gd name="connsiteX92" fmla="*/ 0 w 700293"/>
                  <a:gd name="connsiteY92" fmla="*/ 425256 h 566899"/>
                  <a:gd name="connsiteX93" fmla="*/ 7534 w 700293"/>
                  <a:gd name="connsiteY93" fmla="*/ 408933 h 566899"/>
                  <a:gd name="connsiteX94" fmla="*/ 2039 w 700293"/>
                  <a:gd name="connsiteY94" fmla="*/ 388329 h 566899"/>
                  <a:gd name="connsiteX95" fmla="*/ 6160 w 700293"/>
                  <a:gd name="connsiteY95" fmla="*/ 367725 h 566899"/>
                  <a:gd name="connsiteX96" fmla="*/ 55610 w 700293"/>
                  <a:gd name="connsiteY96" fmla="*/ 367725 h 566899"/>
                  <a:gd name="connsiteX97" fmla="*/ 62478 w 700293"/>
                  <a:gd name="connsiteY97" fmla="*/ 363604 h 566899"/>
                  <a:gd name="connsiteX98" fmla="*/ 76214 w 700293"/>
                  <a:gd name="connsiteY98" fmla="*/ 359483 h 566899"/>
                  <a:gd name="connsiteX99" fmla="*/ 78962 w 700293"/>
                  <a:gd name="connsiteY99" fmla="*/ 355362 h 566899"/>
                  <a:gd name="connsiteX100" fmla="*/ 78962 w 700293"/>
                  <a:gd name="connsiteY100" fmla="*/ 341626 h 566899"/>
                  <a:gd name="connsiteX101" fmla="*/ 85830 w 700293"/>
                  <a:gd name="connsiteY101" fmla="*/ 321022 h 566899"/>
                  <a:gd name="connsiteX102" fmla="*/ 95445 w 700293"/>
                  <a:gd name="connsiteY102" fmla="*/ 314154 h 566899"/>
                  <a:gd name="connsiteX103" fmla="*/ 96819 w 700293"/>
                  <a:gd name="connsiteY103" fmla="*/ 301791 h 566899"/>
                  <a:gd name="connsiteX104" fmla="*/ 109181 w 700293"/>
                  <a:gd name="connsiteY104" fmla="*/ 289429 h 566899"/>
                  <a:gd name="connsiteX105" fmla="*/ 109181 w 700293"/>
                  <a:gd name="connsiteY105" fmla="*/ 223495 h 566899"/>
                  <a:gd name="connsiteX106" fmla="*/ 120170 w 700293"/>
                  <a:gd name="connsiteY106" fmla="*/ 220748 h 566899"/>
                  <a:gd name="connsiteX107" fmla="*/ 120170 w 700293"/>
                  <a:gd name="connsiteY107" fmla="*/ 202891 h 566899"/>
                  <a:gd name="connsiteX108" fmla="*/ 138027 w 700293"/>
                  <a:gd name="connsiteY108" fmla="*/ 189155 h 566899"/>
                  <a:gd name="connsiteX109" fmla="*/ 138027 w 700293"/>
                  <a:gd name="connsiteY109" fmla="*/ 165803 h 566899"/>
                  <a:gd name="connsiteX110" fmla="*/ 160005 w 700293"/>
                  <a:gd name="connsiteY110" fmla="*/ 141078 h 566899"/>
                  <a:gd name="connsiteX111" fmla="*/ 168247 w 700293"/>
                  <a:gd name="connsiteY111" fmla="*/ 102617 h 566899"/>
                  <a:gd name="connsiteX112" fmla="*/ 183356 w 700293"/>
                  <a:gd name="connsiteY112" fmla="*/ 99870 h 566899"/>
                  <a:gd name="connsiteX113" fmla="*/ 186104 w 700293"/>
                  <a:gd name="connsiteY113" fmla="*/ 87507 h 566899"/>
                  <a:gd name="connsiteX114" fmla="*/ 183356 w 700293"/>
                  <a:gd name="connsiteY114" fmla="*/ 73771 h 566899"/>
                  <a:gd name="connsiteX115" fmla="*/ 160005 w 700293"/>
                  <a:gd name="connsiteY115" fmla="*/ 57288 h 566899"/>
                  <a:gd name="connsiteX116" fmla="*/ 162752 w 700293"/>
                  <a:gd name="connsiteY116" fmla="*/ 44925 h 566899"/>
                  <a:gd name="connsiteX117" fmla="*/ 155884 w 700293"/>
                  <a:gd name="connsiteY117" fmla="*/ 33936 h 566899"/>
                  <a:gd name="connsiteX118" fmla="*/ 165499 w 700293"/>
                  <a:gd name="connsiteY118" fmla="*/ 13332 h 566899"/>
                  <a:gd name="connsiteX0" fmla="*/ 161690 w 700293"/>
                  <a:gd name="connsiteY0" fmla="*/ 81945 h 648844"/>
                  <a:gd name="connsiteX1" fmla="*/ 345083 w 700293"/>
                  <a:gd name="connsiteY1" fmla="*/ 0 h 648844"/>
                  <a:gd name="connsiteX2" fmla="*/ 668625 w 700293"/>
                  <a:gd name="connsiteY2" fmla="*/ 81945 h 648844"/>
                  <a:gd name="connsiteX3" fmla="*/ 657941 w 700293"/>
                  <a:gd name="connsiteY3" fmla="*/ 91156 h 648844"/>
                  <a:gd name="connsiteX4" fmla="*/ 657941 w 700293"/>
                  <a:gd name="connsiteY4" fmla="*/ 99169 h 648844"/>
                  <a:gd name="connsiteX5" fmla="*/ 671677 w 700293"/>
                  <a:gd name="connsiteY5" fmla="*/ 102603 h 648844"/>
                  <a:gd name="connsiteX6" fmla="*/ 677400 w 700293"/>
                  <a:gd name="connsiteY6" fmla="*/ 112905 h 648844"/>
                  <a:gd name="connsiteX7" fmla="*/ 695715 w 700293"/>
                  <a:gd name="connsiteY7" fmla="*/ 109471 h 648844"/>
                  <a:gd name="connsiteX8" fmla="*/ 700293 w 700293"/>
                  <a:gd name="connsiteY8" fmla="*/ 124352 h 648844"/>
                  <a:gd name="connsiteX9" fmla="*/ 687702 w 700293"/>
                  <a:gd name="connsiteY9" fmla="*/ 141522 h 648844"/>
                  <a:gd name="connsiteX10" fmla="*/ 678544 w 700293"/>
                  <a:gd name="connsiteY10" fmla="*/ 134654 h 648844"/>
                  <a:gd name="connsiteX11" fmla="*/ 668242 w 700293"/>
                  <a:gd name="connsiteY11" fmla="*/ 135799 h 648844"/>
                  <a:gd name="connsiteX12" fmla="*/ 673965 w 700293"/>
                  <a:gd name="connsiteY12" fmla="*/ 148390 h 648844"/>
                  <a:gd name="connsiteX13" fmla="*/ 671677 w 700293"/>
                  <a:gd name="connsiteY13" fmla="*/ 165560 h 648844"/>
                  <a:gd name="connsiteX14" fmla="*/ 678544 w 700293"/>
                  <a:gd name="connsiteY14" fmla="*/ 180441 h 648844"/>
                  <a:gd name="connsiteX15" fmla="*/ 653362 w 700293"/>
                  <a:gd name="connsiteY15" fmla="*/ 185020 h 648844"/>
                  <a:gd name="connsiteX16" fmla="*/ 659085 w 700293"/>
                  <a:gd name="connsiteY16" fmla="*/ 197611 h 648844"/>
                  <a:gd name="connsiteX17" fmla="*/ 659085 w 700293"/>
                  <a:gd name="connsiteY17" fmla="*/ 210203 h 648844"/>
                  <a:gd name="connsiteX18" fmla="*/ 677400 w 700293"/>
                  <a:gd name="connsiteY18" fmla="*/ 210203 h 648844"/>
                  <a:gd name="connsiteX19" fmla="*/ 679689 w 700293"/>
                  <a:gd name="connsiteY19" fmla="*/ 215926 h 648844"/>
                  <a:gd name="connsiteX20" fmla="*/ 675110 w 700293"/>
                  <a:gd name="connsiteY20" fmla="*/ 228518 h 648844"/>
                  <a:gd name="connsiteX21" fmla="*/ 691136 w 700293"/>
                  <a:gd name="connsiteY21" fmla="*/ 235386 h 648844"/>
                  <a:gd name="connsiteX22" fmla="*/ 691136 w 700293"/>
                  <a:gd name="connsiteY22" fmla="*/ 255990 h 648844"/>
                  <a:gd name="connsiteX23" fmla="*/ 694570 w 700293"/>
                  <a:gd name="connsiteY23" fmla="*/ 274305 h 648844"/>
                  <a:gd name="connsiteX24" fmla="*/ 688847 w 700293"/>
                  <a:gd name="connsiteY24" fmla="*/ 300633 h 648844"/>
                  <a:gd name="connsiteX25" fmla="*/ 681979 w 700293"/>
                  <a:gd name="connsiteY25" fmla="*/ 302922 h 648844"/>
                  <a:gd name="connsiteX26" fmla="*/ 677400 w 700293"/>
                  <a:gd name="connsiteY26" fmla="*/ 297198 h 648844"/>
                  <a:gd name="connsiteX27" fmla="*/ 669387 w 700293"/>
                  <a:gd name="connsiteY27" fmla="*/ 285752 h 648844"/>
                  <a:gd name="connsiteX28" fmla="*/ 668242 w 700293"/>
                  <a:gd name="connsiteY28" fmla="*/ 278884 h 648844"/>
                  <a:gd name="connsiteX29" fmla="*/ 659085 w 700293"/>
                  <a:gd name="connsiteY29" fmla="*/ 278884 h 648844"/>
                  <a:gd name="connsiteX30" fmla="*/ 648783 w 700293"/>
                  <a:gd name="connsiteY30" fmla="*/ 270871 h 648844"/>
                  <a:gd name="connsiteX31" fmla="*/ 653362 w 700293"/>
                  <a:gd name="connsiteY31" fmla="*/ 257135 h 648844"/>
                  <a:gd name="connsiteX32" fmla="*/ 653362 w 700293"/>
                  <a:gd name="connsiteY32" fmla="*/ 250267 h 648844"/>
                  <a:gd name="connsiteX33" fmla="*/ 636191 w 700293"/>
                  <a:gd name="connsiteY33" fmla="*/ 247977 h 648844"/>
                  <a:gd name="connsiteX34" fmla="*/ 629323 w 700293"/>
                  <a:gd name="connsiteY34" fmla="*/ 245688 h 648844"/>
                  <a:gd name="connsiteX35" fmla="*/ 641914 w 700293"/>
                  <a:gd name="connsiteY35" fmla="*/ 234241 h 648844"/>
                  <a:gd name="connsiteX36" fmla="*/ 635047 w 700293"/>
                  <a:gd name="connsiteY36" fmla="*/ 225084 h 648844"/>
                  <a:gd name="connsiteX37" fmla="*/ 637336 w 700293"/>
                  <a:gd name="connsiteY37" fmla="*/ 219360 h 648844"/>
                  <a:gd name="connsiteX38" fmla="*/ 622455 w 700293"/>
                  <a:gd name="connsiteY38" fmla="*/ 212492 h 648844"/>
                  <a:gd name="connsiteX39" fmla="*/ 609863 w 700293"/>
                  <a:gd name="connsiteY39" fmla="*/ 222794 h 648844"/>
                  <a:gd name="connsiteX40" fmla="*/ 602996 w 700293"/>
                  <a:gd name="connsiteY40" fmla="*/ 219360 h 648844"/>
                  <a:gd name="connsiteX41" fmla="*/ 604140 w 700293"/>
                  <a:gd name="connsiteY41" fmla="*/ 204479 h 648844"/>
                  <a:gd name="connsiteX42" fmla="*/ 573234 w 700293"/>
                  <a:gd name="connsiteY42" fmla="*/ 201045 h 648844"/>
                  <a:gd name="connsiteX43" fmla="*/ 550340 w 700293"/>
                  <a:gd name="connsiteY43" fmla="*/ 207913 h 648844"/>
                  <a:gd name="connsiteX44" fmla="*/ 528592 w 700293"/>
                  <a:gd name="connsiteY44" fmla="*/ 209058 h 648844"/>
                  <a:gd name="connsiteX45" fmla="*/ 514855 w 700293"/>
                  <a:gd name="connsiteY45" fmla="*/ 215926 h 648844"/>
                  <a:gd name="connsiteX46" fmla="*/ 488528 w 700293"/>
                  <a:gd name="connsiteY46" fmla="*/ 234241 h 648844"/>
                  <a:gd name="connsiteX47" fmla="*/ 487383 w 700293"/>
                  <a:gd name="connsiteY47" fmla="*/ 250267 h 648844"/>
                  <a:gd name="connsiteX48" fmla="*/ 479371 w 700293"/>
                  <a:gd name="connsiteY48" fmla="*/ 257135 h 648844"/>
                  <a:gd name="connsiteX49" fmla="*/ 477081 w 700293"/>
                  <a:gd name="connsiteY49" fmla="*/ 245688 h 648844"/>
                  <a:gd name="connsiteX50" fmla="*/ 472502 w 700293"/>
                  <a:gd name="connsiteY50" fmla="*/ 241109 h 648844"/>
                  <a:gd name="connsiteX51" fmla="*/ 472502 w 700293"/>
                  <a:gd name="connsiteY51" fmla="*/ 225084 h 648844"/>
                  <a:gd name="connsiteX52" fmla="*/ 457621 w 700293"/>
                  <a:gd name="connsiteY52" fmla="*/ 223939 h 648844"/>
                  <a:gd name="connsiteX53" fmla="*/ 438162 w 700293"/>
                  <a:gd name="connsiteY53" fmla="*/ 223939 h 648844"/>
                  <a:gd name="connsiteX54" fmla="*/ 433584 w 700293"/>
                  <a:gd name="connsiteY54" fmla="*/ 244543 h 648844"/>
                  <a:gd name="connsiteX55" fmla="*/ 424426 w 700293"/>
                  <a:gd name="connsiteY55" fmla="*/ 253701 h 648844"/>
                  <a:gd name="connsiteX56" fmla="*/ 427860 w 700293"/>
                  <a:gd name="connsiteY56" fmla="*/ 261713 h 648844"/>
                  <a:gd name="connsiteX57" fmla="*/ 422136 w 700293"/>
                  <a:gd name="connsiteY57" fmla="*/ 267437 h 648844"/>
                  <a:gd name="connsiteX58" fmla="*/ 432439 w 700293"/>
                  <a:gd name="connsiteY58" fmla="*/ 273160 h 648844"/>
                  <a:gd name="connsiteX59" fmla="*/ 440451 w 700293"/>
                  <a:gd name="connsiteY59" fmla="*/ 266292 h 648844"/>
                  <a:gd name="connsiteX60" fmla="*/ 448464 w 700293"/>
                  <a:gd name="connsiteY60" fmla="*/ 281173 h 648844"/>
                  <a:gd name="connsiteX61" fmla="*/ 441596 w 700293"/>
                  <a:gd name="connsiteY61" fmla="*/ 290330 h 648844"/>
                  <a:gd name="connsiteX62" fmla="*/ 410690 w 700293"/>
                  <a:gd name="connsiteY62" fmla="*/ 301777 h 648844"/>
                  <a:gd name="connsiteX63" fmla="*/ 412313 w 700293"/>
                  <a:gd name="connsiteY63" fmla="*/ 305376 h 648844"/>
                  <a:gd name="connsiteX64" fmla="*/ 408629 w 700293"/>
                  <a:gd name="connsiteY64" fmla="*/ 304067 h 648844"/>
                  <a:gd name="connsiteX65" fmla="*/ 397640 w 700293"/>
                  <a:gd name="connsiteY65" fmla="*/ 326044 h 648844"/>
                  <a:gd name="connsiteX66" fmla="*/ 385278 w 700293"/>
                  <a:gd name="connsiteY66" fmla="*/ 354890 h 648844"/>
                  <a:gd name="connsiteX67" fmla="*/ 361926 w 700293"/>
                  <a:gd name="connsiteY67" fmla="*/ 426318 h 648844"/>
                  <a:gd name="connsiteX68" fmla="*/ 353685 w 700293"/>
                  <a:gd name="connsiteY68" fmla="*/ 479889 h 648844"/>
                  <a:gd name="connsiteX69" fmla="*/ 353685 w 700293"/>
                  <a:gd name="connsiteY69" fmla="*/ 523845 h 648844"/>
                  <a:gd name="connsiteX70" fmla="*/ 361926 w 700293"/>
                  <a:gd name="connsiteY70" fmla="*/ 563680 h 648844"/>
                  <a:gd name="connsiteX71" fmla="*/ 333080 w 700293"/>
                  <a:gd name="connsiteY71" fmla="*/ 562306 h 648844"/>
                  <a:gd name="connsiteX72" fmla="*/ 322092 w 700293"/>
                  <a:gd name="connsiteY72" fmla="*/ 571922 h 648844"/>
                  <a:gd name="connsiteX73" fmla="*/ 322092 w 700293"/>
                  <a:gd name="connsiteY73" fmla="*/ 596647 h 648844"/>
                  <a:gd name="connsiteX74" fmla="*/ 319344 w 700293"/>
                  <a:gd name="connsiteY74" fmla="*/ 632361 h 648844"/>
                  <a:gd name="connsiteX75" fmla="*/ 280883 w 700293"/>
                  <a:gd name="connsiteY75" fmla="*/ 632361 h 648844"/>
                  <a:gd name="connsiteX76" fmla="*/ 286378 w 700293"/>
                  <a:gd name="connsiteY76" fmla="*/ 648844 h 648844"/>
                  <a:gd name="connsiteX77" fmla="*/ 257532 w 700293"/>
                  <a:gd name="connsiteY77" fmla="*/ 644723 h 648844"/>
                  <a:gd name="connsiteX78" fmla="*/ 243795 w 700293"/>
                  <a:gd name="connsiteY78" fmla="*/ 644723 h 648844"/>
                  <a:gd name="connsiteX79" fmla="*/ 242422 w 700293"/>
                  <a:gd name="connsiteY79" fmla="*/ 632361 h 648844"/>
                  <a:gd name="connsiteX80" fmla="*/ 224565 w 700293"/>
                  <a:gd name="connsiteY80" fmla="*/ 624119 h 648844"/>
                  <a:gd name="connsiteX81" fmla="*/ 228686 w 700293"/>
                  <a:gd name="connsiteY81" fmla="*/ 593899 h 648844"/>
                  <a:gd name="connsiteX82" fmla="*/ 228686 w 700293"/>
                  <a:gd name="connsiteY82" fmla="*/ 582911 h 648844"/>
                  <a:gd name="connsiteX83" fmla="*/ 228686 w 700293"/>
                  <a:gd name="connsiteY83" fmla="*/ 567801 h 648844"/>
                  <a:gd name="connsiteX84" fmla="*/ 165499 w 700293"/>
                  <a:gd name="connsiteY84" fmla="*/ 552691 h 648844"/>
                  <a:gd name="connsiteX85" fmla="*/ 128412 w 700293"/>
                  <a:gd name="connsiteY85" fmla="*/ 559559 h 648844"/>
                  <a:gd name="connsiteX86" fmla="*/ 110555 w 700293"/>
                  <a:gd name="connsiteY86" fmla="*/ 552691 h 648844"/>
                  <a:gd name="connsiteX87" fmla="*/ 107808 w 700293"/>
                  <a:gd name="connsiteY87" fmla="*/ 540328 h 648844"/>
                  <a:gd name="connsiteX88" fmla="*/ 113302 w 700293"/>
                  <a:gd name="connsiteY88" fmla="*/ 526592 h 648844"/>
                  <a:gd name="connsiteX89" fmla="*/ 81709 w 700293"/>
                  <a:gd name="connsiteY89" fmla="*/ 523845 h 648844"/>
                  <a:gd name="connsiteX90" fmla="*/ 73467 w 700293"/>
                  <a:gd name="connsiteY90" fmla="*/ 507362 h 648844"/>
                  <a:gd name="connsiteX91" fmla="*/ 56984 w 700293"/>
                  <a:gd name="connsiteY91" fmla="*/ 523845 h 648844"/>
                  <a:gd name="connsiteX92" fmla="*/ 33632 w 700293"/>
                  <a:gd name="connsiteY92" fmla="*/ 525219 h 648844"/>
                  <a:gd name="connsiteX93" fmla="*/ 0 w 700293"/>
                  <a:gd name="connsiteY93" fmla="*/ 507201 h 648844"/>
                  <a:gd name="connsiteX94" fmla="*/ 7534 w 700293"/>
                  <a:gd name="connsiteY94" fmla="*/ 490878 h 648844"/>
                  <a:gd name="connsiteX95" fmla="*/ 2039 w 700293"/>
                  <a:gd name="connsiteY95" fmla="*/ 470274 h 648844"/>
                  <a:gd name="connsiteX96" fmla="*/ 6160 w 700293"/>
                  <a:gd name="connsiteY96" fmla="*/ 449670 h 648844"/>
                  <a:gd name="connsiteX97" fmla="*/ 55610 w 700293"/>
                  <a:gd name="connsiteY97" fmla="*/ 449670 h 648844"/>
                  <a:gd name="connsiteX98" fmla="*/ 62478 w 700293"/>
                  <a:gd name="connsiteY98" fmla="*/ 445549 h 648844"/>
                  <a:gd name="connsiteX99" fmla="*/ 76214 w 700293"/>
                  <a:gd name="connsiteY99" fmla="*/ 441428 h 648844"/>
                  <a:gd name="connsiteX100" fmla="*/ 78962 w 700293"/>
                  <a:gd name="connsiteY100" fmla="*/ 437307 h 648844"/>
                  <a:gd name="connsiteX101" fmla="*/ 78962 w 700293"/>
                  <a:gd name="connsiteY101" fmla="*/ 423571 h 648844"/>
                  <a:gd name="connsiteX102" fmla="*/ 85830 w 700293"/>
                  <a:gd name="connsiteY102" fmla="*/ 402967 h 648844"/>
                  <a:gd name="connsiteX103" fmla="*/ 95445 w 700293"/>
                  <a:gd name="connsiteY103" fmla="*/ 396099 h 648844"/>
                  <a:gd name="connsiteX104" fmla="*/ 96819 w 700293"/>
                  <a:gd name="connsiteY104" fmla="*/ 383736 h 648844"/>
                  <a:gd name="connsiteX105" fmla="*/ 109181 w 700293"/>
                  <a:gd name="connsiteY105" fmla="*/ 371374 h 648844"/>
                  <a:gd name="connsiteX106" fmla="*/ 109181 w 700293"/>
                  <a:gd name="connsiteY106" fmla="*/ 305440 h 648844"/>
                  <a:gd name="connsiteX107" fmla="*/ 120170 w 700293"/>
                  <a:gd name="connsiteY107" fmla="*/ 302693 h 648844"/>
                  <a:gd name="connsiteX108" fmla="*/ 120170 w 700293"/>
                  <a:gd name="connsiteY108" fmla="*/ 284836 h 648844"/>
                  <a:gd name="connsiteX109" fmla="*/ 138027 w 700293"/>
                  <a:gd name="connsiteY109" fmla="*/ 271100 h 648844"/>
                  <a:gd name="connsiteX110" fmla="*/ 138027 w 700293"/>
                  <a:gd name="connsiteY110" fmla="*/ 247748 h 648844"/>
                  <a:gd name="connsiteX111" fmla="*/ 160005 w 700293"/>
                  <a:gd name="connsiteY111" fmla="*/ 223023 h 648844"/>
                  <a:gd name="connsiteX112" fmla="*/ 168247 w 700293"/>
                  <a:gd name="connsiteY112" fmla="*/ 184562 h 648844"/>
                  <a:gd name="connsiteX113" fmla="*/ 183356 w 700293"/>
                  <a:gd name="connsiteY113" fmla="*/ 181815 h 648844"/>
                  <a:gd name="connsiteX114" fmla="*/ 186104 w 700293"/>
                  <a:gd name="connsiteY114" fmla="*/ 169452 h 648844"/>
                  <a:gd name="connsiteX115" fmla="*/ 183356 w 700293"/>
                  <a:gd name="connsiteY115" fmla="*/ 155716 h 648844"/>
                  <a:gd name="connsiteX116" fmla="*/ 160005 w 700293"/>
                  <a:gd name="connsiteY116" fmla="*/ 139233 h 648844"/>
                  <a:gd name="connsiteX117" fmla="*/ 162752 w 700293"/>
                  <a:gd name="connsiteY117" fmla="*/ 126870 h 648844"/>
                  <a:gd name="connsiteX118" fmla="*/ 155884 w 700293"/>
                  <a:gd name="connsiteY118" fmla="*/ 115881 h 648844"/>
                  <a:gd name="connsiteX119" fmla="*/ 165499 w 700293"/>
                  <a:gd name="connsiteY119" fmla="*/ 95277 h 648844"/>
                  <a:gd name="connsiteX120" fmla="*/ 161690 w 700293"/>
                  <a:gd name="connsiteY120" fmla="*/ 81945 h 648844"/>
                  <a:gd name="connsiteX0" fmla="*/ 345083 w 700293"/>
                  <a:gd name="connsiteY0" fmla="*/ 0 h 648844"/>
                  <a:gd name="connsiteX1" fmla="*/ 668625 w 700293"/>
                  <a:gd name="connsiteY1" fmla="*/ 81945 h 648844"/>
                  <a:gd name="connsiteX2" fmla="*/ 657941 w 700293"/>
                  <a:gd name="connsiteY2" fmla="*/ 91156 h 648844"/>
                  <a:gd name="connsiteX3" fmla="*/ 657941 w 700293"/>
                  <a:gd name="connsiteY3" fmla="*/ 99169 h 648844"/>
                  <a:gd name="connsiteX4" fmla="*/ 671677 w 700293"/>
                  <a:gd name="connsiteY4" fmla="*/ 102603 h 648844"/>
                  <a:gd name="connsiteX5" fmla="*/ 677400 w 700293"/>
                  <a:gd name="connsiteY5" fmla="*/ 112905 h 648844"/>
                  <a:gd name="connsiteX6" fmla="*/ 695715 w 700293"/>
                  <a:gd name="connsiteY6" fmla="*/ 109471 h 648844"/>
                  <a:gd name="connsiteX7" fmla="*/ 700293 w 700293"/>
                  <a:gd name="connsiteY7" fmla="*/ 124352 h 648844"/>
                  <a:gd name="connsiteX8" fmla="*/ 687702 w 700293"/>
                  <a:gd name="connsiteY8" fmla="*/ 141522 h 648844"/>
                  <a:gd name="connsiteX9" fmla="*/ 678544 w 700293"/>
                  <a:gd name="connsiteY9" fmla="*/ 134654 h 648844"/>
                  <a:gd name="connsiteX10" fmla="*/ 668242 w 700293"/>
                  <a:gd name="connsiteY10" fmla="*/ 135799 h 648844"/>
                  <a:gd name="connsiteX11" fmla="*/ 673965 w 700293"/>
                  <a:gd name="connsiteY11" fmla="*/ 148390 h 648844"/>
                  <a:gd name="connsiteX12" fmla="*/ 671677 w 700293"/>
                  <a:gd name="connsiteY12" fmla="*/ 165560 h 648844"/>
                  <a:gd name="connsiteX13" fmla="*/ 678544 w 700293"/>
                  <a:gd name="connsiteY13" fmla="*/ 180441 h 648844"/>
                  <a:gd name="connsiteX14" fmla="*/ 653362 w 700293"/>
                  <a:gd name="connsiteY14" fmla="*/ 185020 h 648844"/>
                  <a:gd name="connsiteX15" fmla="*/ 659085 w 700293"/>
                  <a:gd name="connsiteY15" fmla="*/ 197611 h 648844"/>
                  <a:gd name="connsiteX16" fmla="*/ 659085 w 700293"/>
                  <a:gd name="connsiteY16" fmla="*/ 210203 h 648844"/>
                  <a:gd name="connsiteX17" fmla="*/ 677400 w 700293"/>
                  <a:gd name="connsiteY17" fmla="*/ 210203 h 648844"/>
                  <a:gd name="connsiteX18" fmla="*/ 679689 w 700293"/>
                  <a:gd name="connsiteY18" fmla="*/ 215926 h 648844"/>
                  <a:gd name="connsiteX19" fmla="*/ 675110 w 700293"/>
                  <a:gd name="connsiteY19" fmla="*/ 228518 h 648844"/>
                  <a:gd name="connsiteX20" fmla="*/ 691136 w 700293"/>
                  <a:gd name="connsiteY20" fmla="*/ 235386 h 648844"/>
                  <a:gd name="connsiteX21" fmla="*/ 691136 w 700293"/>
                  <a:gd name="connsiteY21" fmla="*/ 255990 h 648844"/>
                  <a:gd name="connsiteX22" fmla="*/ 694570 w 700293"/>
                  <a:gd name="connsiteY22" fmla="*/ 274305 h 648844"/>
                  <a:gd name="connsiteX23" fmla="*/ 688847 w 700293"/>
                  <a:gd name="connsiteY23" fmla="*/ 300633 h 648844"/>
                  <a:gd name="connsiteX24" fmla="*/ 681979 w 700293"/>
                  <a:gd name="connsiteY24" fmla="*/ 302922 h 648844"/>
                  <a:gd name="connsiteX25" fmla="*/ 677400 w 700293"/>
                  <a:gd name="connsiteY25" fmla="*/ 297198 h 648844"/>
                  <a:gd name="connsiteX26" fmla="*/ 669387 w 700293"/>
                  <a:gd name="connsiteY26" fmla="*/ 285752 h 648844"/>
                  <a:gd name="connsiteX27" fmla="*/ 668242 w 700293"/>
                  <a:gd name="connsiteY27" fmla="*/ 278884 h 648844"/>
                  <a:gd name="connsiteX28" fmla="*/ 659085 w 700293"/>
                  <a:gd name="connsiteY28" fmla="*/ 278884 h 648844"/>
                  <a:gd name="connsiteX29" fmla="*/ 648783 w 700293"/>
                  <a:gd name="connsiteY29" fmla="*/ 270871 h 648844"/>
                  <a:gd name="connsiteX30" fmla="*/ 653362 w 700293"/>
                  <a:gd name="connsiteY30" fmla="*/ 257135 h 648844"/>
                  <a:gd name="connsiteX31" fmla="*/ 653362 w 700293"/>
                  <a:gd name="connsiteY31" fmla="*/ 250267 h 648844"/>
                  <a:gd name="connsiteX32" fmla="*/ 636191 w 700293"/>
                  <a:gd name="connsiteY32" fmla="*/ 247977 h 648844"/>
                  <a:gd name="connsiteX33" fmla="*/ 629323 w 700293"/>
                  <a:gd name="connsiteY33" fmla="*/ 245688 h 648844"/>
                  <a:gd name="connsiteX34" fmla="*/ 641914 w 700293"/>
                  <a:gd name="connsiteY34" fmla="*/ 234241 h 648844"/>
                  <a:gd name="connsiteX35" fmla="*/ 635047 w 700293"/>
                  <a:gd name="connsiteY35" fmla="*/ 225084 h 648844"/>
                  <a:gd name="connsiteX36" fmla="*/ 637336 w 700293"/>
                  <a:gd name="connsiteY36" fmla="*/ 219360 h 648844"/>
                  <a:gd name="connsiteX37" fmla="*/ 622455 w 700293"/>
                  <a:gd name="connsiteY37" fmla="*/ 212492 h 648844"/>
                  <a:gd name="connsiteX38" fmla="*/ 609863 w 700293"/>
                  <a:gd name="connsiteY38" fmla="*/ 222794 h 648844"/>
                  <a:gd name="connsiteX39" fmla="*/ 602996 w 700293"/>
                  <a:gd name="connsiteY39" fmla="*/ 219360 h 648844"/>
                  <a:gd name="connsiteX40" fmla="*/ 604140 w 700293"/>
                  <a:gd name="connsiteY40" fmla="*/ 204479 h 648844"/>
                  <a:gd name="connsiteX41" fmla="*/ 573234 w 700293"/>
                  <a:gd name="connsiteY41" fmla="*/ 201045 h 648844"/>
                  <a:gd name="connsiteX42" fmla="*/ 550340 w 700293"/>
                  <a:gd name="connsiteY42" fmla="*/ 207913 h 648844"/>
                  <a:gd name="connsiteX43" fmla="*/ 528592 w 700293"/>
                  <a:gd name="connsiteY43" fmla="*/ 209058 h 648844"/>
                  <a:gd name="connsiteX44" fmla="*/ 514855 w 700293"/>
                  <a:gd name="connsiteY44" fmla="*/ 215926 h 648844"/>
                  <a:gd name="connsiteX45" fmla="*/ 488528 w 700293"/>
                  <a:gd name="connsiteY45" fmla="*/ 234241 h 648844"/>
                  <a:gd name="connsiteX46" fmla="*/ 487383 w 700293"/>
                  <a:gd name="connsiteY46" fmla="*/ 250267 h 648844"/>
                  <a:gd name="connsiteX47" fmla="*/ 479371 w 700293"/>
                  <a:gd name="connsiteY47" fmla="*/ 257135 h 648844"/>
                  <a:gd name="connsiteX48" fmla="*/ 477081 w 700293"/>
                  <a:gd name="connsiteY48" fmla="*/ 245688 h 648844"/>
                  <a:gd name="connsiteX49" fmla="*/ 472502 w 700293"/>
                  <a:gd name="connsiteY49" fmla="*/ 241109 h 648844"/>
                  <a:gd name="connsiteX50" fmla="*/ 472502 w 700293"/>
                  <a:gd name="connsiteY50" fmla="*/ 225084 h 648844"/>
                  <a:gd name="connsiteX51" fmla="*/ 457621 w 700293"/>
                  <a:gd name="connsiteY51" fmla="*/ 223939 h 648844"/>
                  <a:gd name="connsiteX52" fmla="*/ 438162 w 700293"/>
                  <a:gd name="connsiteY52" fmla="*/ 223939 h 648844"/>
                  <a:gd name="connsiteX53" fmla="*/ 433584 w 700293"/>
                  <a:gd name="connsiteY53" fmla="*/ 244543 h 648844"/>
                  <a:gd name="connsiteX54" fmla="*/ 424426 w 700293"/>
                  <a:gd name="connsiteY54" fmla="*/ 253701 h 648844"/>
                  <a:gd name="connsiteX55" fmla="*/ 427860 w 700293"/>
                  <a:gd name="connsiteY55" fmla="*/ 261713 h 648844"/>
                  <a:gd name="connsiteX56" fmla="*/ 422136 w 700293"/>
                  <a:gd name="connsiteY56" fmla="*/ 267437 h 648844"/>
                  <a:gd name="connsiteX57" fmla="*/ 432439 w 700293"/>
                  <a:gd name="connsiteY57" fmla="*/ 273160 h 648844"/>
                  <a:gd name="connsiteX58" fmla="*/ 440451 w 700293"/>
                  <a:gd name="connsiteY58" fmla="*/ 266292 h 648844"/>
                  <a:gd name="connsiteX59" fmla="*/ 448464 w 700293"/>
                  <a:gd name="connsiteY59" fmla="*/ 281173 h 648844"/>
                  <a:gd name="connsiteX60" fmla="*/ 441596 w 700293"/>
                  <a:gd name="connsiteY60" fmla="*/ 290330 h 648844"/>
                  <a:gd name="connsiteX61" fmla="*/ 410690 w 700293"/>
                  <a:gd name="connsiteY61" fmla="*/ 301777 h 648844"/>
                  <a:gd name="connsiteX62" fmla="*/ 412313 w 700293"/>
                  <a:gd name="connsiteY62" fmla="*/ 305376 h 648844"/>
                  <a:gd name="connsiteX63" fmla="*/ 408629 w 700293"/>
                  <a:gd name="connsiteY63" fmla="*/ 304067 h 648844"/>
                  <a:gd name="connsiteX64" fmla="*/ 397640 w 700293"/>
                  <a:gd name="connsiteY64" fmla="*/ 326044 h 648844"/>
                  <a:gd name="connsiteX65" fmla="*/ 385278 w 700293"/>
                  <a:gd name="connsiteY65" fmla="*/ 354890 h 648844"/>
                  <a:gd name="connsiteX66" fmla="*/ 361926 w 700293"/>
                  <a:gd name="connsiteY66" fmla="*/ 426318 h 648844"/>
                  <a:gd name="connsiteX67" fmla="*/ 353685 w 700293"/>
                  <a:gd name="connsiteY67" fmla="*/ 479889 h 648844"/>
                  <a:gd name="connsiteX68" fmla="*/ 353685 w 700293"/>
                  <a:gd name="connsiteY68" fmla="*/ 523845 h 648844"/>
                  <a:gd name="connsiteX69" fmla="*/ 361926 w 700293"/>
                  <a:gd name="connsiteY69" fmla="*/ 563680 h 648844"/>
                  <a:gd name="connsiteX70" fmla="*/ 333080 w 700293"/>
                  <a:gd name="connsiteY70" fmla="*/ 562306 h 648844"/>
                  <a:gd name="connsiteX71" fmla="*/ 322092 w 700293"/>
                  <a:gd name="connsiteY71" fmla="*/ 571922 h 648844"/>
                  <a:gd name="connsiteX72" fmla="*/ 322092 w 700293"/>
                  <a:gd name="connsiteY72" fmla="*/ 596647 h 648844"/>
                  <a:gd name="connsiteX73" fmla="*/ 319344 w 700293"/>
                  <a:gd name="connsiteY73" fmla="*/ 632361 h 648844"/>
                  <a:gd name="connsiteX74" fmla="*/ 280883 w 700293"/>
                  <a:gd name="connsiteY74" fmla="*/ 632361 h 648844"/>
                  <a:gd name="connsiteX75" fmla="*/ 286378 w 700293"/>
                  <a:gd name="connsiteY75" fmla="*/ 648844 h 648844"/>
                  <a:gd name="connsiteX76" fmla="*/ 257532 w 700293"/>
                  <a:gd name="connsiteY76" fmla="*/ 644723 h 648844"/>
                  <a:gd name="connsiteX77" fmla="*/ 243795 w 700293"/>
                  <a:gd name="connsiteY77" fmla="*/ 644723 h 648844"/>
                  <a:gd name="connsiteX78" fmla="*/ 242422 w 700293"/>
                  <a:gd name="connsiteY78" fmla="*/ 632361 h 648844"/>
                  <a:gd name="connsiteX79" fmla="*/ 224565 w 700293"/>
                  <a:gd name="connsiteY79" fmla="*/ 624119 h 648844"/>
                  <a:gd name="connsiteX80" fmla="*/ 228686 w 700293"/>
                  <a:gd name="connsiteY80" fmla="*/ 593899 h 648844"/>
                  <a:gd name="connsiteX81" fmla="*/ 228686 w 700293"/>
                  <a:gd name="connsiteY81" fmla="*/ 582911 h 648844"/>
                  <a:gd name="connsiteX82" fmla="*/ 228686 w 700293"/>
                  <a:gd name="connsiteY82" fmla="*/ 567801 h 648844"/>
                  <a:gd name="connsiteX83" fmla="*/ 165499 w 700293"/>
                  <a:gd name="connsiteY83" fmla="*/ 552691 h 648844"/>
                  <a:gd name="connsiteX84" fmla="*/ 128412 w 700293"/>
                  <a:gd name="connsiteY84" fmla="*/ 559559 h 648844"/>
                  <a:gd name="connsiteX85" fmla="*/ 110555 w 700293"/>
                  <a:gd name="connsiteY85" fmla="*/ 552691 h 648844"/>
                  <a:gd name="connsiteX86" fmla="*/ 107808 w 700293"/>
                  <a:gd name="connsiteY86" fmla="*/ 540328 h 648844"/>
                  <a:gd name="connsiteX87" fmla="*/ 113302 w 700293"/>
                  <a:gd name="connsiteY87" fmla="*/ 526592 h 648844"/>
                  <a:gd name="connsiteX88" fmla="*/ 81709 w 700293"/>
                  <a:gd name="connsiteY88" fmla="*/ 523845 h 648844"/>
                  <a:gd name="connsiteX89" fmla="*/ 73467 w 700293"/>
                  <a:gd name="connsiteY89" fmla="*/ 507362 h 648844"/>
                  <a:gd name="connsiteX90" fmla="*/ 56984 w 700293"/>
                  <a:gd name="connsiteY90" fmla="*/ 523845 h 648844"/>
                  <a:gd name="connsiteX91" fmla="*/ 33632 w 700293"/>
                  <a:gd name="connsiteY91" fmla="*/ 525219 h 648844"/>
                  <a:gd name="connsiteX92" fmla="*/ 0 w 700293"/>
                  <a:gd name="connsiteY92" fmla="*/ 507201 h 648844"/>
                  <a:gd name="connsiteX93" fmla="*/ 7534 w 700293"/>
                  <a:gd name="connsiteY93" fmla="*/ 490878 h 648844"/>
                  <a:gd name="connsiteX94" fmla="*/ 2039 w 700293"/>
                  <a:gd name="connsiteY94" fmla="*/ 470274 h 648844"/>
                  <a:gd name="connsiteX95" fmla="*/ 6160 w 700293"/>
                  <a:gd name="connsiteY95" fmla="*/ 449670 h 648844"/>
                  <a:gd name="connsiteX96" fmla="*/ 55610 w 700293"/>
                  <a:gd name="connsiteY96" fmla="*/ 449670 h 648844"/>
                  <a:gd name="connsiteX97" fmla="*/ 62478 w 700293"/>
                  <a:gd name="connsiteY97" fmla="*/ 445549 h 648844"/>
                  <a:gd name="connsiteX98" fmla="*/ 76214 w 700293"/>
                  <a:gd name="connsiteY98" fmla="*/ 441428 h 648844"/>
                  <a:gd name="connsiteX99" fmla="*/ 78962 w 700293"/>
                  <a:gd name="connsiteY99" fmla="*/ 437307 h 648844"/>
                  <a:gd name="connsiteX100" fmla="*/ 78962 w 700293"/>
                  <a:gd name="connsiteY100" fmla="*/ 423571 h 648844"/>
                  <a:gd name="connsiteX101" fmla="*/ 85830 w 700293"/>
                  <a:gd name="connsiteY101" fmla="*/ 402967 h 648844"/>
                  <a:gd name="connsiteX102" fmla="*/ 95445 w 700293"/>
                  <a:gd name="connsiteY102" fmla="*/ 396099 h 648844"/>
                  <a:gd name="connsiteX103" fmla="*/ 96819 w 700293"/>
                  <a:gd name="connsiteY103" fmla="*/ 383736 h 648844"/>
                  <a:gd name="connsiteX104" fmla="*/ 109181 w 700293"/>
                  <a:gd name="connsiteY104" fmla="*/ 371374 h 648844"/>
                  <a:gd name="connsiteX105" fmla="*/ 109181 w 700293"/>
                  <a:gd name="connsiteY105" fmla="*/ 305440 h 648844"/>
                  <a:gd name="connsiteX106" fmla="*/ 120170 w 700293"/>
                  <a:gd name="connsiteY106" fmla="*/ 302693 h 648844"/>
                  <a:gd name="connsiteX107" fmla="*/ 120170 w 700293"/>
                  <a:gd name="connsiteY107" fmla="*/ 284836 h 648844"/>
                  <a:gd name="connsiteX108" fmla="*/ 138027 w 700293"/>
                  <a:gd name="connsiteY108" fmla="*/ 271100 h 648844"/>
                  <a:gd name="connsiteX109" fmla="*/ 138027 w 700293"/>
                  <a:gd name="connsiteY109" fmla="*/ 247748 h 648844"/>
                  <a:gd name="connsiteX110" fmla="*/ 160005 w 700293"/>
                  <a:gd name="connsiteY110" fmla="*/ 223023 h 648844"/>
                  <a:gd name="connsiteX111" fmla="*/ 168247 w 700293"/>
                  <a:gd name="connsiteY111" fmla="*/ 184562 h 648844"/>
                  <a:gd name="connsiteX112" fmla="*/ 183356 w 700293"/>
                  <a:gd name="connsiteY112" fmla="*/ 181815 h 648844"/>
                  <a:gd name="connsiteX113" fmla="*/ 186104 w 700293"/>
                  <a:gd name="connsiteY113" fmla="*/ 169452 h 648844"/>
                  <a:gd name="connsiteX114" fmla="*/ 183356 w 700293"/>
                  <a:gd name="connsiteY114" fmla="*/ 155716 h 648844"/>
                  <a:gd name="connsiteX115" fmla="*/ 160005 w 700293"/>
                  <a:gd name="connsiteY115" fmla="*/ 139233 h 648844"/>
                  <a:gd name="connsiteX116" fmla="*/ 162752 w 700293"/>
                  <a:gd name="connsiteY116" fmla="*/ 126870 h 648844"/>
                  <a:gd name="connsiteX117" fmla="*/ 155884 w 700293"/>
                  <a:gd name="connsiteY117" fmla="*/ 115881 h 648844"/>
                  <a:gd name="connsiteX118" fmla="*/ 165499 w 700293"/>
                  <a:gd name="connsiteY118" fmla="*/ 95277 h 648844"/>
                  <a:gd name="connsiteX119" fmla="*/ 161690 w 700293"/>
                  <a:gd name="connsiteY119" fmla="*/ 81945 h 648844"/>
                  <a:gd name="connsiteX120" fmla="*/ 448890 w 700293"/>
                  <a:gd name="connsiteY120" fmla="*/ 103807 h 648844"/>
                  <a:gd name="connsiteX0" fmla="*/ 668625 w 700293"/>
                  <a:gd name="connsiteY0" fmla="*/ 30575 h 597474"/>
                  <a:gd name="connsiteX1" fmla="*/ 657941 w 700293"/>
                  <a:gd name="connsiteY1" fmla="*/ 39786 h 597474"/>
                  <a:gd name="connsiteX2" fmla="*/ 657941 w 700293"/>
                  <a:gd name="connsiteY2" fmla="*/ 47799 h 597474"/>
                  <a:gd name="connsiteX3" fmla="*/ 671677 w 700293"/>
                  <a:gd name="connsiteY3" fmla="*/ 51233 h 597474"/>
                  <a:gd name="connsiteX4" fmla="*/ 677400 w 700293"/>
                  <a:gd name="connsiteY4" fmla="*/ 61535 h 597474"/>
                  <a:gd name="connsiteX5" fmla="*/ 695715 w 700293"/>
                  <a:gd name="connsiteY5" fmla="*/ 58101 h 597474"/>
                  <a:gd name="connsiteX6" fmla="*/ 700293 w 700293"/>
                  <a:gd name="connsiteY6" fmla="*/ 72982 h 597474"/>
                  <a:gd name="connsiteX7" fmla="*/ 687702 w 700293"/>
                  <a:gd name="connsiteY7" fmla="*/ 90152 h 597474"/>
                  <a:gd name="connsiteX8" fmla="*/ 678544 w 700293"/>
                  <a:gd name="connsiteY8" fmla="*/ 83284 h 597474"/>
                  <a:gd name="connsiteX9" fmla="*/ 668242 w 700293"/>
                  <a:gd name="connsiteY9" fmla="*/ 84429 h 597474"/>
                  <a:gd name="connsiteX10" fmla="*/ 673965 w 700293"/>
                  <a:gd name="connsiteY10" fmla="*/ 97020 h 597474"/>
                  <a:gd name="connsiteX11" fmla="*/ 671677 w 700293"/>
                  <a:gd name="connsiteY11" fmla="*/ 114190 h 597474"/>
                  <a:gd name="connsiteX12" fmla="*/ 678544 w 700293"/>
                  <a:gd name="connsiteY12" fmla="*/ 129071 h 597474"/>
                  <a:gd name="connsiteX13" fmla="*/ 653362 w 700293"/>
                  <a:gd name="connsiteY13" fmla="*/ 133650 h 597474"/>
                  <a:gd name="connsiteX14" fmla="*/ 659085 w 700293"/>
                  <a:gd name="connsiteY14" fmla="*/ 146241 h 597474"/>
                  <a:gd name="connsiteX15" fmla="*/ 659085 w 700293"/>
                  <a:gd name="connsiteY15" fmla="*/ 158833 h 597474"/>
                  <a:gd name="connsiteX16" fmla="*/ 677400 w 700293"/>
                  <a:gd name="connsiteY16" fmla="*/ 158833 h 597474"/>
                  <a:gd name="connsiteX17" fmla="*/ 679689 w 700293"/>
                  <a:gd name="connsiteY17" fmla="*/ 164556 h 597474"/>
                  <a:gd name="connsiteX18" fmla="*/ 675110 w 700293"/>
                  <a:gd name="connsiteY18" fmla="*/ 177148 h 597474"/>
                  <a:gd name="connsiteX19" fmla="*/ 691136 w 700293"/>
                  <a:gd name="connsiteY19" fmla="*/ 184016 h 597474"/>
                  <a:gd name="connsiteX20" fmla="*/ 691136 w 700293"/>
                  <a:gd name="connsiteY20" fmla="*/ 204620 h 597474"/>
                  <a:gd name="connsiteX21" fmla="*/ 694570 w 700293"/>
                  <a:gd name="connsiteY21" fmla="*/ 222935 h 597474"/>
                  <a:gd name="connsiteX22" fmla="*/ 688847 w 700293"/>
                  <a:gd name="connsiteY22" fmla="*/ 249263 h 597474"/>
                  <a:gd name="connsiteX23" fmla="*/ 681979 w 700293"/>
                  <a:gd name="connsiteY23" fmla="*/ 251552 h 597474"/>
                  <a:gd name="connsiteX24" fmla="*/ 677400 w 700293"/>
                  <a:gd name="connsiteY24" fmla="*/ 245828 h 597474"/>
                  <a:gd name="connsiteX25" fmla="*/ 669387 w 700293"/>
                  <a:gd name="connsiteY25" fmla="*/ 234382 h 597474"/>
                  <a:gd name="connsiteX26" fmla="*/ 668242 w 700293"/>
                  <a:gd name="connsiteY26" fmla="*/ 227514 h 597474"/>
                  <a:gd name="connsiteX27" fmla="*/ 659085 w 700293"/>
                  <a:gd name="connsiteY27" fmla="*/ 227514 h 597474"/>
                  <a:gd name="connsiteX28" fmla="*/ 648783 w 700293"/>
                  <a:gd name="connsiteY28" fmla="*/ 219501 h 597474"/>
                  <a:gd name="connsiteX29" fmla="*/ 653362 w 700293"/>
                  <a:gd name="connsiteY29" fmla="*/ 205765 h 597474"/>
                  <a:gd name="connsiteX30" fmla="*/ 653362 w 700293"/>
                  <a:gd name="connsiteY30" fmla="*/ 198897 h 597474"/>
                  <a:gd name="connsiteX31" fmla="*/ 636191 w 700293"/>
                  <a:gd name="connsiteY31" fmla="*/ 196607 h 597474"/>
                  <a:gd name="connsiteX32" fmla="*/ 629323 w 700293"/>
                  <a:gd name="connsiteY32" fmla="*/ 194318 h 597474"/>
                  <a:gd name="connsiteX33" fmla="*/ 641914 w 700293"/>
                  <a:gd name="connsiteY33" fmla="*/ 182871 h 597474"/>
                  <a:gd name="connsiteX34" fmla="*/ 635047 w 700293"/>
                  <a:gd name="connsiteY34" fmla="*/ 173714 h 597474"/>
                  <a:gd name="connsiteX35" fmla="*/ 637336 w 700293"/>
                  <a:gd name="connsiteY35" fmla="*/ 167990 h 597474"/>
                  <a:gd name="connsiteX36" fmla="*/ 622455 w 700293"/>
                  <a:gd name="connsiteY36" fmla="*/ 161122 h 597474"/>
                  <a:gd name="connsiteX37" fmla="*/ 609863 w 700293"/>
                  <a:gd name="connsiteY37" fmla="*/ 171424 h 597474"/>
                  <a:gd name="connsiteX38" fmla="*/ 602996 w 700293"/>
                  <a:gd name="connsiteY38" fmla="*/ 167990 h 597474"/>
                  <a:gd name="connsiteX39" fmla="*/ 604140 w 700293"/>
                  <a:gd name="connsiteY39" fmla="*/ 153109 h 597474"/>
                  <a:gd name="connsiteX40" fmla="*/ 573234 w 700293"/>
                  <a:gd name="connsiteY40" fmla="*/ 149675 h 597474"/>
                  <a:gd name="connsiteX41" fmla="*/ 550340 w 700293"/>
                  <a:gd name="connsiteY41" fmla="*/ 156543 h 597474"/>
                  <a:gd name="connsiteX42" fmla="*/ 528592 w 700293"/>
                  <a:gd name="connsiteY42" fmla="*/ 157688 h 597474"/>
                  <a:gd name="connsiteX43" fmla="*/ 514855 w 700293"/>
                  <a:gd name="connsiteY43" fmla="*/ 164556 h 597474"/>
                  <a:gd name="connsiteX44" fmla="*/ 488528 w 700293"/>
                  <a:gd name="connsiteY44" fmla="*/ 182871 h 597474"/>
                  <a:gd name="connsiteX45" fmla="*/ 487383 w 700293"/>
                  <a:gd name="connsiteY45" fmla="*/ 198897 h 597474"/>
                  <a:gd name="connsiteX46" fmla="*/ 479371 w 700293"/>
                  <a:gd name="connsiteY46" fmla="*/ 205765 h 597474"/>
                  <a:gd name="connsiteX47" fmla="*/ 477081 w 700293"/>
                  <a:gd name="connsiteY47" fmla="*/ 194318 h 597474"/>
                  <a:gd name="connsiteX48" fmla="*/ 472502 w 700293"/>
                  <a:gd name="connsiteY48" fmla="*/ 189739 h 597474"/>
                  <a:gd name="connsiteX49" fmla="*/ 472502 w 700293"/>
                  <a:gd name="connsiteY49" fmla="*/ 173714 h 597474"/>
                  <a:gd name="connsiteX50" fmla="*/ 457621 w 700293"/>
                  <a:gd name="connsiteY50" fmla="*/ 172569 h 597474"/>
                  <a:gd name="connsiteX51" fmla="*/ 438162 w 700293"/>
                  <a:gd name="connsiteY51" fmla="*/ 172569 h 597474"/>
                  <a:gd name="connsiteX52" fmla="*/ 433584 w 700293"/>
                  <a:gd name="connsiteY52" fmla="*/ 193173 h 597474"/>
                  <a:gd name="connsiteX53" fmla="*/ 424426 w 700293"/>
                  <a:gd name="connsiteY53" fmla="*/ 202331 h 597474"/>
                  <a:gd name="connsiteX54" fmla="*/ 427860 w 700293"/>
                  <a:gd name="connsiteY54" fmla="*/ 210343 h 597474"/>
                  <a:gd name="connsiteX55" fmla="*/ 422136 w 700293"/>
                  <a:gd name="connsiteY55" fmla="*/ 216067 h 597474"/>
                  <a:gd name="connsiteX56" fmla="*/ 432439 w 700293"/>
                  <a:gd name="connsiteY56" fmla="*/ 221790 h 597474"/>
                  <a:gd name="connsiteX57" fmla="*/ 440451 w 700293"/>
                  <a:gd name="connsiteY57" fmla="*/ 214922 h 597474"/>
                  <a:gd name="connsiteX58" fmla="*/ 448464 w 700293"/>
                  <a:gd name="connsiteY58" fmla="*/ 229803 h 597474"/>
                  <a:gd name="connsiteX59" fmla="*/ 441596 w 700293"/>
                  <a:gd name="connsiteY59" fmla="*/ 238960 h 597474"/>
                  <a:gd name="connsiteX60" fmla="*/ 410690 w 700293"/>
                  <a:gd name="connsiteY60" fmla="*/ 250407 h 597474"/>
                  <a:gd name="connsiteX61" fmla="*/ 412313 w 700293"/>
                  <a:gd name="connsiteY61" fmla="*/ 254006 h 597474"/>
                  <a:gd name="connsiteX62" fmla="*/ 408629 w 700293"/>
                  <a:gd name="connsiteY62" fmla="*/ 252697 h 597474"/>
                  <a:gd name="connsiteX63" fmla="*/ 397640 w 700293"/>
                  <a:gd name="connsiteY63" fmla="*/ 274674 h 597474"/>
                  <a:gd name="connsiteX64" fmla="*/ 385278 w 700293"/>
                  <a:gd name="connsiteY64" fmla="*/ 303520 h 597474"/>
                  <a:gd name="connsiteX65" fmla="*/ 361926 w 700293"/>
                  <a:gd name="connsiteY65" fmla="*/ 374948 h 597474"/>
                  <a:gd name="connsiteX66" fmla="*/ 353685 w 700293"/>
                  <a:gd name="connsiteY66" fmla="*/ 428519 h 597474"/>
                  <a:gd name="connsiteX67" fmla="*/ 353685 w 700293"/>
                  <a:gd name="connsiteY67" fmla="*/ 472475 h 597474"/>
                  <a:gd name="connsiteX68" fmla="*/ 361926 w 700293"/>
                  <a:gd name="connsiteY68" fmla="*/ 512310 h 597474"/>
                  <a:gd name="connsiteX69" fmla="*/ 333080 w 700293"/>
                  <a:gd name="connsiteY69" fmla="*/ 510936 h 597474"/>
                  <a:gd name="connsiteX70" fmla="*/ 322092 w 700293"/>
                  <a:gd name="connsiteY70" fmla="*/ 520552 h 597474"/>
                  <a:gd name="connsiteX71" fmla="*/ 322092 w 700293"/>
                  <a:gd name="connsiteY71" fmla="*/ 545277 h 597474"/>
                  <a:gd name="connsiteX72" fmla="*/ 319344 w 700293"/>
                  <a:gd name="connsiteY72" fmla="*/ 580991 h 597474"/>
                  <a:gd name="connsiteX73" fmla="*/ 280883 w 700293"/>
                  <a:gd name="connsiteY73" fmla="*/ 580991 h 597474"/>
                  <a:gd name="connsiteX74" fmla="*/ 286378 w 700293"/>
                  <a:gd name="connsiteY74" fmla="*/ 597474 h 597474"/>
                  <a:gd name="connsiteX75" fmla="*/ 257532 w 700293"/>
                  <a:gd name="connsiteY75" fmla="*/ 593353 h 597474"/>
                  <a:gd name="connsiteX76" fmla="*/ 243795 w 700293"/>
                  <a:gd name="connsiteY76" fmla="*/ 593353 h 597474"/>
                  <a:gd name="connsiteX77" fmla="*/ 242422 w 700293"/>
                  <a:gd name="connsiteY77" fmla="*/ 580991 h 597474"/>
                  <a:gd name="connsiteX78" fmla="*/ 224565 w 700293"/>
                  <a:gd name="connsiteY78" fmla="*/ 572749 h 597474"/>
                  <a:gd name="connsiteX79" fmla="*/ 228686 w 700293"/>
                  <a:gd name="connsiteY79" fmla="*/ 542529 h 597474"/>
                  <a:gd name="connsiteX80" fmla="*/ 228686 w 700293"/>
                  <a:gd name="connsiteY80" fmla="*/ 531541 h 597474"/>
                  <a:gd name="connsiteX81" fmla="*/ 228686 w 700293"/>
                  <a:gd name="connsiteY81" fmla="*/ 516431 h 597474"/>
                  <a:gd name="connsiteX82" fmla="*/ 165499 w 700293"/>
                  <a:gd name="connsiteY82" fmla="*/ 501321 h 597474"/>
                  <a:gd name="connsiteX83" fmla="*/ 128412 w 700293"/>
                  <a:gd name="connsiteY83" fmla="*/ 508189 h 597474"/>
                  <a:gd name="connsiteX84" fmla="*/ 110555 w 700293"/>
                  <a:gd name="connsiteY84" fmla="*/ 501321 h 597474"/>
                  <a:gd name="connsiteX85" fmla="*/ 107808 w 700293"/>
                  <a:gd name="connsiteY85" fmla="*/ 488958 h 597474"/>
                  <a:gd name="connsiteX86" fmla="*/ 113302 w 700293"/>
                  <a:gd name="connsiteY86" fmla="*/ 475222 h 597474"/>
                  <a:gd name="connsiteX87" fmla="*/ 81709 w 700293"/>
                  <a:gd name="connsiteY87" fmla="*/ 472475 h 597474"/>
                  <a:gd name="connsiteX88" fmla="*/ 73467 w 700293"/>
                  <a:gd name="connsiteY88" fmla="*/ 455992 h 597474"/>
                  <a:gd name="connsiteX89" fmla="*/ 56984 w 700293"/>
                  <a:gd name="connsiteY89" fmla="*/ 472475 h 597474"/>
                  <a:gd name="connsiteX90" fmla="*/ 33632 w 700293"/>
                  <a:gd name="connsiteY90" fmla="*/ 473849 h 597474"/>
                  <a:gd name="connsiteX91" fmla="*/ 0 w 700293"/>
                  <a:gd name="connsiteY91" fmla="*/ 455831 h 597474"/>
                  <a:gd name="connsiteX92" fmla="*/ 7534 w 700293"/>
                  <a:gd name="connsiteY92" fmla="*/ 439508 h 597474"/>
                  <a:gd name="connsiteX93" fmla="*/ 2039 w 700293"/>
                  <a:gd name="connsiteY93" fmla="*/ 418904 h 597474"/>
                  <a:gd name="connsiteX94" fmla="*/ 6160 w 700293"/>
                  <a:gd name="connsiteY94" fmla="*/ 398300 h 597474"/>
                  <a:gd name="connsiteX95" fmla="*/ 55610 w 700293"/>
                  <a:gd name="connsiteY95" fmla="*/ 398300 h 597474"/>
                  <a:gd name="connsiteX96" fmla="*/ 62478 w 700293"/>
                  <a:gd name="connsiteY96" fmla="*/ 394179 h 597474"/>
                  <a:gd name="connsiteX97" fmla="*/ 76214 w 700293"/>
                  <a:gd name="connsiteY97" fmla="*/ 390058 h 597474"/>
                  <a:gd name="connsiteX98" fmla="*/ 78962 w 700293"/>
                  <a:gd name="connsiteY98" fmla="*/ 385937 h 597474"/>
                  <a:gd name="connsiteX99" fmla="*/ 78962 w 700293"/>
                  <a:gd name="connsiteY99" fmla="*/ 372201 h 597474"/>
                  <a:gd name="connsiteX100" fmla="*/ 85830 w 700293"/>
                  <a:gd name="connsiteY100" fmla="*/ 351597 h 597474"/>
                  <a:gd name="connsiteX101" fmla="*/ 95445 w 700293"/>
                  <a:gd name="connsiteY101" fmla="*/ 344729 h 597474"/>
                  <a:gd name="connsiteX102" fmla="*/ 96819 w 700293"/>
                  <a:gd name="connsiteY102" fmla="*/ 332366 h 597474"/>
                  <a:gd name="connsiteX103" fmla="*/ 109181 w 700293"/>
                  <a:gd name="connsiteY103" fmla="*/ 320004 h 597474"/>
                  <a:gd name="connsiteX104" fmla="*/ 109181 w 700293"/>
                  <a:gd name="connsiteY104" fmla="*/ 254070 h 597474"/>
                  <a:gd name="connsiteX105" fmla="*/ 120170 w 700293"/>
                  <a:gd name="connsiteY105" fmla="*/ 251323 h 597474"/>
                  <a:gd name="connsiteX106" fmla="*/ 120170 w 700293"/>
                  <a:gd name="connsiteY106" fmla="*/ 233466 h 597474"/>
                  <a:gd name="connsiteX107" fmla="*/ 138027 w 700293"/>
                  <a:gd name="connsiteY107" fmla="*/ 219730 h 597474"/>
                  <a:gd name="connsiteX108" fmla="*/ 138027 w 700293"/>
                  <a:gd name="connsiteY108" fmla="*/ 196378 h 597474"/>
                  <a:gd name="connsiteX109" fmla="*/ 160005 w 700293"/>
                  <a:gd name="connsiteY109" fmla="*/ 171653 h 597474"/>
                  <a:gd name="connsiteX110" fmla="*/ 168247 w 700293"/>
                  <a:gd name="connsiteY110" fmla="*/ 133192 h 597474"/>
                  <a:gd name="connsiteX111" fmla="*/ 183356 w 700293"/>
                  <a:gd name="connsiteY111" fmla="*/ 130445 h 597474"/>
                  <a:gd name="connsiteX112" fmla="*/ 186104 w 700293"/>
                  <a:gd name="connsiteY112" fmla="*/ 118082 h 597474"/>
                  <a:gd name="connsiteX113" fmla="*/ 183356 w 700293"/>
                  <a:gd name="connsiteY113" fmla="*/ 104346 h 597474"/>
                  <a:gd name="connsiteX114" fmla="*/ 160005 w 700293"/>
                  <a:gd name="connsiteY114" fmla="*/ 87863 h 597474"/>
                  <a:gd name="connsiteX115" fmla="*/ 162752 w 700293"/>
                  <a:gd name="connsiteY115" fmla="*/ 75500 h 597474"/>
                  <a:gd name="connsiteX116" fmla="*/ 155884 w 700293"/>
                  <a:gd name="connsiteY116" fmla="*/ 64511 h 597474"/>
                  <a:gd name="connsiteX117" fmla="*/ 165499 w 700293"/>
                  <a:gd name="connsiteY117" fmla="*/ 43907 h 597474"/>
                  <a:gd name="connsiteX118" fmla="*/ 161690 w 700293"/>
                  <a:gd name="connsiteY118" fmla="*/ 30575 h 597474"/>
                  <a:gd name="connsiteX119" fmla="*/ 448890 w 700293"/>
                  <a:gd name="connsiteY119" fmla="*/ 52437 h 597474"/>
                  <a:gd name="connsiteX0" fmla="*/ 668625 w 700293"/>
                  <a:gd name="connsiteY0" fmla="*/ -1 h 566898"/>
                  <a:gd name="connsiteX1" fmla="*/ 657941 w 700293"/>
                  <a:gd name="connsiteY1" fmla="*/ 9210 h 566898"/>
                  <a:gd name="connsiteX2" fmla="*/ 657941 w 700293"/>
                  <a:gd name="connsiteY2" fmla="*/ 17223 h 566898"/>
                  <a:gd name="connsiteX3" fmla="*/ 671677 w 700293"/>
                  <a:gd name="connsiteY3" fmla="*/ 20657 h 566898"/>
                  <a:gd name="connsiteX4" fmla="*/ 677400 w 700293"/>
                  <a:gd name="connsiteY4" fmla="*/ 30959 h 566898"/>
                  <a:gd name="connsiteX5" fmla="*/ 695715 w 700293"/>
                  <a:gd name="connsiteY5" fmla="*/ 27525 h 566898"/>
                  <a:gd name="connsiteX6" fmla="*/ 700293 w 700293"/>
                  <a:gd name="connsiteY6" fmla="*/ 42406 h 566898"/>
                  <a:gd name="connsiteX7" fmla="*/ 687702 w 700293"/>
                  <a:gd name="connsiteY7" fmla="*/ 59576 h 566898"/>
                  <a:gd name="connsiteX8" fmla="*/ 678544 w 700293"/>
                  <a:gd name="connsiteY8" fmla="*/ 52708 h 566898"/>
                  <a:gd name="connsiteX9" fmla="*/ 668242 w 700293"/>
                  <a:gd name="connsiteY9" fmla="*/ 53853 h 566898"/>
                  <a:gd name="connsiteX10" fmla="*/ 673965 w 700293"/>
                  <a:gd name="connsiteY10" fmla="*/ 66444 h 566898"/>
                  <a:gd name="connsiteX11" fmla="*/ 671677 w 700293"/>
                  <a:gd name="connsiteY11" fmla="*/ 83614 h 566898"/>
                  <a:gd name="connsiteX12" fmla="*/ 678544 w 700293"/>
                  <a:gd name="connsiteY12" fmla="*/ 98495 h 566898"/>
                  <a:gd name="connsiteX13" fmla="*/ 653362 w 700293"/>
                  <a:gd name="connsiteY13" fmla="*/ 103074 h 566898"/>
                  <a:gd name="connsiteX14" fmla="*/ 659085 w 700293"/>
                  <a:gd name="connsiteY14" fmla="*/ 115665 h 566898"/>
                  <a:gd name="connsiteX15" fmla="*/ 659085 w 700293"/>
                  <a:gd name="connsiteY15" fmla="*/ 128257 h 566898"/>
                  <a:gd name="connsiteX16" fmla="*/ 677400 w 700293"/>
                  <a:gd name="connsiteY16" fmla="*/ 128257 h 566898"/>
                  <a:gd name="connsiteX17" fmla="*/ 679689 w 700293"/>
                  <a:gd name="connsiteY17" fmla="*/ 133980 h 566898"/>
                  <a:gd name="connsiteX18" fmla="*/ 675110 w 700293"/>
                  <a:gd name="connsiteY18" fmla="*/ 146572 h 566898"/>
                  <a:gd name="connsiteX19" fmla="*/ 691136 w 700293"/>
                  <a:gd name="connsiteY19" fmla="*/ 153440 h 566898"/>
                  <a:gd name="connsiteX20" fmla="*/ 691136 w 700293"/>
                  <a:gd name="connsiteY20" fmla="*/ 174044 h 566898"/>
                  <a:gd name="connsiteX21" fmla="*/ 694570 w 700293"/>
                  <a:gd name="connsiteY21" fmla="*/ 192359 h 566898"/>
                  <a:gd name="connsiteX22" fmla="*/ 688847 w 700293"/>
                  <a:gd name="connsiteY22" fmla="*/ 218687 h 566898"/>
                  <a:gd name="connsiteX23" fmla="*/ 681979 w 700293"/>
                  <a:gd name="connsiteY23" fmla="*/ 220976 h 566898"/>
                  <a:gd name="connsiteX24" fmla="*/ 677400 w 700293"/>
                  <a:gd name="connsiteY24" fmla="*/ 215252 h 566898"/>
                  <a:gd name="connsiteX25" fmla="*/ 669387 w 700293"/>
                  <a:gd name="connsiteY25" fmla="*/ 203806 h 566898"/>
                  <a:gd name="connsiteX26" fmla="*/ 668242 w 700293"/>
                  <a:gd name="connsiteY26" fmla="*/ 196938 h 566898"/>
                  <a:gd name="connsiteX27" fmla="*/ 659085 w 700293"/>
                  <a:gd name="connsiteY27" fmla="*/ 196938 h 566898"/>
                  <a:gd name="connsiteX28" fmla="*/ 648783 w 700293"/>
                  <a:gd name="connsiteY28" fmla="*/ 188925 h 566898"/>
                  <a:gd name="connsiteX29" fmla="*/ 653362 w 700293"/>
                  <a:gd name="connsiteY29" fmla="*/ 175189 h 566898"/>
                  <a:gd name="connsiteX30" fmla="*/ 653362 w 700293"/>
                  <a:gd name="connsiteY30" fmla="*/ 168321 h 566898"/>
                  <a:gd name="connsiteX31" fmla="*/ 636191 w 700293"/>
                  <a:gd name="connsiteY31" fmla="*/ 166031 h 566898"/>
                  <a:gd name="connsiteX32" fmla="*/ 629323 w 700293"/>
                  <a:gd name="connsiteY32" fmla="*/ 163742 h 566898"/>
                  <a:gd name="connsiteX33" fmla="*/ 641914 w 700293"/>
                  <a:gd name="connsiteY33" fmla="*/ 152295 h 566898"/>
                  <a:gd name="connsiteX34" fmla="*/ 635047 w 700293"/>
                  <a:gd name="connsiteY34" fmla="*/ 143138 h 566898"/>
                  <a:gd name="connsiteX35" fmla="*/ 637336 w 700293"/>
                  <a:gd name="connsiteY35" fmla="*/ 137414 h 566898"/>
                  <a:gd name="connsiteX36" fmla="*/ 622455 w 700293"/>
                  <a:gd name="connsiteY36" fmla="*/ 130546 h 566898"/>
                  <a:gd name="connsiteX37" fmla="*/ 609863 w 700293"/>
                  <a:gd name="connsiteY37" fmla="*/ 140848 h 566898"/>
                  <a:gd name="connsiteX38" fmla="*/ 602996 w 700293"/>
                  <a:gd name="connsiteY38" fmla="*/ 137414 h 566898"/>
                  <a:gd name="connsiteX39" fmla="*/ 604140 w 700293"/>
                  <a:gd name="connsiteY39" fmla="*/ 122533 h 566898"/>
                  <a:gd name="connsiteX40" fmla="*/ 573234 w 700293"/>
                  <a:gd name="connsiteY40" fmla="*/ 119099 h 566898"/>
                  <a:gd name="connsiteX41" fmla="*/ 550340 w 700293"/>
                  <a:gd name="connsiteY41" fmla="*/ 125967 h 566898"/>
                  <a:gd name="connsiteX42" fmla="*/ 528592 w 700293"/>
                  <a:gd name="connsiteY42" fmla="*/ 127112 h 566898"/>
                  <a:gd name="connsiteX43" fmla="*/ 514855 w 700293"/>
                  <a:gd name="connsiteY43" fmla="*/ 133980 h 566898"/>
                  <a:gd name="connsiteX44" fmla="*/ 488528 w 700293"/>
                  <a:gd name="connsiteY44" fmla="*/ 152295 h 566898"/>
                  <a:gd name="connsiteX45" fmla="*/ 487383 w 700293"/>
                  <a:gd name="connsiteY45" fmla="*/ 168321 h 566898"/>
                  <a:gd name="connsiteX46" fmla="*/ 479371 w 700293"/>
                  <a:gd name="connsiteY46" fmla="*/ 175189 h 566898"/>
                  <a:gd name="connsiteX47" fmla="*/ 477081 w 700293"/>
                  <a:gd name="connsiteY47" fmla="*/ 163742 h 566898"/>
                  <a:gd name="connsiteX48" fmla="*/ 472502 w 700293"/>
                  <a:gd name="connsiteY48" fmla="*/ 159163 h 566898"/>
                  <a:gd name="connsiteX49" fmla="*/ 472502 w 700293"/>
                  <a:gd name="connsiteY49" fmla="*/ 143138 h 566898"/>
                  <a:gd name="connsiteX50" fmla="*/ 457621 w 700293"/>
                  <a:gd name="connsiteY50" fmla="*/ 141993 h 566898"/>
                  <a:gd name="connsiteX51" fmla="*/ 438162 w 700293"/>
                  <a:gd name="connsiteY51" fmla="*/ 141993 h 566898"/>
                  <a:gd name="connsiteX52" fmla="*/ 433584 w 700293"/>
                  <a:gd name="connsiteY52" fmla="*/ 162597 h 566898"/>
                  <a:gd name="connsiteX53" fmla="*/ 424426 w 700293"/>
                  <a:gd name="connsiteY53" fmla="*/ 171755 h 566898"/>
                  <a:gd name="connsiteX54" fmla="*/ 427860 w 700293"/>
                  <a:gd name="connsiteY54" fmla="*/ 179767 h 566898"/>
                  <a:gd name="connsiteX55" fmla="*/ 422136 w 700293"/>
                  <a:gd name="connsiteY55" fmla="*/ 185491 h 566898"/>
                  <a:gd name="connsiteX56" fmla="*/ 432439 w 700293"/>
                  <a:gd name="connsiteY56" fmla="*/ 191214 h 566898"/>
                  <a:gd name="connsiteX57" fmla="*/ 440451 w 700293"/>
                  <a:gd name="connsiteY57" fmla="*/ 184346 h 566898"/>
                  <a:gd name="connsiteX58" fmla="*/ 448464 w 700293"/>
                  <a:gd name="connsiteY58" fmla="*/ 199227 h 566898"/>
                  <a:gd name="connsiteX59" fmla="*/ 441596 w 700293"/>
                  <a:gd name="connsiteY59" fmla="*/ 208384 h 566898"/>
                  <a:gd name="connsiteX60" fmla="*/ 410690 w 700293"/>
                  <a:gd name="connsiteY60" fmla="*/ 219831 h 566898"/>
                  <a:gd name="connsiteX61" fmla="*/ 412313 w 700293"/>
                  <a:gd name="connsiteY61" fmla="*/ 223430 h 566898"/>
                  <a:gd name="connsiteX62" fmla="*/ 408629 w 700293"/>
                  <a:gd name="connsiteY62" fmla="*/ 222121 h 566898"/>
                  <a:gd name="connsiteX63" fmla="*/ 397640 w 700293"/>
                  <a:gd name="connsiteY63" fmla="*/ 244098 h 566898"/>
                  <a:gd name="connsiteX64" fmla="*/ 385278 w 700293"/>
                  <a:gd name="connsiteY64" fmla="*/ 272944 h 566898"/>
                  <a:gd name="connsiteX65" fmla="*/ 361926 w 700293"/>
                  <a:gd name="connsiteY65" fmla="*/ 344372 h 566898"/>
                  <a:gd name="connsiteX66" fmla="*/ 353685 w 700293"/>
                  <a:gd name="connsiteY66" fmla="*/ 397943 h 566898"/>
                  <a:gd name="connsiteX67" fmla="*/ 353685 w 700293"/>
                  <a:gd name="connsiteY67" fmla="*/ 441899 h 566898"/>
                  <a:gd name="connsiteX68" fmla="*/ 361926 w 700293"/>
                  <a:gd name="connsiteY68" fmla="*/ 481734 h 566898"/>
                  <a:gd name="connsiteX69" fmla="*/ 333080 w 700293"/>
                  <a:gd name="connsiteY69" fmla="*/ 480360 h 566898"/>
                  <a:gd name="connsiteX70" fmla="*/ 322092 w 700293"/>
                  <a:gd name="connsiteY70" fmla="*/ 489976 h 566898"/>
                  <a:gd name="connsiteX71" fmla="*/ 322092 w 700293"/>
                  <a:gd name="connsiteY71" fmla="*/ 514701 h 566898"/>
                  <a:gd name="connsiteX72" fmla="*/ 319344 w 700293"/>
                  <a:gd name="connsiteY72" fmla="*/ 550415 h 566898"/>
                  <a:gd name="connsiteX73" fmla="*/ 280883 w 700293"/>
                  <a:gd name="connsiteY73" fmla="*/ 550415 h 566898"/>
                  <a:gd name="connsiteX74" fmla="*/ 286378 w 700293"/>
                  <a:gd name="connsiteY74" fmla="*/ 566898 h 566898"/>
                  <a:gd name="connsiteX75" fmla="*/ 257532 w 700293"/>
                  <a:gd name="connsiteY75" fmla="*/ 562777 h 566898"/>
                  <a:gd name="connsiteX76" fmla="*/ 243795 w 700293"/>
                  <a:gd name="connsiteY76" fmla="*/ 562777 h 566898"/>
                  <a:gd name="connsiteX77" fmla="*/ 242422 w 700293"/>
                  <a:gd name="connsiteY77" fmla="*/ 550415 h 566898"/>
                  <a:gd name="connsiteX78" fmla="*/ 224565 w 700293"/>
                  <a:gd name="connsiteY78" fmla="*/ 542173 h 566898"/>
                  <a:gd name="connsiteX79" fmla="*/ 228686 w 700293"/>
                  <a:gd name="connsiteY79" fmla="*/ 511953 h 566898"/>
                  <a:gd name="connsiteX80" fmla="*/ 228686 w 700293"/>
                  <a:gd name="connsiteY80" fmla="*/ 500965 h 566898"/>
                  <a:gd name="connsiteX81" fmla="*/ 228686 w 700293"/>
                  <a:gd name="connsiteY81" fmla="*/ 485855 h 566898"/>
                  <a:gd name="connsiteX82" fmla="*/ 165499 w 700293"/>
                  <a:gd name="connsiteY82" fmla="*/ 470745 h 566898"/>
                  <a:gd name="connsiteX83" fmla="*/ 128412 w 700293"/>
                  <a:gd name="connsiteY83" fmla="*/ 477613 h 566898"/>
                  <a:gd name="connsiteX84" fmla="*/ 110555 w 700293"/>
                  <a:gd name="connsiteY84" fmla="*/ 470745 h 566898"/>
                  <a:gd name="connsiteX85" fmla="*/ 107808 w 700293"/>
                  <a:gd name="connsiteY85" fmla="*/ 458382 h 566898"/>
                  <a:gd name="connsiteX86" fmla="*/ 113302 w 700293"/>
                  <a:gd name="connsiteY86" fmla="*/ 444646 h 566898"/>
                  <a:gd name="connsiteX87" fmla="*/ 81709 w 700293"/>
                  <a:gd name="connsiteY87" fmla="*/ 441899 h 566898"/>
                  <a:gd name="connsiteX88" fmla="*/ 73467 w 700293"/>
                  <a:gd name="connsiteY88" fmla="*/ 425416 h 566898"/>
                  <a:gd name="connsiteX89" fmla="*/ 56984 w 700293"/>
                  <a:gd name="connsiteY89" fmla="*/ 441899 h 566898"/>
                  <a:gd name="connsiteX90" fmla="*/ 33632 w 700293"/>
                  <a:gd name="connsiteY90" fmla="*/ 443273 h 566898"/>
                  <a:gd name="connsiteX91" fmla="*/ 0 w 700293"/>
                  <a:gd name="connsiteY91" fmla="*/ 425255 h 566898"/>
                  <a:gd name="connsiteX92" fmla="*/ 7534 w 700293"/>
                  <a:gd name="connsiteY92" fmla="*/ 408932 h 566898"/>
                  <a:gd name="connsiteX93" fmla="*/ 2039 w 700293"/>
                  <a:gd name="connsiteY93" fmla="*/ 388328 h 566898"/>
                  <a:gd name="connsiteX94" fmla="*/ 6160 w 700293"/>
                  <a:gd name="connsiteY94" fmla="*/ 367724 h 566898"/>
                  <a:gd name="connsiteX95" fmla="*/ 55610 w 700293"/>
                  <a:gd name="connsiteY95" fmla="*/ 367724 h 566898"/>
                  <a:gd name="connsiteX96" fmla="*/ 62478 w 700293"/>
                  <a:gd name="connsiteY96" fmla="*/ 363603 h 566898"/>
                  <a:gd name="connsiteX97" fmla="*/ 76214 w 700293"/>
                  <a:gd name="connsiteY97" fmla="*/ 359482 h 566898"/>
                  <a:gd name="connsiteX98" fmla="*/ 78962 w 700293"/>
                  <a:gd name="connsiteY98" fmla="*/ 355361 h 566898"/>
                  <a:gd name="connsiteX99" fmla="*/ 78962 w 700293"/>
                  <a:gd name="connsiteY99" fmla="*/ 341625 h 566898"/>
                  <a:gd name="connsiteX100" fmla="*/ 85830 w 700293"/>
                  <a:gd name="connsiteY100" fmla="*/ 321021 h 566898"/>
                  <a:gd name="connsiteX101" fmla="*/ 95445 w 700293"/>
                  <a:gd name="connsiteY101" fmla="*/ 314153 h 566898"/>
                  <a:gd name="connsiteX102" fmla="*/ 96819 w 700293"/>
                  <a:gd name="connsiteY102" fmla="*/ 301790 h 566898"/>
                  <a:gd name="connsiteX103" fmla="*/ 109181 w 700293"/>
                  <a:gd name="connsiteY103" fmla="*/ 289428 h 566898"/>
                  <a:gd name="connsiteX104" fmla="*/ 109181 w 700293"/>
                  <a:gd name="connsiteY104" fmla="*/ 223494 h 566898"/>
                  <a:gd name="connsiteX105" fmla="*/ 120170 w 700293"/>
                  <a:gd name="connsiteY105" fmla="*/ 220747 h 566898"/>
                  <a:gd name="connsiteX106" fmla="*/ 120170 w 700293"/>
                  <a:gd name="connsiteY106" fmla="*/ 202890 h 566898"/>
                  <a:gd name="connsiteX107" fmla="*/ 138027 w 700293"/>
                  <a:gd name="connsiteY107" fmla="*/ 189154 h 566898"/>
                  <a:gd name="connsiteX108" fmla="*/ 138027 w 700293"/>
                  <a:gd name="connsiteY108" fmla="*/ 165802 h 566898"/>
                  <a:gd name="connsiteX109" fmla="*/ 160005 w 700293"/>
                  <a:gd name="connsiteY109" fmla="*/ 141077 h 566898"/>
                  <a:gd name="connsiteX110" fmla="*/ 168247 w 700293"/>
                  <a:gd name="connsiteY110" fmla="*/ 102616 h 566898"/>
                  <a:gd name="connsiteX111" fmla="*/ 183356 w 700293"/>
                  <a:gd name="connsiteY111" fmla="*/ 99869 h 566898"/>
                  <a:gd name="connsiteX112" fmla="*/ 186104 w 700293"/>
                  <a:gd name="connsiteY112" fmla="*/ 87506 h 566898"/>
                  <a:gd name="connsiteX113" fmla="*/ 183356 w 700293"/>
                  <a:gd name="connsiteY113" fmla="*/ 73770 h 566898"/>
                  <a:gd name="connsiteX114" fmla="*/ 160005 w 700293"/>
                  <a:gd name="connsiteY114" fmla="*/ 57287 h 566898"/>
                  <a:gd name="connsiteX115" fmla="*/ 162752 w 700293"/>
                  <a:gd name="connsiteY115" fmla="*/ 44924 h 566898"/>
                  <a:gd name="connsiteX116" fmla="*/ 155884 w 700293"/>
                  <a:gd name="connsiteY116" fmla="*/ 33935 h 566898"/>
                  <a:gd name="connsiteX117" fmla="*/ 165499 w 700293"/>
                  <a:gd name="connsiteY117" fmla="*/ 13331 h 566898"/>
                  <a:gd name="connsiteX118" fmla="*/ 161690 w 700293"/>
                  <a:gd name="connsiteY118" fmla="*/ -1 h 566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</a:cxnLst>
                <a:rect l="l" t="t" r="r" b="b"/>
                <a:pathLst>
                  <a:path w="700293" h="566898">
                    <a:moveTo>
                      <a:pt x="668625" y="-1"/>
                    </a:moveTo>
                    <a:lnTo>
                      <a:pt x="657941" y="9210"/>
                    </a:lnTo>
                    <a:lnTo>
                      <a:pt x="657941" y="17223"/>
                    </a:lnTo>
                    <a:lnTo>
                      <a:pt x="671677" y="20657"/>
                    </a:lnTo>
                    <a:lnTo>
                      <a:pt x="677400" y="30959"/>
                    </a:lnTo>
                    <a:lnTo>
                      <a:pt x="695715" y="27525"/>
                    </a:lnTo>
                    <a:lnTo>
                      <a:pt x="700293" y="42406"/>
                    </a:lnTo>
                    <a:lnTo>
                      <a:pt x="687702" y="59576"/>
                    </a:lnTo>
                    <a:lnTo>
                      <a:pt x="678544" y="52708"/>
                    </a:lnTo>
                    <a:lnTo>
                      <a:pt x="668242" y="53853"/>
                    </a:lnTo>
                    <a:lnTo>
                      <a:pt x="673965" y="66444"/>
                    </a:lnTo>
                    <a:lnTo>
                      <a:pt x="671677" y="83614"/>
                    </a:lnTo>
                    <a:lnTo>
                      <a:pt x="678544" y="98495"/>
                    </a:lnTo>
                    <a:lnTo>
                      <a:pt x="653362" y="103074"/>
                    </a:lnTo>
                    <a:lnTo>
                      <a:pt x="659085" y="115665"/>
                    </a:lnTo>
                    <a:lnTo>
                      <a:pt x="659085" y="128257"/>
                    </a:lnTo>
                    <a:lnTo>
                      <a:pt x="677400" y="128257"/>
                    </a:lnTo>
                    <a:lnTo>
                      <a:pt x="679689" y="133980"/>
                    </a:lnTo>
                    <a:lnTo>
                      <a:pt x="675110" y="146572"/>
                    </a:lnTo>
                    <a:lnTo>
                      <a:pt x="691136" y="153440"/>
                    </a:lnTo>
                    <a:lnTo>
                      <a:pt x="691136" y="174044"/>
                    </a:lnTo>
                    <a:lnTo>
                      <a:pt x="694570" y="192359"/>
                    </a:lnTo>
                    <a:lnTo>
                      <a:pt x="688847" y="218687"/>
                    </a:lnTo>
                    <a:lnTo>
                      <a:pt x="681979" y="220976"/>
                    </a:lnTo>
                    <a:lnTo>
                      <a:pt x="677400" y="215252"/>
                    </a:lnTo>
                    <a:lnTo>
                      <a:pt x="669387" y="203806"/>
                    </a:lnTo>
                    <a:lnTo>
                      <a:pt x="668242" y="196938"/>
                    </a:lnTo>
                    <a:lnTo>
                      <a:pt x="659085" y="196938"/>
                    </a:lnTo>
                    <a:lnTo>
                      <a:pt x="648783" y="188925"/>
                    </a:lnTo>
                    <a:lnTo>
                      <a:pt x="653362" y="175189"/>
                    </a:lnTo>
                    <a:lnTo>
                      <a:pt x="653362" y="168321"/>
                    </a:lnTo>
                    <a:lnTo>
                      <a:pt x="636191" y="166031"/>
                    </a:lnTo>
                    <a:lnTo>
                      <a:pt x="629323" y="163742"/>
                    </a:lnTo>
                    <a:lnTo>
                      <a:pt x="641914" y="152295"/>
                    </a:lnTo>
                    <a:lnTo>
                      <a:pt x="635047" y="143138"/>
                    </a:lnTo>
                    <a:lnTo>
                      <a:pt x="637336" y="137414"/>
                    </a:lnTo>
                    <a:lnTo>
                      <a:pt x="622455" y="130546"/>
                    </a:lnTo>
                    <a:lnTo>
                      <a:pt x="609863" y="140848"/>
                    </a:lnTo>
                    <a:lnTo>
                      <a:pt x="602996" y="137414"/>
                    </a:lnTo>
                    <a:cubicBezTo>
                      <a:pt x="603377" y="132454"/>
                      <a:pt x="603759" y="127493"/>
                      <a:pt x="604140" y="122533"/>
                    </a:cubicBezTo>
                    <a:lnTo>
                      <a:pt x="573234" y="119099"/>
                    </a:lnTo>
                    <a:lnTo>
                      <a:pt x="550340" y="125967"/>
                    </a:lnTo>
                    <a:lnTo>
                      <a:pt x="528592" y="127112"/>
                    </a:lnTo>
                    <a:lnTo>
                      <a:pt x="514855" y="133980"/>
                    </a:lnTo>
                    <a:lnTo>
                      <a:pt x="488528" y="152295"/>
                    </a:lnTo>
                    <a:cubicBezTo>
                      <a:pt x="488146" y="157637"/>
                      <a:pt x="487765" y="162979"/>
                      <a:pt x="487383" y="168321"/>
                    </a:cubicBezTo>
                    <a:lnTo>
                      <a:pt x="479371" y="175189"/>
                    </a:lnTo>
                    <a:lnTo>
                      <a:pt x="477081" y="163742"/>
                    </a:lnTo>
                    <a:lnTo>
                      <a:pt x="472502" y="159163"/>
                    </a:lnTo>
                    <a:lnTo>
                      <a:pt x="472502" y="143138"/>
                    </a:lnTo>
                    <a:lnTo>
                      <a:pt x="457621" y="141993"/>
                    </a:lnTo>
                    <a:lnTo>
                      <a:pt x="438162" y="141993"/>
                    </a:lnTo>
                    <a:lnTo>
                      <a:pt x="433584" y="162597"/>
                    </a:lnTo>
                    <a:lnTo>
                      <a:pt x="424426" y="171755"/>
                    </a:lnTo>
                    <a:lnTo>
                      <a:pt x="427860" y="179767"/>
                    </a:lnTo>
                    <a:lnTo>
                      <a:pt x="422136" y="185491"/>
                    </a:lnTo>
                    <a:lnTo>
                      <a:pt x="432439" y="191214"/>
                    </a:lnTo>
                    <a:lnTo>
                      <a:pt x="440451" y="184346"/>
                    </a:lnTo>
                    <a:lnTo>
                      <a:pt x="448464" y="199227"/>
                    </a:lnTo>
                    <a:lnTo>
                      <a:pt x="441596" y="208384"/>
                    </a:lnTo>
                    <a:lnTo>
                      <a:pt x="410690" y="219831"/>
                    </a:lnTo>
                    <a:lnTo>
                      <a:pt x="412313" y="223430"/>
                    </a:lnTo>
                    <a:lnTo>
                      <a:pt x="408629" y="222121"/>
                    </a:lnTo>
                    <a:lnTo>
                      <a:pt x="397640" y="244098"/>
                    </a:lnTo>
                    <a:lnTo>
                      <a:pt x="385278" y="272944"/>
                    </a:lnTo>
                    <a:lnTo>
                      <a:pt x="361926" y="344372"/>
                    </a:lnTo>
                    <a:lnTo>
                      <a:pt x="353685" y="397943"/>
                    </a:lnTo>
                    <a:lnTo>
                      <a:pt x="353685" y="441899"/>
                    </a:lnTo>
                    <a:lnTo>
                      <a:pt x="361926" y="481734"/>
                    </a:lnTo>
                    <a:lnTo>
                      <a:pt x="333080" y="480360"/>
                    </a:lnTo>
                    <a:lnTo>
                      <a:pt x="322092" y="489976"/>
                    </a:lnTo>
                    <a:lnTo>
                      <a:pt x="322092" y="514701"/>
                    </a:lnTo>
                    <a:lnTo>
                      <a:pt x="319344" y="550415"/>
                    </a:lnTo>
                    <a:lnTo>
                      <a:pt x="280883" y="550415"/>
                    </a:lnTo>
                    <a:lnTo>
                      <a:pt x="286378" y="566898"/>
                    </a:lnTo>
                    <a:lnTo>
                      <a:pt x="257532" y="562777"/>
                    </a:lnTo>
                    <a:lnTo>
                      <a:pt x="243795" y="562777"/>
                    </a:lnTo>
                    <a:lnTo>
                      <a:pt x="242422" y="550415"/>
                    </a:lnTo>
                    <a:lnTo>
                      <a:pt x="224565" y="542173"/>
                    </a:lnTo>
                    <a:lnTo>
                      <a:pt x="228686" y="511953"/>
                    </a:lnTo>
                    <a:lnTo>
                      <a:pt x="228686" y="500965"/>
                    </a:lnTo>
                    <a:lnTo>
                      <a:pt x="228686" y="485855"/>
                    </a:lnTo>
                    <a:lnTo>
                      <a:pt x="165499" y="470745"/>
                    </a:lnTo>
                    <a:lnTo>
                      <a:pt x="128412" y="477613"/>
                    </a:lnTo>
                    <a:lnTo>
                      <a:pt x="110555" y="470745"/>
                    </a:lnTo>
                    <a:lnTo>
                      <a:pt x="107808" y="458382"/>
                    </a:lnTo>
                    <a:lnTo>
                      <a:pt x="113302" y="444646"/>
                    </a:lnTo>
                    <a:lnTo>
                      <a:pt x="81709" y="441899"/>
                    </a:lnTo>
                    <a:lnTo>
                      <a:pt x="73467" y="425416"/>
                    </a:lnTo>
                    <a:lnTo>
                      <a:pt x="56984" y="441899"/>
                    </a:lnTo>
                    <a:lnTo>
                      <a:pt x="33632" y="443273"/>
                    </a:lnTo>
                    <a:lnTo>
                      <a:pt x="0" y="425255"/>
                    </a:lnTo>
                    <a:lnTo>
                      <a:pt x="7534" y="408932"/>
                    </a:lnTo>
                    <a:lnTo>
                      <a:pt x="2039" y="388328"/>
                    </a:lnTo>
                    <a:lnTo>
                      <a:pt x="6160" y="367724"/>
                    </a:lnTo>
                    <a:lnTo>
                      <a:pt x="55610" y="367724"/>
                    </a:lnTo>
                    <a:lnTo>
                      <a:pt x="62478" y="363603"/>
                    </a:lnTo>
                    <a:lnTo>
                      <a:pt x="76214" y="359482"/>
                    </a:lnTo>
                    <a:lnTo>
                      <a:pt x="78962" y="355361"/>
                    </a:lnTo>
                    <a:lnTo>
                      <a:pt x="78962" y="341625"/>
                    </a:lnTo>
                    <a:lnTo>
                      <a:pt x="85830" y="321021"/>
                    </a:lnTo>
                    <a:lnTo>
                      <a:pt x="95445" y="314153"/>
                    </a:lnTo>
                    <a:lnTo>
                      <a:pt x="96819" y="301790"/>
                    </a:lnTo>
                    <a:lnTo>
                      <a:pt x="109181" y="289428"/>
                    </a:lnTo>
                    <a:lnTo>
                      <a:pt x="109181" y="223494"/>
                    </a:lnTo>
                    <a:lnTo>
                      <a:pt x="120170" y="220747"/>
                    </a:lnTo>
                    <a:lnTo>
                      <a:pt x="120170" y="202890"/>
                    </a:lnTo>
                    <a:lnTo>
                      <a:pt x="138027" y="189154"/>
                    </a:lnTo>
                    <a:lnTo>
                      <a:pt x="138027" y="165802"/>
                    </a:lnTo>
                    <a:lnTo>
                      <a:pt x="160005" y="141077"/>
                    </a:lnTo>
                    <a:lnTo>
                      <a:pt x="168247" y="102616"/>
                    </a:lnTo>
                    <a:lnTo>
                      <a:pt x="183356" y="99869"/>
                    </a:lnTo>
                    <a:lnTo>
                      <a:pt x="186104" y="87506"/>
                    </a:lnTo>
                    <a:lnTo>
                      <a:pt x="183356" y="73770"/>
                    </a:lnTo>
                    <a:lnTo>
                      <a:pt x="160005" y="57287"/>
                    </a:lnTo>
                    <a:lnTo>
                      <a:pt x="162752" y="44924"/>
                    </a:lnTo>
                    <a:lnTo>
                      <a:pt x="155884" y="33935"/>
                    </a:lnTo>
                    <a:lnTo>
                      <a:pt x="165499" y="13331"/>
                    </a:lnTo>
                    <a:lnTo>
                      <a:pt x="161690" y="-1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025AC2F4-3F6E-36C1-9FDD-F0276BF0FA70}"/>
                  </a:ext>
                </a:extLst>
              </p:cNvPr>
              <p:cNvSpPr/>
              <p:nvPr/>
            </p:nvSpPr>
            <p:spPr>
              <a:xfrm>
                <a:off x="1646294" y="991423"/>
                <a:ext cx="174236" cy="327903"/>
              </a:xfrm>
              <a:custGeom>
                <a:avLst/>
                <a:gdLst>
                  <a:gd name="connsiteX0" fmla="*/ 929640 w 1097280"/>
                  <a:gd name="connsiteY0" fmla="*/ 0 h 2065020"/>
                  <a:gd name="connsiteX1" fmla="*/ 762000 w 1097280"/>
                  <a:gd name="connsiteY1" fmla="*/ 53340 h 2065020"/>
                  <a:gd name="connsiteX2" fmla="*/ 723900 w 1097280"/>
                  <a:gd name="connsiteY2" fmla="*/ 198120 h 2065020"/>
                  <a:gd name="connsiteX3" fmla="*/ 716280 w 1097280"/>
                  <a:gd name="connsiteY3" fmla="*/ 289560 h 2065020"/>
                  <a:gd name="connsiteX4" fmla="*/ 594360 w 1097280"/>
                  <a:gd name="connsiteY4" fmla="*/ 342900 h 2065020"/>
                  <a:gd name="connsiteX5" fmla="*/ 457200 w 1097280"/>
                  <a:gd name="connsiteY5" fmla="*/ 525780 h 2065020"/>
                  <a:gd name="connsiteX6" fmla="*/ 388620 w 1097280"/>
                  <a:gd name="connsiteY6" fmla="*/ 563880 h 2065020"/>
                  <a:gd name="connsiteX7" fmla="*/ 243840 w 1097280"/>
                  <a:gd name="connsiteY7" fmla="*/ 792480 h 2065020"/>
                  <a:gd name="connsiteX8" fmla="*/ 99060 w 1097280"/>
                  <a:gd name="connsiteY8" fmla="*/ 998220 h 2065020"/>
                  <a:gd name="connsiteX9" fmla="*/ 83820 w 1097280"/>
                  <a:gd name="connsiteY9" fmla="*/ 1219200 h 2065020"/>
                  <a:gd name="connsiteX10" fmla="*/ 68580 w 1097280"/>
                  <a:gd name="connsiteY10" fmla="*/ 1257300 h 2065020"/>
                  <a:gd name="connsiteX11" fmla="*/ 83820 w 1097280"/>
                  <a:gd name="connsiteY11" fmla="*/ 1325880 h 2065020"/>
                  <a:gd name="connsiteX12" fmla="*/ 60960 w 1097280"/>
                  <a:gd name="connsiteY12" fmla="*/ 1394460 h 2065020"/>
                  <a:gd name="connsiteX13" fmla="*/ 106680 w 1097280"/>
                  <a:gd name="connsiteY13" fmla="*/ 1463040 h 2065020"/>
                  <a:gd name="connsiteX14" fmla="*/ 228600 w 1097280"/>
                  <a:gd name="connsiteY14" fmla="*/ 1295400 h 2065020"/>
                  <a:gd name="connsiteX15" fmla="*/ 320040 w 1097280"/>
                  <a:gd name="connsiteY15" fmla="*/ 1310640 h 2065020"/>
                  <a:gd name="connsiteX16" fmla="*/ 411480 w 1097280"/>
                  <a:gd name="connsiteY16" fmla="*/ 1402080 h 2065020"/>
                  <a:gd name="connsiteX17" fmla="*/ 411480 w 1097280"/>
                  <a:gd name="connsiteY17" fmla="*/ 1493520 h 2065020"/>
                  <a:gd name="connsiteX18" fmla="*/ 236220 w 1097280"/>
                  <a:gd name="connsiteY18" fmla="*/ 1623060 h 2065020"/>
                  <a:gd name="connsiteX19" fmla="*/ 251460 w 1097280"/>
                  <a:gd name="connsiteY19" fmla="*/ 1767840 h 2065020"/>
                  <a:gd name="connsiteX20" fmla="*/ 198120 w 1097280"/>
                  <a:gd name="connsiteY20" fmla="*/ 1905000 h 2065020"/>
                  <a:gd name="connsiteX21" fmla="*/ 30480 w 1097280"/>
                  <a:gd name="connsiteY21" fmla="*/ 1958340 h 2065020"/>
                  <a:gd name="connsiteX22" fmla="*/ 0 w 1097280"/>
                  <a:gd name="connsiteY22" fmla="*/ 2004060 h 2065020"/>
                  <a:gd name="connsiteX23" fmla="*/ 91440 w 1097280"/>
                  <a:gd name="connsiteY23" fmla="*/ 2065020 h 2065020"/>
                  <a:gd name="connsiteX24" fmla="*/ 190500 w 1097280"/>
                  <a:gd name="connsiteY24" fmla="*/ 2065020 h 2065020"/>
                  <a:gd name="connsiteX25" fmla="*/ 289560 w 1097280"/>
                  <a:gd name="connsiteY25" fmla="*/ 1996440 h 2065020"/>
                  <a:gd name="connsiteX26" fmla="*/ 449580 w 1097280"/>
                  <a:gd name="connsiteY26" fmla="*/ 1996440 h 2065020"/>
                  <a:gd name="connsiteX27" fmla="*/ 685800 w 1097280"/>
                  <a:gd name="connsiteY27" fmla="*/ 1775460 h 2065020"/>
                  <a:gd name="connsiteX28" fmla="*/ 807720 w 1097280"/>
                  <a:gd name="connsiteY28" fmla="*/ 1691640 h 2065020"/>
                  <a:gd name="connsiteX29" fmla="*/ 891540 w 1097280"/>
                  <a:gd name="connsiteY29" fmla="*/ 1607820 h 2065020"/>
                  <a:gd name="connsiteX30" fmla="*/ 891540 w 1097280"/>
                  <a:gd name="connsiteY30" fmla="*/ 1531620 h 2065020"/>
                  <a:gd name="connsiteX31" fmla="*/ 1097280 w 1097280"/>
                  <a:gd name="connsiteY31" fmla="*/ 1120140 h 2065020"/>
                  <a:gd name="connsiteX32" fmla="*/ 1074420 w 1097280"/>
                  <a:gd name="connsiteY32" fmla="*/ 967740 h 2065020"/>
                  <a:gd name="connsiteX33" fmla="*/ 830580 w 1097280"/>
                  <a:gd name="connsiteY33" fmla="*/ 1074420 h 2065020"/>
                  <a:gd name="connsiteX34" fmla="*/ 746760 w 1097280"/>
                  <a:gd name="connsiteY34" fmla="*/ 1021080 h 2065020"/>
                  <a:gd name="connsiteX35" fmla="*/ 701040 w 1097280"/>
                  <a:gd name="connsiteY35" fmla="*/ 883920 h 2065020"/>
                  <a:gd name="connsiteX36" fmla="*/ 845820 w 1097280"/>
                  <a:gd name="connsiteY36" fmla="*/ 563880 h 2065020"/>
                  <a:gd name="connsiteX37" fmla="*/ 906780 w 1097280"/>
                  <a:gd name="connsiteY37" fmla="*/ 297180 h 2065020"/>
                  <a:gd name="connsiteX38" fmla="*/ 952500 w 1097280"/>
                  <a:gd name="connsiteY38" fmla="*/ 60960 h 2065020"/>
                  <a:gd name="connsiteX39" fmla="*/ 929640 w 1097280"/>
                  <a:gd name="connsiteY39" fmla="*/ 0 h 2065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1097280" h="2065020">
                    <a:moveTo>
                      <a:pt x="929640" y="0"/>
                    </a:moveTo>
                    <a:lnTo>
                      <a:pt x="762000" y="53340"/>
                    </a:lnTo>
                    <a:lnTo>
                      <a:pt x="723900" y="198120"/>
                    </a:lnTo>
                    <a:lnTo>
                      <a:pt x="716280" y="289560"/>
                    </a:lnTo>
                    <a:lnTo>
                      <a:pt x="594360" y="342900"/>
                    </a:lnTo>
                    <a:lnTo>
                      <a:pt x="457200" y="525780"/>
                    </a:lnTo>
                    <a:lnTo>
                      <a:pt x="388620" y="563880"/>
                    </a:lnTo>
                    <a:lnTo>
                      <a:pt x="243840" y="792480"/>
                    </a:lnTo>
                    <a:lnTo>
                      <a:pt x="99060" y="998220"/>
                    </a:lnTo>
                    <a:lnTo>
                      <a:pt x="83820" y="1219200"/>
                    </a:lnTo>
                    <a:lnTo>
                      <a:pt x="68580" y="1257300"/>
                    </a:lnTo>
                    <a:lnTo>
                      <a:pt x="83820" y="1325880"/>
                    </a:lnTo>
                    <a:lnTo>
                      <a:pt x="60960" y="1394460"/>
                    </a:lnTo>
                    <a:lnTo>
                      <a:pt x="106680" y="1463040"/>
                    </a:lnTo>
                    <a:lnTo>
                      <a:pt x="228600" y="1295400"/>
                    </a:lnTo>
                    <a:lnTo>
                      <a:pt x="320040" y="1310640"/>
                    </a:lnTo>
                    <a:lnTo>
                      <a:pt x="411480" y="1402080"/>
                    </a:lnTo>
                    <a:lnTo>
                      <a:pt x="411480" y="1493520"/>
                    </a:lnTo>
                    <a:lnTo>
                      <a:pt x="236220" y="1623060"/>
                    </a:lnTo>
                    <a:lnTo>
                      <a:pt x="251460" y="1767840"/>
                    </a:lnTo>
                    <a:lnTo>
                      <a:pt x="198120" y="1905000"/>
                    </a:lnTo>
                    <a:lnTo>
                      <a:pt x="30480" y="1958340"/>
                    </a:lnTo>
                    <a:lnTo>
                      <a:pt x="0" y="2004060"/>
                    </a:lnTo>
                    <a:lnTo>
                      <a:pt x="91440" y="2065020"/>
                    </a:lnTo>
                    <a:lnTo>
                      <a:pt x="190500" y="2065020"/>
                    </a:lnTo>
                    <a:lnTo>
                      <a:pt x="289560" y="1996440"/>
                    </a:lnTo>
                    <a:lnTo>
                      <a:pt x="449580" y="1996440"/>
                    </a:lnTo>
                    <a:lnTo>
                      <a:pt x="685800" y="1775460"/>
                    </a:lnTo>
                    <a:lnTo>
                      <a:pt x="807720" y="1691640"/>
                    </a:lnTo>
                    <a:lnTo>
                      <a:pt x="891540" y="1607820"/>
                    </a:lnTo>
                    <a:lnTo>
                      <a:pt x="891540" y="1531620"/>
                    </a:lnTo>
                    <a:lnTo>
                      <a:pt x="1097280" y="1120140"/>
                    </a:lnTo>
                    <a:lnTo>
                      <a:pt x="1074420" y="967740"/>
                    </a:lnTo>
                    <a:lnTo>
                      <a:pt x="830580" y="1074420"/>
                    </a:lnTo>
                    <a:lnTo>
                      <a:pt x="746760" y="1021080"/>
                    </a:lnTo>
                    <a:lnTo>
                      <a:pt x="701040" y="883920"/>
                    </a:lnTo>
                    <a:lnTo>
                      <a:pt x="845820" y="563880"/>
                    </a:lnTo>
                    <a:lnTo>
                      <a:pt x="906780" y="297180"/>
                    </a:lnTo>
                    <a:lnTo>
                      <a:pt x="952500" y="60960"/>
                    </a:lnTo>
                    <a:lnTo>
                      <a:pt x="92964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E2E69407-ED46-FE27-281A-151C2EF3BA9F}"/>
                  </a:ext>
                </a:extLst>
              </p:cNvPr>
              <p:cNvSpPr/>
              <p:nvPr/>
            </p:nvSpPr>
            <p:spPr>
              <a:xfrm>
                <a:off x="2112134" y="1215125"/>
                <a:ext cx="907480" cy="723504"/>
              </a:xfrm>
              <a:custGeom>
                <a:avLst/>
                <a:gdLst>
                  <a:gd name="connsiteX0" fmla="*/ 3379588 w 5715000"/>
                  <a:gd name="connsiteY0" fmla="*/ 0 h 4556380"/>
                  <a:gd name="connsiteX1" fmla="*/ 3566160 w 5715000"/>
                  <a:gd name="connsiteY1" fmla="*/ 99950 h 4556380"/>
                  <a:gd name="connsiteX2" fmla="*/ 3695700 w 5715000"/>
                  <a:gd name="connsiteY2" fmla="*/ 92330 h 4556380"/>
                  <a:gd name="connsiteX3" fmla="*/ 3787140 w 5715000"/>
                  <a:gd name="connsiteY3" fmla="*/ 890 h 4556380"/>
                  <a:gd name="connsiteX4" fmla="*/ 3832860 w 5715000"/>
                  <a:gd name="connsiteY4" fmla="*/ 92330 h 4556380"/>
                  <a:gd name="connsiteX5" fmla="*/ 4008120 w 5715000"/>
                  <a:gd name="connsiteY5" fmla="*/ 107570 h 4556380"/>
                  <a:gd name="connsiteX6" fmla="*/ 3977640 w 5715000"/>
                  <a:gd name="connsiteY6" fmla="*/ 183770 h 4556380"/>
                  <a:gd name="connsiteX7" fmla="*/ 3992880 w 5715000"/>
                  <a:gd name="connsiteY7" fmla="*/ 252350 h 4556380"/>
                  <a:gd name="connsiteX8" fmla="*/ 4091940 w 5715000"/>
                  <a:gd name="connsiteY8" fmla="*/ 290450 h 4556380"/>
                  <a:gd name="connsiteX9" fmla="*/ 4297680 w 5715000"/>
                  <a:gd name="connsiteY9" fmla="*/ 252350 h 4556380"/>
                  <a:gd name="connsiteX10" fmla="*/ 4648200 w 5715000"/>
                  <a:gd name="connsiteY10" fmla="*/ 336170 h 4556380"/>
                  <a:gd name="connsiteX11" fmla="*/ 4648200 w 5715000"/>
                  <a:gd name="connsiteY11" fmla="*/ 419990 h 4556380"/>
                  <a:gd name="connsiteX12" fmla="*/ 4648200 w 5715000"/>
                  <a:gd name="connsiteY12" fmla="*/ 480950 h 4556380"/>
                  <a:gd name="connsiteX13" fmla="*/ 4625340 w 5715000"/>
                  <a:gd name="connsiteY13" fmla="*/ 648590 h 4556380"/>
                  <a:gd name="connsiteX14" fmla="*/ 4724400 w 5715000"/>
                  <a:gd name="connsiteY14" fmla="*/ 694310 h 4556380"/>
                  <a:gd name="connsiteX15" fmla="*/ 4732020 w 5715000"/>
                  <a:gd name="connsiteY15" fmla="*/ 762890 h 4556380"/>
                  <a:gd name="connsiteX16" fmla="*/ 4808220 w 5715000"/>
                  <a:gd name="connsiteY16" fmla="*/ 762890 h 4556380"/>
                  <a:gd name="connsiteX17" fmla="*/ 4968240 w 5715000"/>
                  <a:gd name="connsiteY17" fmla="*/ 785750 h 4556380"/>
                  <a:gd name="connsiteX18" fmla="*/ 4937760 w 5715000"/>
                  <a:gd name="connsiteY18" fmla="*/ 694310 h 4556380"/>
                  <a:gd name="connsiteX19" fmla="*/ 5151120 w 5715000"/>
                  <a:gd name="connsiteY19" fmla="*/ 694310 h 4556380"/>
                  <a:gd name="connsiteX20" fmla="*/ 5166360 w 5715000"/>
                  <a:gd name="connsiteY20" fmla="*/ 496190 h 4556380"/>
                  <a:gd name="connsiteX21" fmla="*/ 5166360 w 5715000"/>
                  <a:gd name="connsiteY21" fmla="*/ 359030 h 4556380"/>
                  <a:gd name="connsiteX22" fmla="*/ 5227320 w 5715000"/>
                  <a:gd name="connsiteY22" fmla="*/ 305690 h 4556380"/>
                  <a:gd name="connsiteX23" fmla="*/ 5382788 w 5715000"/>
                  <a:gd name="connsiteY23" fmla="*/ 313094 h 4556380"/>
                  <a:gd name="connsiteX24" fmla="*/ 5384800 w 5715000"/>
                  <a:gd name="connsiteY24" fmla="*/ 314580 h 4556380"/>
                  <a:gd name="connsiteX25" fmla="*/ 5391148 w 5715000"/>
                  <a:gd name="connsiteY25" fmla="*/ 428880 h 4556380"/>
                  <a:gd name="connsiteX26" fmla="*/ 5549900 w 5715000"/>
                  <a:gd name="connsiteY26" fmla="*/ 600330 h 4556380"/>
                  <a:gd name="connsiteX27" fmla="*/ 5549900 w 5715000"/>
                  <a:gd name="connsiteY27" fmla="*/ 797180 h 4556380"/>
                  <a:gd name="connsiteX28" fmla="*/ 5626100 w 5715000"/>
                  <a:gd name="connsiteY28" fmla="*/ 873380 h 4556380"/>
                  <a:gd name="connsiteX29" fmla="*/ 5619748 w 5715000"/>
                  <a:gd name="connsiteY29" fmla="*/ 1127380 h 4556380"/>
                  <a:gd name="connsiteX30" fmla="*/ 5651500 w 5715000"/>
                  <a:gd name="connsiteY30" fmla="*/ 1197230 h 4556380"/>
                  <a:gd name="connsiteX31" fmla="*/ 5651500 w 5715000"/>
                  <a:gd name="connsiteY31" fmla="*/ 1254380 h 4556380"/>
                  <a:gd name="connsiteX32" fmla="*/ 5670548 w 5715000"/>
                  <a:gd name="connsiteY32" fmla="*/ 1311530 h 4556380"/>
                  <a:gd name="connsiteX33" fmla="*/ 5676900 w 5715000"/>
                  <a:gd name="connsiteY33" fmla="*/ 1590930 h 4556380"/>
                  <a:gd name="connsiteX34" fmla="*/ 5689600 w 5715000"/>
                  <a:gd name="connsiteY34" fmla="*/ 1679830 h 4556380"/>
                  <a:gd name="connsiteX35" fmla="*/ 5715000 w 5715000"/>
                  <a:gd name="connsiteY35" fmla="*/ 1813180 h 4556380"/>
                  <a:gd name="connsiteX36" fmla="*/ 5708652 w 5715000"/>
                  <a:gd name="connsiteY36" fmla="*/ 1952880 h 4556380"/>
                  <a:gd name="connsiteX37" fmla="*/ 5695948 w 5715000"/>
                  <a:gd name="connsiteY37" fmla="*/ 2035430 h 4556380"/>
                  <a:gd name="connsiteX38" fmla="*/ 5689600 w 5715000"/>
                  <a:gd name="connsiteY38" fmla="*/ 2137030 h 4556380"/>
                  <a:gd name="connsiteX39" fmla="*/ 5695948 w 5715000"/>
                  <a:gd name="connsiteY39" fmla="*/ 2194180 h 4556380"/>
                  <a:gd name="connsiteX40" fmla="*/ 5695948 w 5715000"/>
                  <a:gd name="connsiteY40" fmla="*/ 2264030 h 4556380"/>
                  <a:gd name="connsiteX41" fmla="*/ 5689600 w 5715000"/>
                  <a:gd name="connsiteY41" fmla="*/ 2321180 h 4556380"/>
                  <a:gd name="connsiteX42" fmla="*/ 5702300 w 5715000"/>
                  <a:gd name="connsiteY42" fmla="*/ 2365630 h 4556380"/>
                  <a:gd name="connsiteX43" fmla="*/ 5670548 w 5715000"/>
                  <a:gd name="connsiteY43" fmla="*/ 2492630 h 4556380"/>
                  <a:gd name="connsiteX44" fmla="*/ 5689600 w 5715000"/>
                  <a:gd name="connsiteY44" fmla="*/ 2530730 h 4556380"/>
                  <a:gd name="connsiteX45" fmla="*/ 5632452 w 5715000"/>
                  <a:gd name="connsiteY45" fmla="*/ 2702180 h 4556380"/>
                  <a:gd name="connsiteX46" fmla="*/ 5657852 w 5715000"/>
                  <a:gd name="connsiteY46" fmla="*/ 2854580 h 4556380"/>
                  <a:gd name="connsiteX47" fmla="*/ 5594348 w 5715000"/>
                  <a:gd name="connsiteY47" fmla="*/ 3006980 h 4556380"/>
                  <a:gd name="connsiteX48" fmla="*/ 5613400 w 5715000"/>
                  <a:gd name="connsiteY48" fmla="*/ 3197480 h 4556380"/>
                  <a:gd name="connsiteX49" fmla="*/ 5613400 w 5715000"/>
                  <a:gd name="connsiteY49" fmla="*/ 3318130 h 4556380"/>
                  <a:gd name="connsiteX50" fmla="*/ 5524500 w 5715000"/>
                  <a:gd name="connsiteY50" fmla="*/ 3438780 h 4556380"/>
                  <a:gd name="connsiteX51" fmla="*/ 5518148 w 5715000"/>
                  <a:gd name="connsiteY51" fmla="*/ 3680080 h 4556380"/>
                  <a:gd name="connsiteX52" fmla="*/ 5537200 w 5715000"/>
                  <a:gd name="connsiteY52" fmla="*/ 3737230 h 4556380"/>
                  <a:gd name="connsiteX53" fmla="*/ 5537200 w 5715000"/>
                  <a:gd name="connsiteY53" fmla="*/ 3800730 h 4556380"/>
                  <a:gd name="connsiteX54" fmla="*/ 5454652 w 5715000"/>
                  <a:gd name="connsiteY54" fmla="*/ 3883280 h 4556380"/>
                  <a:gd name="connsiteX55" fmla="*/ 5429252 w 5715000"/>
                  <a:gd name="connsiteY55" fmla="*/ 3921380 h 4556380"/>
                  <a:gd name="connsiteX56" fmla="*/ 5340348 w 5715000"/>
                  <a:gd name="connsiteY56" fmla="*/ 4022980 h 4556380"/>
                  <a:gd name="connsiteX57" fmla="*/ 5283200 w 5715000"/>
                  <a:gd name="connsiteY57" fmla="*/ 3978530 h 4556380"/>
                  <a:gd name="connsiteX58" fmla="*/ 5175252 w 5715000"/>
                  <a:gd name="connsiteY58" fmla="*/ 4061080 h 4556380"/>
                  <a:gd name="connsiteX59" fmla="*/ 5092700 w 5715000"/>
                  <a:gd name="connsiteY59" fmla="*/ 4099180 h 4556380"/>
                  <a:gd name="connsiteX60" fmla="*/ 5048252 w 5715000"/>
                  <a:gd name="connsiteY60" fmla="*/ 4124580 h 4556380"/>
                  <a:gd name="connsiteX61" fmla="*/ 4978400 w 5715000"/>
                  <a:gd name="connsiteY61" fmla="*/ 4169030 h 4556380"/>
                  <a:gd name="connsiteX62" fmla="*/ 4933948 w 5715000"/>
                  <a:gd name="connsiteY62" fmla="*/ 4276980 h 4556380"/>
                  <a:gd name="connsiteX63" fmla="*/ 4832348 w 5715000"/>
                  <a:gd name="connsiteY63" fmla="*/ 4226180 h 4556380"/>
                  <a:gd name="connsiteX64" fmla="*/ 4749800 w 5715000"/>
                  <a:gd name="connsiteY64" fmla="*/ 4257930 h 4556380"/>
                  <a:gd name="connsiteX65" fmla="*/ 4692652 w 5715000"/>
                  <a:gd name="connsiteY65" fmla="*/ 4200780 h 4556380"/>
                  <a:gd name="connsiteX66" fmla="*/ 4578348 w 5715000"/>
                  <a:gd name="connsiteY66" fmla="*/ 4156330 h 4556380"/>
                  <a:gd name="connsiteX67" fmla="*/ 4457700 w 5715000"/>
                  <a:gd name="connsiteY67" fmla="*/ 4137280 h 4556380"/>
                  <a:gd name="connsiteX68" fmla="*/ 4349748 w 5715000"/>
                  <a:gd name="connsiteY68" fmla="*/ 3978530 h 4556380"/>
                  <a:gd name="connsiteX69" fmla="*/ 4279900 w 5715000"/>
                  <a:gd name="connsiteY69" fmla="*/ 3984880 h 4556380"/>
                  <a:gd name="connsiteX70" fmla="*/ 4279900 w 5715000"/>
                  <a:gd name="connsiteY70" fmla="*/ 4080130 h 4556380"/>
                  <a:gd name="connsiteX71" fmla="*/ 4349748 w 5715000"/>
                  <a:gd name="connsiteY71" fmla="*/ 4213480 h 4556380"/>
                  <a:gd name="connsiteX72" fmla="*/ 4184652 w 5715000"/>
                  <a:gd name="connsiteY72" fmla="*/ 4308730 h 4556380"/>
                  <a:gd name="connsiteX73" fmla="*/ 4159252 w 5715000"/>
                  <a:gd name="connsiteY73" fmla="*/ 4327780 h 4556380"/>
                  <a:gd name="connsiteX74" fmla="*/ 4095748 w 5715000"/>
                  <a:gd name="connsiteY74" fmla="*/ 4423030 h 4556380"/>
                  <a:gd name="connsiteX75" fmla="*/ 4032252 w 5715000"/>
                  <a:gd name="connsiteY75" fmla="*/ 4467480 h 4556380"/>
                  <a:gd name="connsiteX76" fmla="*/ 3975100 w 5715000"/>
                  <a:gd name="connsiteY76" fmla="*/ 4556380 h 4556380"/>
                  <a:gd name="connsiteX77" fmla="*/ 3898900 w 5715000"/>
                  <a:gd name="connsiteY77" fmla="*/ 4461130 h 4556380"/>
                  <a:gd name="connsiteX78" fmla="*/ 3822700 w 5715000"/>
                  <a:gd name="connsiteY78" fmla="*/ 4410330 h 4556380"/>
                  <a:gd name="connsiteX79" fmla="*/ 3683000 w 5715000"/>
                  <a:gd name="connsiteY79" fmla="*/ 4372230 h 4556380"/>
                  <a:gd name="connsiteX80" fmla="*/ 3651252 w 5715000"/>
                  <a:gd name="connsiteY80" fmla="*/ 4219830 h 4556380"/>
                  <a:gd name="connsiteX81" fmla="*/ 3536948 w 5715000"/>
                  <a:gd name="connsiteY81" fmla="*/ 4169030 h 4556380"/>
                  <a:gd name="connsiteX82" fmla="*/ 3492500 w 5715000"/>
                  <a:gd name="connsiteY82" fmla="*/ 4061080 h 4556380"/>
                  <a:gd name="connsiteX83" fmla="*/ 3390900 w 5715000"/>
                  <a:gd name="connsiteY83" fmla="*/ 4035680 h 4556380"/>
                  <a:gd name="connsiteX84" fmla="*/ 3333748 w 5715000"/>
                  <a:gd name="connsiteY84" fmla="*/ 4022980 h 4556380"/>
                  <a:gd name="connsiteX85" fmla="*/ 3289300 w 5715000"/>
                  <a:gd name="connsiteY85" fmla="*/ 3965830 h 4556380"/>
                  <a:gd name="connsiteX86" fmla="*/ 3302000 w 5715000"/>
                  <a:gd name="connsiteY86" fmla="*/ 3921380 h 4556380"/>
                  <a:gd name="connsiteX87" fmla="*/ 3289300 w 5715000"/>
                  <a:gd name="connsiteY87" fmla="*/ 3826130 h 4556380"/>
                  <a:gd name="connsiteX88" fmla="*/ 3276600 w 5715000"/>
                  <a:gd name="connsiteY88" fmla="*/ 3768980 h 4556380"/>
                  <a:gd name="connsiteX89" fmla="*/ 3308348 w 5715000"/>
                  <a:gd name="connsiteY89" fmla="*/ 3711830 h 4556380"/>
                  <a:gd name="connsiteX90" fmla="*/ 3308348 w 5715000"/>
                  <a:gd name="connsiteY90" fmla="*/ 3673730 h 4556380"/>
                  <a:gd name="connsiteX91" fmla="*/ 3155948 w 5715000"/>
                  <a:gd name="connsiteY91" fmla="*/ 3673730 h 4556380"/>
                  <a:gd name="connsiteX92" fmla="*/ 3130548 w 5715000"/>
                  <a:gd name="connsiteY92" fmla="*/ 3534030 h 4556380"/>
                  <a:gd name="connsiteX93" fmla="*/ 3060700 w 5715000"/>
                  <a:gd name="connsiteY93" fmla="*/ 3476880 h 4556380"/>
                  <a:gd name="connsiteX94" fmla="*/ 2946400 w 5715000"/>
                  <a:gd name="connsiteY94" fmla="*/ 3349880 h 4556380"/>
                  <a:gd name="connsiteX95" fmla="*/ 2832100 w 5715000"/>
                  <a:gd name="connsiteY95" fmla="*/ 3299080 h 4556380"/>
                  <a:gd name="connsiteX96" fmla="*/ 2762252 w 5715000"/>
                  <a:gd name="connsiteY96" fmla="*/ 3292730 h 4556380"/>
                  <a:gd name="connsiteX97" fmla="*/ 2654300 w 5715000"/>
                  <a:gd name="connsiteY97" fmla="*/ 3241930 h 4556380"/>
                  <a:gd name="connsiteX98" fmla="*/ 2444748 w 5715000"/>
                  <a:gd name="connsiteY98" fmla="*/ 3197480 h 4556380"/>
                  <a:gd name="connsiteX99" fmla="*/ 2362200 w 5715000"/>
                  <a:gd name="connsiteY99" fmla="*/ 3172080 h 4556380"/>
                  <a:gd name="connsiteX100" fmla="*/ 2228852 w 5715000"/>
                  <a:gd name="connsiteY100" fmla="*/ 3184780 h 4556380"/>
                  <a:gd name="connsiteX101" fmla="*/ 2032000 w 5715000"/>
                  <a:gd name="connsiteY101" fmla="*/ 3241930 h 4556380"/>
                  <a:gd name="connsiteX102" fmla="*/ 1987548 w 5715000"/>
                  <a:gd name="connsiteY102" fmla="*/ 3299080 h 4556380"/>
                  <a:gd name="connsiteX103" fmla="*/ 2006600 w 5715000"/>
                  <a:gd name="connsiteY103" fmla="*/ 3381630 h 4556380"/>
                  <a:gd name="connsiteX104" fmla="*/ 2006600 w 5715000"/>
                  <a:gd name="connsiteY104" fmla="*/ 3426080 h 4556380"/>
                  <a:gd name="connsiteX105" fmla="*/ 1854200 w 5715000"/>
                  <a:gd name="connsiteY105" fmla="*/ 3426080 h 4556380"/>
                  <a:gd name="connsiteX106" fmla="*/ 1758948 w 5715000"/>
                  <a:gd name="connsiteY106" fmla="*/ 3495930 h 4556380"/>
                  <a:gd name="connsiteX107" fmla="*/ 1663700 w 5715000"/>
                  <a:gd name="connsiteY107" fmla="*/ 3489580 h 4556380"/>
                  <a:gd name="connsiteX108" fmla="*/ 1562100 w 5715000"/>
                  <a:gd name="connsiteY108" fmla="*/ 3546730 h 4556380"/>
                  <a:gd name="connsiteX109" fmla="*/ 1524000 w 5715000"/>
                  <a:gd name="connsiteY109" fmla="*/ 3610230 h 4556380"/>
                  <a:gd name="connsiteX110" fmla="*/ 1397000 w 5715000"/>
                  <a:gd name="connsiteY110" fmla="*/ 3622930 h 4556380"/>
                  <a:gd name="connsiteX111" fmla="*/ 1390652 w 5715000"/>
                  <a:gd name="connsiteY111" fmla="*/ 3686430 h 4556380"/>
                  <a:gd name="connsiteX112" fmla="*/ 1282700 w 5715000"/>
                  <a:gd name="connsiteY112" fmla="*/ 3705480 h 4556380"/>
                  <a:gd name="connsiteX113" fmla="*/ 1238252 w 5715000"/>
                  <a:gd name="connsiteY113" fmla="*/ 3756280 h 4556380"/>
                  <a:gd name="connsiteX114" fmla="*/ 1181100 w 5715000"/>
                  <a:gd name="connsiteY114" fmla="*/ 3807080 h 4556380"/>
                  <a:gd name="connsiteX115" fmla="*/ 996948 w 5715000"/>
                  <a:gd name="connsiteY115" fmla="*/ 3889630 h 4556380"/>
                  <a:gd name="connsiteX116" fmla="*/ 927100 w 5715000"/>
                  <a:gd name="connsiteY116" fmla="*/ 3876930 h 4556380"/>
                  <a:gd name="connsiteX117" fmla="*/ 889000 w 5715000"/>
                  <a:gd name="connsiteY117" fmla="*/ 3953130 h 4556380"/>
                  <a:gd name="connsiteX118" fmla="*/ 755652 w 5715000"/>
                  <a:gd name="connsiteY118" fmla="*/ 4016630 h 4556380"/>
                  <a:gd name="connsiteX119" fmla="*/ 742948 w 5715000"/>
                  <a:gd name="connsiteY119" fmla="*/ 4061080 h 4556380"/>
                  <a:gd name="connsiteX120" fmla="*/ 679452 w 5715000"/>
                  <a:gd name="connsiteY120" fmla="*/ 4086480 h 4556380"/>
                  <a:gd name="connsiteX121" fmla="*/ 654052 w 5715000"/>
                  <a:gd name="connsiteY121" fmla="*/ 4099180 h 4556380"/>
                  <a:gd name="connsiteX122" fmla="*/ 622300 w 5715000"/>
                  <a:gd name="connsiteY122" fmla="*/ 4073780 h 4556380"/>
                  <a:gd name="connsiteX123" fmla="*/ 520700 w 5715000"/>
                  <a:gd name="connsiteY123" fmla="*/ 4042030 h 4556380"/>
                  <a:gd name="connsiteX124" fmla="*/ 317500 w 5715000"/>
                  <a:gd name="connsiteY124" fmla="*/ 4003930 h 4556380"/>
                  <a:gd name="connsiteX125" fmla="*/ 222252 w 5715000"/>
                  <a:gd name="connsiteY125" fmla="*/ 4029330 h 4556380"/>
                  <a:gd name="connsiteX126" fmla="*/ 193796 w 5715000"/>
                  <a:gd name="connsiteY126" fmla="*/ 4005618 h 4556380"/>
                  <a:gd name="connsiteX127" fmla="*/ 190500 w 5715000"/>
                  <a:gd name="connsiteY127" fmla="*/ 3986150 h 4556380"/>
                  <a:gd name="connsiteX128" fmla="*/ 243840 w 5715000"/>
                  <a:gd name="connsiteY128" fmla="*/ 3909950 h 4556380"/>
                  <a:gd name="connsiteX129" fmla="*/ 251460 w 5715000"/>
                  <a:gd name="connsiteY129" fmla="*/ 3810890 h 4556380"/>
                  <a:gd name="connsiteX130" fmla="*/ 243840 w 5715000"/>
                  <a:gd name="connsiteY130" fmla="*/ 3711830 h 4556380"/>
                  <a:gd name="connsiteX131" fmla="*/ 259080 w 5715000"/>
                  <a:gd name="connsiteY131" fmla="*/ 3643250 h 4556380"/>
                  <a:gd name="connsiteX132" fmla="*/ 259080 w 5715000"/>
                  <a:gd name="connsiteY132" fmla="*/ 3574670 h 4556380"/>
                  <a:gd name="connsiteX133" fmla="*/ 205740 w 5715000"/>
                  <a:gd name="connsiteY133" fmla="*/ 3376550 h 4556380"/>
                  <a:gd name="connsiteX134" fmla="*/ 228600 w 5715000"/>
                  <a:gd name="connsiteY134" fmla="*/ 3102230 h 4556380"/>
                  <a:gd name="connsiteX135" fmla="*/ 144780 w 5715000"/>
                  <a:gd name="connsiteY135" fmla="*/ 2987930 h 4556380"/>
                  <a:gd name="connsiteX136" fmla="*/ 60960 w 5715000"/>
                  <a:gd name="connsiteY136" fmla="*/ 3026030 h 4556380"/>
                  <a:gd name="connsiteX137" fmla="*/ 0 w 5715000"/>
                  <a:gd name="connsiteY137" fmla="*/ 2843150 h 4556380"/>
                  <a:gd name="connsiteX138" fmla="*/ 152400 w 5715000"/>
                  <a:gd name="connsiteY138" fmla="*/ 2667890 h 4556380"/>
                  <a:gd name="connsiteX139" fmla="*/ 175260 w 5715000"/>
                  <a:gd name="connsiteY139" fmla="*/ 2492630 h 4556380"/>
                  <a:gd name="connsiteX140" fmla="*/ 205740 w 5715000"/>
                  <a:gd name="connsiteY140" fmla="*/ 2340230 h 4556380"/>
                  <a:gd name="connsiteX141" fmla="*/ 198120 w 5715000"/>
                  <a:gd name="connsiteY141" fmla="*/ 2271650 h 4556380"/>
                  <a:gd name="connsiteX142" fmla="*/ 152400 w 5715000"/>
                  <a:gd name="connsiteY142" fmla="*/ 2256410 h 4556380"/>
                  <a:gd name="connsiteX143" fmla="*/ 114300 w 5715000"/>
                  <a:gd name="connsiteY143" fmla="*/ 2187830 h 4556380"/>
                  <a:gd name="connsiteX144" fmla="*/ 144780 w 5715000"/>
                  <a:gd name="connsiteY144" fmla="*/ 2058290 h 4556380"/>
                  <a:gd name="connsiteX145" fmla="*/ 205740 w 5715000"/>
                  <a:gd name="connsiteY145" fmla="*/ 2035430 h 4556380"/>
                  <a:gd name="connsiteX146" fmla="*/ 541020 w 5715000"/>
                  <a:gd name="connsiteY146" fmla="*/ 1989710 h 4556380"/>
                  <a:gd name="connsiteX147" fmla="*/ 609600 w 5715000"/>
                  <a:gd name="connsiteY147" fmla="*/ 1974470 h 4556380"/>
                  <a:gd name="connsiteX148" fmla="*/ 685800 w 5715000"/>
                  <a:gd name="connsiteY148" fmla="*/ 1989710 h 4556380"/>
                  <a:gd name="connsiteX149" fmla="*/ 731520 w 5715000"/>
                  <a:gd name="connsiteY149" fmla="*/ 1951610 h 4556380"/>
                  <a:gd name="connsiteX150" fmla="*/ 746760 w 5715000"/>
                  <a:gd name="connsiteY150" fmla="*/ 1799210 h 4556380"/>
                  <a:gd name="connsiteX151" fmla="*/ 876300 w 5715000"/>
                  <a:gd name="connsiteY151" fmla="*/ 1776350 h 4556380"/>
                  <a:gd name="connsiteX152" fmla="*/ 944880 w 5715000"/>
                  <a:gd name="connsiteY152" fmla="*/ 1844930 h 4556380"/>
                  <a:gd name="connsiteX153" fmla="*/ 1005840 w 5715000"/>
                  <a:gd name="connsiteY153" fmla="*/ 1791590 h 4556380"/>
                  <a:gd name="connsiteX154" fmla="*/ 1150620 w 5715000"/>
                  <a:gd name="connsiteY154" fmla="*/ 1783970 h 4556380"/>
                  <a:gd name="connsiteX155" fmla="*/ 1234440 w 5715000"/>
                  <a:gd name="connsiteY155" fmla="*/ 1844930 h 4556380"/>
                  <a:gd name="connsiteX156" fmla="*/ 1280160 w 5715000"/>
                  <a:gd name="connsiteY156" fmla="*/ 1753490 h 4556380"/>
                  <a:gd name="connsiteX157" fmla="*/ 1249680 w 5715000"/>
                  <a:gd name="connsiteY157" fmla="*/ 1692530 h 4556380"/>
                  <a:gd name="connsiteX158" fmla="*/ 1226820 w 5715000"/>
                  <a:gd name="connsiteY158" fmla="*/ 1616330 h 4556380"/>
                  <a:gd name="connsiteX159" fmla="*/ 1188720 w 5715000"/>
                  <a:gd name="connsiteY159" fmla="*/ 1471550 h 4556380"/>
                  <a:gd name="connsiteX160" fmla="*/ 1173480 w 5715000"/>
                  <a:gd name="connsiteY160" fmla="*/ 1425830 h 4556380"/>
                  <a:gd name="connsiteX161" fmla="*/ 1188720 w 5715000"/>
                  <a:gd name="connsiteY161" fmla="*/ 1265810 h 4556380"/>
                  <a:gd name="connsiteX162" fmla="*/ 1264920 w 5715000"/>
                  <a:gd name="connsiteY162" fmla="*/ 1242950 h 4556380"/>
                  <a:gd name="connsiteX163" fmla="*/ 1371600 w 5715000"/>
                  <a:gd name="connsiteY163" fmla="*/ 1098170 h 4556380"/>
                  <a:gd name="connsiteX164" fmla="*/ 1371600 w 5715000"/>
                  <a:gd name="connsiteY164" fmla="*/ 1037210 h 4556380"/>
                  <a:gd name="connsiteX165" fmla="*/ 1501140 w 5715000"/>
                  <a:gd name="connsiteY165" fmla="*/ 922910 h 4556380"/>
                  <a:gd name="connsiteX166" fmla="*/ 1493520 w 5715000"/>
                  <a:gd name="connsiteY166" fmla="*/ 839090 h 4556380"/>
                  <a:gd name="connsiteX167" fmla="*/ 1623060 w 5715000"/>
                  <a:gd name="connsiteY167" fmla="*/ 740030 h 4556380"/>
                  <a:gd name="connsiteX168" fmla="*/ 1737360 w 5715000"/>
                  <a:gd name="connsiteY168" fmla="*/ 587630 h 4556380"/>
                  <a:gd name="connsiteX169" fmla="*/ 1874520 w 5715000"/>
                  <a:gd name="connsiteY169" fmla="*/ 564770 h 4556380"/>
                  <a:gd name="connsiteX170" fmla="*/ 1958340 w 5715000"/>
                  <a:gd name="connsiteY170" fmla="*/ 663830 h 4556380"/>
                  <a:gd name="connsiteX171" fmla="*/ 2080260 w 5715000"/>
                  <a:gd name="connsiteY171" fmla="*/ 602870 h 4556380"/>
                  <a:gd name="connsiteX172" fmla="*/ 2179320 w 5715000"/>
                  <a:gd name="connsiteY172" fmla="*/ 640970 h 4556380"/>
                  <a:gd name="connsiteX173" fmla="*/ 2286000 w 5715000"/>
                  <a:gd name="connsiteY173" fmla="*/ 625730 h 4556380"/>
                  <a:gd name="connsiteX174" fmla="*/ 2324100 w 5715000"/>
                  <a:gd name="connsiteY174" fmla="*/ 564770 h 4556380"/>
                  <a:gd name="connsiteX175" fmla="*/ 2407920 w 5715000"/>
                  <a:gd name="connsiteY175" fmla="*/ 633350 h 4556380"/>
                  <a:gd name="connsiteX176" fmla="*/ 2446020 w 5715000"/>
                  <a:gd name="connsiteY176" fmla="*/ 747650 h 4556380"/>
                  <a:gd name="connsiteX177" fmla="*/ 2506980 w 5715000"/>
                  <a:gd name="connsiteY177" fmla="*/ 831470 h 4556380"/>
                  <a:gd name="connsiteX178" fmla="*/ 2659380 w 5715000"/>
                  <a:gd name="connsiteY178" fmla="*/ 823850 h 4556380"/>
                  <a:gd name="connsiteX179" fmla="*/ 2689860 w 5715000"/>
                  <a:gd name="connsiteY179" fmla="*/ 778130 h 4556380"/>
                  <a:gd name="connsiteX180" fmla="*/ 2758440 w 5715000"/>
                  <a:gd name="connsiteY180" fmla="*/ 831470 h 4556380"/>
                  <a:gd name="connsiteX181" fmla="*/ 2758440 w 5715000"/>
                  <a:gd name="connsiteY181" fmla="*/ 854330 h 4556380"/>
                  <a:gd name="connsiteX182" fmla="*/ 2865120 w 5715000"/>
                  <a:gd name="connsiteY182" fmla="*/ 930530 h 4556380"/>
                  <a:gd name="connsiteX183" fmla="*/ 2956560 w 5715000"/>
                  <a:gd name="connsiteY183" fmla="*/ 922910 h 4556380"/>
                  <a:gd name="connsiteX184" fmla="*/ 3009900 w 5715000"/>
                  <a:gd name="connsiteY184" fmla="*/ 854330 h 4556380"/>
                  <a:gd name="connsiteX185" fmla="*/ 3093720 w 5715000"/>
                  <a:gd name="connsiteY185" fmla="*/ 854330 h 4556380"/>
                  <a:gd name="connsiteX186" fmla="*/ 3223260 w 5715000"/>
                  <a:gd name="connsiteY186" fmla="*/ 892430 h 4556380"/>
                  <a:gd name="connsiteX187" fmla="*/ 3451860 w 5715000"/>
                  <a:gd name="connsiteY187" fmla="*/ 656210 h 4556380"/>
                  <a:gd name="connsiteX188" fmla="*/ 3337560 w 5715000"/>
                  <a:gd name="connsiteY188" fmla="*/ 549530 h 4556380"/>
                  <a:gd name="connsiteX189" fmla="*/ 3352800 w 5715000"/>
                  <a:gd name="connsiteY189" fmla="*/ 488570 h 4556380"/>
                  <a:gd name="connsiteX190" fmla="*/ 3383280 w 5715000"/>
                  <a:gd name="connsiteY190" fmla="*/ 237110 h 4556380"/>
                  <a:gd name="connsiteX191" fmla="*/ 3390900 w 5715000"/>
                  <a:gd name="connsiteY191" fmla="*/ 176150 h 4556380"/>
                  <a:gd name="connsiteX192" fmla="*/ 3375660 w 5715000"/>
                  <a:gd name="connsiteY192" fmla="*/ 8510 h 4556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</a:cxnLst>
                <a:rect l="l" t="t" r="r" b="b"/>
                <a:pathLst>
                  <a:path w="5715000" h="4556380">
                    <a:moveTo>
                      <a:pt x="3379588" y="0"/>
                    </a:moveTo>
                    <a:lnTo>
                      <a:pt x="3566160" y="99950"/>
                    </a:lnTo>
                    <a:lnTo>
                      <a:pt x="3695700" y="92330"/>
                    </a:lnTo>
                    <a:lnTo>
                      <a:pt x="3787140" y="890"/>
                    </a:lnTo>
                    <a:lnTo>
                      <a:pt x="3832860" y="92330"/>
                    </a:lnTo>
                    <a:lnTo>
                      <a:pt x="4008120" y="107570"/>
                    </a:lnTo>
                    <a:lnTo>
                      <a:pt x="3977640" y="183770"/>
                    </a:lnTo>
                    <a:lnTo>
                      <a:pt x="3992880" y="252350"/>
                    </a:lnTo>
                    <a:lnTo>
                      <a:pt x="4091940" y="290450"/>
                    </a:lnTo>
                    <a:lnTo>
                      <a:pt x="4297680" y="252350"/>
                    </a:lnTo>
                    <a:lnTo>
                      <a:pt x="4648200" y="336170"/>
                    </a:lnTo>
                    <a:lnTo>
                      <a:pt x="4648200" y="419990"/>
                    </a:lnTo>
                    <a:lnTo>
                      <a:pt x="4648200" y="480950"/>
                    </a:lnTo>
                    <a:lnTo>
                      <a:pt x="4625340" y="648590"/>
                    </a:lnTo>
                    <a:lnTo>
                      <a:pt x="4724400" y="694310"/>
                    </a:lnTo>
                    <a:lnTo>
                      <a:pt x="4732020" y="762890"/>
                    </a:lnTo>
                    <a:lnTo>
                      <a:pt x="4808220" y="762890"/>
                    </a:lnTo>
                    <a:lnTo>
                      <a:pt x="4968240" y="785750"/>
                    </a:lnTo>
                    <a:lnTo>
                      <a:pt x="4937760" y="694310"/>
                    </a:lnTo>
                    <a:lnTo>
                      <a:pt x="5151120" y="694310"/>
                    </a:lnTo>
                    <a:lnTo>
                      <a:pt x="5166360" y="496190"/>
                    </a:lnTo>
                    <a:lnTo>
                      <a:pt x="5166360" y="359030"/>
                    </a:lnTo>
                    <a:lnTo>
                      <a:pt x="5227320" y="305690"/>
                    </a:lnTo>
                    <a:lnTo>
                      <a:pt x="5382788" y="313094"/>
                    </a:lnTo>
                    <a:lnTo>
                      <a:pt x="5384800" y="314580"/>
                    </a:lnTo>
                    <a:lnTo>
                      <a:pt x="5391148" y="428880"/>
                    </a:lnTo>
                    <a:lnTo>
                      <a:pt x="5549900" y="600330"/>
                    </a:lnTo>
                    <a:lnTo>
                      <a:pt x="5549900" y="797180"/>
                    </a:lnTo>
                    <a:lnTo>
                      <a:pt x="5626100" y="873380"/>
                    </a:lnTo>
                    <a:lnTo>
                      <a:pt x="5619748" y="1127380"/>
                    </a:lnTo>
                    <a:lnTo>
                      <a:pt x="5651500" y="1197230"/>
                    </a:lnTo>
                    <a:lnTo>
                      <a:pt x="5651500" y="1254380"/>
                    </a:lnTo>
                    <a:lnTo>
                      <a:pt x="5670548" y="1311530"/>
                    </a:lnTo>
                    <a:lnTo>
                      <a:pt x="5676900" y="1590930"/>
                    </a:lnTo>
                    <a:lnTo>
                      <a:pt x="5689600" y="1679830"/>
                    </a:lnTo>
                    <a:lnTo>
                      <a:pt x="5715000" y="1813180"/>
                    </a:lnTo>
                    <a:lnTo>
                      <a:pt x="5708652" y="1952880"/>
                    </a:lnTo>
                    <a:lnTo>
                      <a:pt x="5695948" y="2035430"/>
                    </a:lnTo>
                    <a:lnTo>
                      <a:pt x="5689600" y="2137030"/>
                    </a:lnTo>
                    <a:lnTo>
                      <a:pt x="5695948" y="2194180"/>
                    </a:lnTo>
                    <a:lnTo>
                      <a:pt x="5695948" y="2264030"/>
                    </a:lnTo>
                    <a:lnTo>
                      <a:pt x="5689600" y="2321180"/>
                    </a:lnTo>
                    <a:lnTo>
                      <a:pt x="5702300" y="2365630"/>
                    </a:lnTo>
                    <a:lnTo>
                      <a:pt x="5670548" y="2492630"/>
                    </a:lnTo>
                    <a:lnTo>
                      <a:pt x="5689600" y="2530730"/>
                    </a:lnTo>
                    <a:lnTo>
                      <a:pt x="5632452" y="2702180"/>
                    </a:lnTo>
                    <a:lnTo>
                      <a:pt x="5657852" y="2854580"/>
                    </a:lnTo>
                    <a:lnTo>
                      <a:pt x="5594348" y="3006980"/>
                    </a:lnTo>
                    <a:lnTo>
                      <a:pt x="5613400" y="3197480"/>
                    </a:lnTo>
                    <a:lnTo>
                      <a:pt x="5613400" y="3318130"/>
                    </a:lnTo>
                    <a:lnTo>
                      <a:pt x="5524500" y="3438780"/>
                    </a:lnTo>
                    <a:lnTo>
                      <a:pt x="5518148" y="3680080"/>
                    </a:lnTo>
                    <a:lnTo>
                      <a:pt x="5537200" y="3737230"/>
                    </a:lnTo>
                    <a:lnTo>
                      <a:pt x="5537200" y="3800730"/>
                    </a:lnTo>
                    <a:lnTo>
                      <a:pt x="5454652" y="3883280"/>
                    </a:lnTo>
                    <a:lnTo>
                      <a:pt x="5429252" y="3921380"/>
                    </a:lnTo>
                    <a:lnTo>
                      <a:pt x="5340348" y="4022980"/>
                    </a:lnTo>
                    <a:lnTo>
                      <a:pt x="5283200" y="3978530"/>
                    </a:lnTo>
                    <a:lnTo>
                      <a:pt x="5175252" y="4061080"/>
                    </a:lnTo>
                    <a:lnTo>
                      <a:pt x="5092700" y="4099180"/>
                    </a:lnTo>
                    <a:lnTo>
                      <a:pt x="5048252" y="4124580"/>
                    </a:lnTo>
                    <a:lnTo>
                      <a:pt x="4978400" y="4169030"/>
                    </a:lnTo>
                    <a:lnTo>
                      <a:pt x="4933948" y="4276980"/>
                    </a:lnTo>
                    <a:lnTo>
                      <a:pt x="4832348" y="4226180"/>
                    </a:lnTo>
                    <a:lnTo>
                      <a:pt x="4749800" y="4257930"/>
                    </a:lnTo>
                    <a:lnTo>
                      <a:pt x="4692652" y="4200780"/>
                    </a:lnTo>
                    <a:lnTo>
                      <a:pt x="4578348" y="4156330"/>
                    </a:lnTo>
                    <a:lnTo>
                      <a:pt x="4457700" y="4137280"/>
                    </a:lnTo>
                    <a:lnTo>
                      <a:pt x="4349748" y="3978530"/>
                    </a:lnTo>
                    <a:lnTo>
                      <a:pt x="4279900" y="3984880"/>
                    </a:lnTo>
                    <a:lnTo>
                      <a:pt x="4279900" y="4080130"/>
                    </a:lnTo>
                    <a:lnTo>
                      <a:pt x="4349748" y="4213480"/>
                    </a:lnTo>
                    <a:lnTo>
                      <a:pt x="4184652" y="4308730"/>
                    </a:lnTo>
                    <a:lnTo>
                      <a:pt x="4159252" y="4327780"/>
                    </a:lnTo>
                    <a:lnTo>
                      <a:pt x="4095748" y="4423030"/>
                    </a:lnTo>
                    <a:lnTo>
                      <a:pt x="4032252" y="4467480"/>
                    </a:lnTo>
                    <a:lnTo>
                      <a:pt x="3975100" y="4556380"/>
                    </a:lnTo>
                    <a:lnTo>
                      <a:pt x="3898900" y="4461130"/>
                    </a:lnTo>
                    <a:lnTo>
                      <a:pt x="3822700" y="4410330"/>
                    </a:lnTo>
                    <a:lnTo>
                      <a:pt x="3683000" y="4372230"/>
                    </a:lnTo>
                    <a:lnTo>
                      <a:pt x="3651252" y="4219830"/>
                    </a:lnTo>
                    <a:lnTo>
                      <a:pt x="3536948" y="4169030"/>
                    </a:lnTo>
                    <a:lnTo>
                      <a:pt x="3492500" y="4061080"/>
                    </a:lnTo>
                    <a:lnTo>
                      <a:pt x="3390900" y="4035680"/>
                    </a:lnTo>
                    <a:lnTo>
                      <a:pt x="3333748" y="4022980"/>
                    </a:lnTo>
                    <a:lnTo>
                      <a:pt x="3289300" y="3965830"/>
                    </a:lnTo>
                    <a:lnTo>
                      <a:pt x="3302000" y="3921380"/>
                    </a:lnTo>
                    <a:lnTo>
                      <a:pt x="3289300" y="3826130"/>
                    </a:lnTo>
                    <a:lnTo>
                      <a:pt x="3276600" y="3768980"/>
                    </a:lnTo>
                    <a:lnTo>
                      <a:pt x="3308348" y="3711830"/>
                    </a:lnTo>
                    <a:lnTo>
                      <a:pt x="3308348" y="3673730"/>
                    </a:lnTo>
                    <a:lnTo>
                      <a:pt x="3155948" y="3673730"/>
                    </a:lnTo>
                    <a:lnTo>
                      <a:pt x="3130548" y="3534030"/>
                    </a:lnTo>
                    <a:lnTo>
                      <a:pt x="3060700" y="3476880"/>
                    </a:lnTo>
                    <a:lnTo>
                      <a:pt x="2946400" y="3349880"/>
                    </a:lnTo>
                    <a:lnTo>
                      <a:pt x="2832100" y="3299080"/>
                    </a:lnTo>
                    <a:lnTo>
                      <a:pt x="2762252" y="3292730"/>
                    </a:lnTo>
                    <a:lnTo>
                      <a:pt x="2654300" y="3241930"/>
                    </a:lnTo>
                    <a:lnTo>
                      <a:pt x="2444748" y="3197480"/>
                    </a:lnTo>
                    <a:lnTo>
                      <a:pt x="2362200" y="3172080"/>
                    </a:lnTo>
                    <a:lnTo>
                      <a:pt x="2228852" y="3184780"/>
                    </a:lnTo>
                    <a:lnTo>
                      <a:pt x="2032000" y="3241930"/>
                    </a:lnTo>
                    <a:lnTo>
                      <a:pt x="1987548" y="3299080"/>
                    </a:lnTo>
                    <a:lnTo>
                      <a:pt x="2006600" y="3381630"/>
                    </a:lnTo>
                    <a:lnTo>
                      <a:pt x="2006600" y="3426080"/>
                    </a:lnTo>
                    <a:lnTo>
                      <a:pt x="1854200" y="3426080"/>
                    </a:lnTo>
                    <a:lnTo>
                      <a:pt x="1758948" y="3495930"/>
                    </a:lnTo>
                    <a:lnTo>
                      <a:pt x="1663700" y="3489580"/>
                    </a:lnTo>
                    <a:lnTo>
                      <a:pt x="1562100" y="3546730"/>
                    </a:lnTo>
                    <a:lnTo>
                      <a:pt x="1524000" y="3610230"/>
                    </a:lnTo>
                    <a:lnTo>
                      <a:pt x="1397000" y="3622930"/>
                    </a:lnTo>
                    <a:lnTo>
                      <a:pt x="1390652" y="3686430"/>
                    </a:lnTo>
                    <a:lnTo>
                      <a:pt x="1282700" y="3705480"/>
                    </a:lnTo>
                    <a:lnTo>
                      <a:pt x="1238252" y="3756280"/>
                    </a:lnTo>
                    <a:lnTo>
                      <a:pt x="1181100" y="3807080"/>
                    </a:lnTo>
                    <a:lnTo>
                      <a:pt x="996948" y="3889630"/>
                    </a:lnTo>
                    <a:lnTo>
                      <a:pt x="927100" y="3876930"/>
                    </a:lnTo>
                    <a:lnTo>
                      <a:pt x="889000" y="3953130"/>
                    </a:lnTo>
                    <a:lnTo>
                      <a:pt x="755652" y="4016630"/>
                    </a:lnTo>
                    <a:lnTo>
                      <a:pt x="742948" y="4061080"/>
                    </a:lnTo>
                    <a:lnTo>
                      <a:pt x="679452" y="4086480"/>
                    </a:lnTo>
                    <a:lnTo>
                      <a:pt x="654052" y="4099180"/>
                    </a:lnTo>
                    <a:lnTo>
                      <a:pt x="622300" y="4073780"/>
                    </a:lnTo>
                    <a:lnTo>
                      <a:pt x="520700" y="4042030"/>
                    </a:lnTo>
                    <a:lnTo>
                      <a:pt x="317500" y="4003930"/>
                    </a:lnTo>
                    <a:lnTo>
                      <a:pt x="222252" y="4029330"/>
                    </a:lnTo>
                    <a:lnTo>
                      <a:pt x="193796" y="4005618"/>
                    </a:lnTo>
                    <a:lnTo>
                      <a:pt x="190500" y="3986150"/>
                    </a:lnTo>
                    <a:lnTo>
                      <a:pt x="243840" y="3909950"/>
                    </a:lnTo>
                    <a:lnTo>
                      <a:pt x="251460" y="3810890"/>
                    </a:lnTo>
                    <a:lnTo>
                      <a:pt x="243840" y="3711830"/>
                    </a:lnTo>
                    <a:lnTo>
                      <a:pt x="259080" y="3643250"/>
                    </a:lnTo>
                    <a:lnTo>
                      <a:pt x="259080" y="3574670"/>
                    </a:lnTo>
                    <a:lnTo>
                      <a:pt x="205740" y="3376550"/>
                    </a:lnTo>
                    <a:lnTo>
                      <a:pt x="228600" y="3102230"/>
                    </a:lnTo>
                    <a:lnTo>
                      <a:pt x="144780" y="2987930"/>
                    </a:lnTo>
                    <a:lnTo>
                      <a:pt x="60960" y="3026030"/>
                    </a:lnTo>
                    <a:lnTo>
                      <a:pt x="0" y="2843150"/>
                    </a:lnTo>
                    <a:lnTo>
                      <a:pt x="152400" y="2667890"/>
                    </a:lnTo>
                    <a:lnTo>
                      <a:pt x="175260" y="2492630"/>
                    </a:lnTo>
                    <a:lnTo>
                      <a:pt x="205740" y="2340230"/>
                    </a:lnTo>
                    <a:lnTo>
                      <a:pt x="198120" y="2271650"/>
                    </a:lnTo>
                    <a:lnTo>
                      <a:pt x="152400" y="2256410"/>
                    </a:lnTo>
                    <a:lnTo>
                      <a:pt x="114300" y="2187830"/>
                    </a:lnTo>
                    <a:lnTo>
                      <a:pt x="144780" y="2058290"/>
                    </a:lnTo>
                    <a:lnTo>
                      <a:pt x="205740" y="2035430"/>
                    </a:lnTo>
                    <a:lnTo>
                      <a:pt x="541020" y="1989710"/>
                    </a:lnTo>
                    <a:lnTo>
                      <a:pt x="609600" y="1974470"/>
                    </a:lnTo>
                    <a:lnTo>
                      <a:pt x="685800" y="1989710"/>
                    </a:lnTo>
                    <a:lnTo>
                      <a:pt x="731520" y="1951610"/>
                    </a:lnTo>
                    <a:lnTo>
                      <a:pt x="746760" y="1799210"/>
                    </a:lnTo>
                    <a:lnTo>
                      <a:pt x="876300" y="1776350"/>
                    </a:lnTo>
                    <a:lnTo>
                      <a:pt x="944880" y="1844930"/>
                    </a:lnTo>
                    <a:lnTo>
                      <a:pt x="1005840" y="1791590"/>
                    </a:lnTo>
                    <a:lnTo>
                      <a:pt x="1150620" y="1783970"/>
                    </a:lnTo>
                    <a:lnTo>
                      <a:pt x="1234440" y="1844930"/>
                    </a:lnTo>
                    <a:lnTo>
                      <a:pt x="1280160" y="1753490"/>
                    </a:lnTo>
                    <a:lnTo>
                      <a:pt x="1249680" y="1692530"/>
                    </a:lnTo>
                    <a:lnTo>
                      <a:pt x="1226820" y="1616330"/>
                    </a:lnTo>
                    <a:lnTo>
                      <a:pt x="1188720" y="1471550"/>
                    </a:lnTo>
                    <a:lnTo>
                      <a:pt x="1173480" y="1425830"/>
                    </a:lnTo>
                    <a:lnTo>
                      <a:pt x="1188720" y="1265810"/>
                    </a:lnTo>
                    <a:lnTo>
                      <a:pt x="1264920" y="1242950"/>
                    </a:lnTo>
                    <a:lnTo>
                      <a:pt x="1371600" y="1098170"/>
                    </a:lnTo>
                    <a:lnTo>
                      <a:pt x="1371600" y="1037210"/>
                    </a:lnTo>
                    <a:lnTo>
                      <a:pt x="1501140" y="922910"/>
                    </a:lnTo>
                    <a:lnTo>
                      <a:pt x="1493520" y="839090"/>
                    </a:lnTo>
                    <a:lnTo>
                      <a:pt x="1623060" y="740030"/>
                    </a:lnTo>
                    <a:lnTo>
                      <a:pt x="1737360" y="587630"/>
                    </a:lnTo>
                    <a:lnTo>
                      <a:pt x="1874520" y="564770"/>
                    </a:lnTo>
                    <a:lnTo>
                      <a:pt x="1958340" y="663830"/>
                    </a:lnTo>
                    <a:lnTo>
                      <a:pt x="2080260" y="602870"/>
                    </a:lnTo>
                    <a:lnTo>
                      <a:pt x="2179320" y="640970"/>
                    </a:lnTo>
                    <a:lnTo>
                      <a:pt x="2286000" y="625730"/>
                    </a:lnTo>
                    <a:lnTo>
                      <a:pt x="2324100" y="564770"/>
                    </a:lnTo>
                    <a:lnTo>
                      <a:pt x="2407920" y="633350"/>
                    </a:lnTo>
                    <a:lnTo>
                      <a:pt x="2446020" y="747650"/>
                    </a:lnTo>
                    <a:lnTo>
                      <a:pt x="2506980" y="831470"/>
                    </a:lnTo>
                    <a:lnTo>
                      <a:pt x="2659380" y="823850"/>
                    </a:lnTo>
                    <a:lnTo>
                      <a:pt x="2689860" y="778130"/>
                    </a:lnTo>
                    <a:lnTo>
                      <a:pt x="2758440" y="831470"/>
                    </a:lnTo>
                    <a:lnTo>
                      <a:pt x="2758440" y="854330"/>
                    </a:lnTo>
                    <a:lnTo>
                      <a:pt x="2865120" y="930530"/>
                    </a:lnTo>
                    <a:lnTo>
                      <a:pt x="2956560" y="922910"/>
                    </a:lnTo>
                    <a:lnTo>
                      <a:pt x="3009900" y="854330"/>
                    </a:lnTo>
                    <a:lnTo>
                      <a:pt x="3093720" y="854330"/>
                    </a:lnTo>
                    <a:lnTo>
                      <a:pt x="3223260" y="892430"/>
                    </a:lnTo>
                    <a:lnTo>
                      <a:pt x="3451860" y="656210"/>
                    </a:lnTo>
                    <a:lnTo>
                      <a:pt x="3337560" y="549530"/>
                    </a:lnTo>
                    <a:lnTo>
                      <a:pt x="3352800" y="488570"/>
                    </a:lnTo>
                    <a:lnTo>
                      <a:pt x="3383280" y="237110"/>
                    </a:lnTo>
                    <a:lnTo>
                      <a:pt x="3390900" y="176150"/>
                    </a:lnTo>
                    <a:lnTo>
                      <a:pt x="3375660" y="851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C64AF149-62D2-15F2-114A-52B90F9EC711}"/>
                  </a:ext>
                </a:extLst>
              </p:cNvPr>
              <p:cNvSpPr/>
              <p:nvPr/>
            </p:nvSpPr>
            <p:spPr>
              <a:xfrm>
                <a:off x="1371090" y="865873"/>
                <a:ext cx="1094355" cy="1105022"/>
              </a:xfrm>
              <a:custGeom>
                <a:avLst/>
                <a:gdLst>
                  <a:gd name="connsiteX0" fmla="*/ 5836172 w 6891872"/>
                  <a:gd name="connsiteY0" fmla="*/ 0 h 6959054"/>
                  <a:gd name="connsiteX1" fmla="*/ 6007952 w 6891872"/>
                  <a:gd name="connsiteY1" fmla="*/ 89624 h 6959054"/>
                  <a:gd name="connsiteX2" fmla="*/ 6084152 w 6891872"/>
                  <a:gd name="connsiteY2" fmla="*/ 59144 h 6959054"/>
                  <a:gd name="connsiteX3" fmla="*/ 6114632 w 6891872"/>
                  <a:gd name="connsiteY3" fmla="*/ 120104 h 6959054"/>
                  <a:gd name="connsiteX4" fmla="*/ 6221312 w 6891872"/>
                  <a:gd name="connsiteY4" fmla="*/ 142964 h 6959054"/>
                  <a:gd name="connsiteX5" fmla="*/ 6289892 w 6891872"/>
                  <a:gd name="connsiteY5" fmla="*/ 142964 h 6959054"/>
                  <a:gd name="connsiteX6" fmla="*/ 6381332 w 6891872"/>
                  <a:gd name="connsiteY6" fmla="*/ 188684 h 6959054"/>
                  <a:gd name="connsiteX7" fmla="*/ 6327992 w 6891872"/>
                  <a:gd name="connsiteY7" fmla="*/ 249644 h 6959054"/>
                  <a:gd name="connsiteX8" fmla="*/ 6366092 w 6891872"/>
                  <a:gd name="connsiteY8" fmla="*/ 318224 h 6959054"/>
                  <a:gd name="connsiteX9" fmla="*/ 6343232 w 6891872"/>
                  <a:gd name="connsiteY9" fmla="*/ 485864 h 6959054"/>
                  <a:gd name="connsiteX10" fmla="*/ 6312752 w 6891872"/>
                  <a:gd name="connsiteY10" fmla="*/ 523964 h 6959054"/>
                  <a:gd name="connsiteX11" fmla="*/ 6312752 w 6891872"/>
                  <a:gd name="connsiteY11" fmla="*/ 600164 h 6959054"/>
                  <a:gd name="connsiteX12" fmla="*/ 6373712 w 6891872"/>
                  <a:gd name="connsiteY12" fmla="*/ 577304 h 6959054"/>
                  <a:gd name="connsiteX13" fmla="*/ 6381332 w 6891872"/>
                  <a:gd name="connsiteY13" fmla="*/ 668744 h 6959054"/>
                  <a:gd name="connsiteX14" fmla="*/ 6526112 w 6891872"/>
                  <a:gd name="connsiteY14" fmla="*/ 752564 h 6959054"/>
                  <a:gd name="connsiteX15" fmla="*/ 6617552 w 6891872"/>
                  <a:gd name="connsiteY15" fmla="*/ 729704 h 6959054"/>
                  <a:gd name="connsiteX16" fmla="*/ 6739472 w 6891872"/>
                  <a:gd name="connsiteY16" fmla="*/ 798284 h 6959054"/>
                  <a:gd name="connsiteX17" fmla="*/ 6853772 w 6891872"/>
                  <a:gd name="connsiteY17" fmla="*/ 927824 h 6959054"/>
                  <a:gd name="connsiteX18" fmla="*/ 6884252 w 6891872"/>
                  <a:gd name="connsiteY18" fmla="*/ 958304 h 6959054"/>
                  <a:gd name="connsiteX19" fmla="*/ 6891872 w 6891872"/>
                  <a:gd name="connsiteY19" fmla="*/ 1042124 h 6959054"/>
                  <a:gd name="connsiteX20" fmla="*/ 6830912 w 6891872"/>
                  <a:gd name="connsiteY20" fmla="*/ 1095464 h 6959054"/>
                  <a:gd name="connsiteX21" fmla="*/ 6792812 w 6891872"/>
                  <a:gd name="connsiteY21" fmla="*/ 1209764 h 6959054"/>
                  <a:gd name="connsiteX22" fmla="*/ 6640412 w 6891872"/>
                  <a:gd name="connsiteY22" fmla="*/ 1293584 h 6959054"/>
                  <a:gd name="connsiteX23" fmla="*/ 6564212 w 6891872"/>
                  <a:gd name="connsiteY23" fmla="*/ 1362164 h 6959054"/>
                  <a:gd name="connsiteX24" fmla="*/ 6457532 w 6891872"/>
                  <a:gd name="connsiteY24" fmla="*/ 1346924 h 6959054"/>
                  <a:gd name="connsiteX25" fmla="*/ 6335612 w 6891872"/>
                  <a:gd name="connsiteY25" fmla="*/ 1324064 h 6959054"/>
                  <a:gd name="connsiteX26" fmla="*/ 6289892 w 6891872"/>
                  <a:gd name="connsiteY26" fmla="*/ 1331684 h 6959054"/>
                  <a:gd name="connsiteX27" fmla="*/ 6289892 w 6891872"/>
                  <a:gd name="connsiteY27" fmla="*/ 1362164 h 6959054"/>
                  <a:gd name="connsiteX28" fmla="*/ 6228932 w 6891872"/>
                  <a:gd name="connsiteY28" fmla="*/ 1438364 h 6959054"/>
                  <a:gd name="connsiteX29" fmla="*/ 6259412 w 6891872"/>
                  <a:gd name="connsiteY29" fmla="*/ 1506944 h 6959054"/>
                  <a:gd name="connsiteX30" fmla="*/ 6251792 w 6891872"/>
                  <a:gd name="connsiteY30" fmla="*/ 1674584 h 6959054"/>
                  <a:gd name="connsiteX31" fmla="*/ 6221312 w 6891872"/>
                  <a:gd name="connsiteY31" fmla="*/ 1735544 h 6959054"/>
                  <a:gd name="connsiteX32" fmla="*/ 6259412 w 6891872"/>
                  <a:gd name="connsiteY32" fmla="*/ 1804124 h 6959054"/>
                  <a:gd name="connsiteX33" fmla="*/ 6259412 w 6891872"/>
                  <a:gd name="connsiteY33" fmla="*/ 1872704 h 6959054"/>
                  <a:gd name="connsiteX34" fmla="*/ 6213692 w 6891872"/>
                  <a:gd name="connsiteY34" fmla="*/ 1948904 h 6959054"/>
                  <a:gd name="connsiteX35" fmla="*/ 6145112 w 6891872"/>
                  <a:gd name="connsiteY35" fmla="*/ 1956524 h 6959054"/>
                  <a:gd name="connsiteX36" fmla="*/ 6145112 w 6891872"/>
                  <a:gd name="connsiteY36" fmla="*/ 2101304 h 6959054"/>
                  <a:gd name="connsiteX37" fmla="*/ 6107012 w 6891872"/>
                  <a:gd name="connsiteY37" fmla="*/ 2147024 h 6959054"/>
                  <a:gd name="connsiteX38" fmla="*/ 6114632 w 6891872"/>
                  <a:gd name="connsiteY38" fmla="*/ 2207984 h 6959054"/>
                  <a:gd name="connsiteX39" fmla="*/ 6122252 w 6891872"/>
                  <a:gd name="connsiteY39" fmla="*/ 2253704 h 6959054"/>
                  <a:gd name="connsiteX40" fmla="*/ 6068912 w 6891872"/>
                  <a:gd name="connsiteY40" fmla="*/ 2375624 h 6959054"/>
                  <a:gd name="connsiteX41" fmla="*/ 6068912 w 6891872"/>
                  <a:gd name="connsiteY41" fmla="*/ 2428964 h 6959054"/>
                  <a:gd name="connsiteX42" fmla="*/ 6084152 w 6891872"/>
                  <a:gd name="connsiteY42" fmla="*/ 2505164 h 6959054"/>
                  <a:gd name="connsiteX43" fmla="*/ 6160352 w 6891872"/>
                  <a:gd name="connsiteY43" fmla="*/ 2619464 h 6959054"/>
                  <a:gd name="connsiteX44" fmla="*/ 6267032 w 6891872"/>
                  <a:gd name="connsiteY44" fmla="*/ 2688044 h 6959054"/>
                  <a:gd name="connsiteX45" fmla="*/ 6312752 w 6891872"/>
                  <a:gd name="connsiteY45" fmla="*/ 2680424 h 6959054"/>
                  <a:gd name="connsiteX46" fmla="*/ 6404192 w 6891872"/>
                  <a:gd name="connsiteY46" fmla="*/ 2787104 h 6959054"/>
                  <a:gd name="connsiteX47" fmla="*/ 6289892 w 6891872"/>
                  <a:gd name="connsiteY47" fmla="*/ 2939504 h 6959054"/>
                  <a:gd name="connsiteX48" fmla="*/ 6160352 w 6891872"/>
                  <a:gd name="connsiteY48" fmla="*/ 3038564 h 6959054"/>
                  <a:gd name="connsiteX49" fmla="*/ 6167972 w 6891872"/>
                  <a:gd name="connsiteY49" fmla="*/ 3122384 h 6959054"/>
                  <a:gd name="connsiteX50" fmla="*/ 6038432 w 6891872"/>
                  <a:gd name="connsiteY50" fmla="*/ 3236684 h 6959054"/>
                  <a:gd name="connsiteX51" fmla="*/ 6038432 w 6891872"/>
                  <a:gd name="connsiteY51" fmla="*/ 3297644 h 6959054"/>
                  <a:gd name="connsiteX52" fmla="*/ 5931752 w 6891872"/>
                  <a:gd name="connsiteY52" fmla="*/ 3442424 h 6959054"/>
                  <a:gd name="connsiteX53" fmla="*/ 5855552 w 6891872"/>
                  <a:gd name="connsiteY53" fmla="*/ 3465284 h 6959054"/>
                  <a:gd name="connsiteX54" fmla="*/ 5840312 w 6891872"/>
                  <a:gd name="connsiteY54" fmla="*/ 3625304 h 6959054"/>
                  <a:gd name="connsiteX55" fmla="*/ 5855552 w 6891872"/>
                  <a:gd name="connsiteY55" fmla="*/ 3671024 h 6959054"/>
                  <a:gd name="connsiteX56" fmla="*/ 5893652 w 6891872"/>
                  <a:gd name="connsiteY56" fmla="*/ 3815804 h 6959054"/>
                  <a:gd name="connsiteX57" fmla="*/ 5916512 w 6891872"/>
                  <a:gd name="connsiteY57" fmla="*/ 3892004 h 6959054"/>
                  <a:gd name="connsiteX58" fmla="*/ 5946992 w 6891872"/>
                  <a:gd name="connsiteY58" fmla="*/ 3952964 h 6959054"/>
                  <a:gd name="connsiteX59" fmla="*/ 5901272 w 6891872"/>
                  <a:gd name="connsiteY59" fmla="*/ 4044404 h 6959054"/>
                  <a:gd name="connsiteX60" fmla="*/ 5817452 w 6891872"/>
                  <a:gd name="connsiteY60" fmla="*/ 3983444 h 6959054"/>
                  <a:gd name="connsiteX61" fmla="*/ 5672672 w 6891872"/>
                  <a:gd name="connsiteY61" fmla="*/ 3991064 h 6959054"/>
                  <a:gd name="connsiteX62" fmla="*/ 5611712 w 6891872"/>
                  <a:gd name="connsiteY62" fmla="*/ 4044404 h 6959054"/>
                  <a:gd name="connsiteX63" fmla="*/ 5543132 w 6891872"/>
                  <a:gd name="connsiteY63" fmla="*/ 3975824 h 6959054"/>
                  <a:gd name="connsiteX64" fmla="*/ 5413592 w 6891872"/>
                  <a:gd name="connsiteY64" fmla="*/ 3998684 h 6959054"/>
                  <a:gd name="connsiteX65" fmla="*/ 5398352 w 6891872"/>
                  <a:gd name="connsiteY65" fmla="*/ 4151084 h 6959054"/>
                  <a:gd name="connsiteX66" fmla="*/ 5352632 w 6891872"/>
                  <a:gd name="connsiteY66" fmla="*/ 4189184 h 6959054"/>
                  <a:gd name="connsiteX67" fmla="*/ 5276432 w 6891872"/>
                  <a:gd name="connsiteY67" fmla="*/ 4173944 h 6959054"/>
                  <a:gd name="connsiteX68" fmla="*/ 5207852 w 6891872"/>
                  <a:gd name="connsiteY68" fmla="*/ 4189184 h 6959054"/>
                  <a:gd name="connsiteX69" fmla="*/ 4872572 w 6891872"/>
                  <a:gd name="connsiteY69" fmla="*/ 4234904 h 6959054"/>
                  <a:gd name="connsiteX70" fmla="*/ 4811612 w 6891872"/>
                  <a:gd name="connsiteY70" fmla="*/ 4257764 h 6959054"/>
                  <a:gd name="connsiteX71" fmla="*/ 4781132 w 6891872"/>
                  <a:gd name="connsiteY71" fmla="*/ 4387304 h 6959054"/>
                  <a:gd name="connsiteX72" fmla="*/ 4819232 w 6891872"/>
                  <a:gd name="connsiteY72" fmla="*/ 4455884 h 6959054"/>
                  <a:gd name="connsiteX73" fmla="*/ 4864952 w 6891872"/>
                  <a:gd name="connsiteY73" fmla="*/ 4471124 h 6959054"/>
                  <a:gd name="connsiteX74" fmla="*/ 4872572 w 6891872"/>
                  <a:gd name="connsiteY74" fmla="*/ 4539704 h 6959054"/>
                  <a:gd name="connsiteX75" fmla="*/ 4842092 w 6891872"/>
                  <a:gd name="connsiteY75" fmla="*/ 4692104 h 6959054"/>
                  <a:gd name="connsiteX76" fmla="*/ 4819232 w 6891872"/>
                  <a:gd name="connsiteY76" fmla="*/ 4867364 h 6959054"/>
                  <a:gd name="connsiteX77" fmla="*/ 4666832 w 6891872"/>
                  <a:gd name="connsiteY77" fmla="*/ 5042624 h 6959054"/>
                  <a:gd name="connsiteX78" fmla="*/ 4727792 w 6891872"/>
                  <a:gd name="connsiteY78" fmla="*/ 5225504 h 6959054"/>
                  <a:gd name="connsiteX79" fmla="*/ 4811612 w 6891872"/>
                  <a:gd name="connsiteY79" fmla="*/ 5187404 h 6959054"/>
                  <a:gd name="connsiteX80" fmla="*/ 4895432 w 6891872"/>
                  <a:gd name="connsiteY80" fmla="*/ 5301704 h 6959054"/>
                  <a:gd name="connsiteX81" fmla="*/ 4872572 w 6891872"/>
                  <a:gd name="connsiteY81" fmla="*/ 5576024 h 6959054"/>
                  <a:gd name="connsiteX82" fmla="*/ 4925912 w 6891872"/>
                  <a:gd name="connsiteY82" fmla="*/ 5774144 h 6959054"/>
                  <a:gd name="connsiteX83" fmla="*/ 4925912 w 6891872"/>
                  <a:gd name="connsiteY83" fmla="*/ 5842724 h 6959054"/>
                  <a:gd name="connsiteX84" fmla="*/ 4910672 w 6891872"/>
                  <a:gd name="connsiteY84" fmla="*/ 5911304 h 6959054"/>
                  <a:gd name="connsiteX85" fmla="*/ 4918292 w 6891872"/>
                  <a:gd name="connsiteY85" fmla="*/ 6010364 h 6959054"/>
                  <a:gd name="connsiteX86" fmla="*/ 4910672 w 6891872"/>
                  <a:gd name="connsiteY86" fmla="*/ 6109424 h 6959054"/>
                  <a:gd name="connsiteX87" fmla="*/ 4899272 w 6891872"/>
                  <a:gd name="connsiteY87" fmla="*/ 6125710 h 6959054"/>
                  <a:gd name="connsiteX88" fmla="*/ 4819232 w 6891872"/>
                  <a:gd name="connsiteY88" fmla="*/ 6114504 h 6959054"/>
                  <a:gd name="connsiteX89" fmla="*/ 4774780 w 6891872"/>
                  <a:gd name="connsiteY89" fmla="*/ 6120854 h 6959054"/>
                  <a:gd name="connsiteX90" fmla="*/ 4717632 w 6891872"/>
                  <a:gd name="connsiteY90" fmla="*/ 6095454 h 6959054"/>
                  <a:gd name="connsiteX91" fmla="*/ 4685884 w 6891872"/>
                  <a:gd name="connsiteY91" fmla="*/ 6057354 h 6959054"/>
                  <a:gd name="connsiteX92" fmla="*/ 4679532 w 6891872"/>
                  <a:gd name="connsiteY92" fmla="*/ 5949404 h 6959054"/>
                  <a:gd name="connsiteX93" fmla="*/ 4622380 w 6891872"/>
                  <a:gd name="connsiteY93" fmla="*/ 5936704 h 6959054"/>
                  <a:gd name="connsiteX94" fmla="*/ 4571580 w 6891872"/>
                  <a:gd name="connsiteY94" fmla="*/ 5854154 h 6959054"/>
                  <a:gd name="connsiteX95" fmla="*/ 4514432 w 6891872"/>
                  <a:gd name="connsiteY95" fmla="*/ 5784304 h 6959054"/>
                  <a:gd name="connsiteX96" fmla="*/ 4457284 w 6891872"/>
                  <a:gd name="connsiteY96" fmla="*/ 5746204 h 6959054"/>
                  <a:gd name="connsiteX97" fmla="*/ 4425532 w 6891872"/>
                  <a:gd name="connsiteY97" fmla="*/ 5790654 h 6959054"/>
                  <a:gd name="connsiteX98" fmla="*/ 4419180 w 6891872"/>
                  <a:gd name="connsiteY98" fmla="*/ 5911304 h 6959054"/>
                  <a:gd name="connsiteX99" fmla="*/ 4247732 w 6891872"/>
                  <a:gd name="connsiteY99" fmla="*/ 6019254 h 6959054"/>
                  <a:gd name="connsiteX100" fmla="*/ 4082632 w 6891872"/>
                  <a:gd name="connsiteY100" fmla="*/ 6031954 h 6959054"/>
                  <a:gd name="connsiteX101" fmla="*/ 4044532 w 6891872"/>
                  <a:gd name="connsiteY101" fmla="*/ 6063704 h 6959054"/>
                  <a:gd name="connsiteX102" fmla="*/ 4038180 w 6891872"/>
                  <a:gd name="connsiteY102" fmla="*/ 6203404 h 6959054"/>
                  <a:gd name="connsiteX103" fmla="*/ 4088980 w 6891872"/>
                  <a:gd name="connsiteY103" fmla="*/ 6254204 h 6959054"/>
                  <a:gd name="connsiteX104" fmla="*/ 4088980 w 6891872"/>
                  <a:gd name="connsiteY104" fmla="*/ 6387554 h 6959054"/>
                  <a:gd name="connsiteX105" fmla="*/ 4000084 w 6891872"/>
                  <a:gd name="connsiteY105" fmla="*/ 6374854 h 6959054"/>
                  <a:gd name="connsiteX106" fmla="*/ 3936580 w 6891872"/>
                  <a:gd name="connsiteY106" fmla="*/ 6393904 h 6959054"/>
                  <a:gd name="connsiteX107" fmla="*/ 3904832 w 6891872"/>
                  <a:gd name="connsiteY107" fmla="*/ 6432004 h 6959054"/>
                  <a:gd name="connsiteX108" fmla="*/ 3923884 w 6891872"/>
                  <a:gd name="connsiteY108" fmla="*/ 6546304 h 6959054"/>
                  <a:gd name="connsiteX109" fmla="*/ 3911180 w 6891872"/>
                  <a:gd name="connsiteY109" fmla="*/ 6609804 h 6959054"/>
                  <a:gd name="connsiteX110" fmla="*/ 3873084 w 6891872"/>
                  <a:gd name="connsiteY110" fmla="*/ 6622504 h 6959054"/>
                  <a:gd name="connsiteX111" fmla="*/ 3758780 w 6891872"/>
                  <a:gd name="connsiteY111" fmla="*/ 6616154 h 6959054"/>
                  <a:gd name="connsiteX112" fmla="*/ 3714332 w 6891872"/>
                  <a:gd name="connsiteY112" fmla="*/ 6666954 h 6959054"/>
                  <a:gd name="connsiteX113" fmla="*/ 3612732 w 6891872"/>
                  <a:gd name="connsiteY113" fmla="*/ 6666954 h 6959054"/>
                  <a:gd name="connsiteX114" fmla="*/ 3631780 w 6891872"/>
                  <a:gd name="connsiteY114" fmla="*/ 6781254 h 6959054"/>
                  <a:gd name="connsiteX115" fmla="*/ 3580980 w 6891872"/>
                  <a:gd name="connsiteY115" fmla="*/ 6857454 h 6959054"/>
                  <a:gd name="connsiteX116" fmla="*/ 3542884 w 6891872"/>
                  <a:gd name="connsiteY116" fmla="*/ 6863804 h 6959054"/>
                  <a:gd name="connsiteX117" fmla="*/ 3511132 w 6891872"/>
                  <a:gd name="connsiteY117" fmla="*/ 6920954 h 6959054"/>
                  <a:gd name="connsiteX118" fmla="*/ 3466684 w 6891872"/>
                  <a:gd name="connsiteY118" fmla="*/ 6920954 h 6959054"/>
                  <a:gd name="connsiteX119" fmla="*/ 3339684 w 6891872"/>
                  <a:gd name="connsiteY119" fmla="*/ 6876504 h 6959054"/>
                  <a:gd name="connsiteX120" fmla="*/ 3301580 w 6891872"/>
                  <a:gd name="connsiteY120" fmla="*/ 6882854 h 6959054"/>
                  <a:gd name="connsiteX121" fmla="*/ 3263484 w 6891872"/>
                  <a:gd name="connsiteY121" fmla="*/ 6959054 h 6959054"/>
                  <a:gd name="connsiteX122" fmla="*/ 3206332 w 6891872"/>
                  <a:gd name="connsiteY122" fmla="*/ 6959054 h 6959054"/>
                  <a:gd name="connsiteX123" fmla="*/ 3187284 w 6891872"/>
                  <a:gd name="connsiteY123" fmla="*/ 6844754 h 6959054"/>
                  <a:gd name="connsiteX124" fmla="*/ 3136484 w 6891872"/>
                  <a:gd name="connsiteY124" fmla="*/ 6825704 h 6959054"/>
                  <a:gd name="connsiteX125" fmla="*/ 3136484 w 6891872"/>
                  <a:gd name="connsiteY125" fmla="*/ 6787604 h 6959054"/>
                  <a:gd name="connsiteX126" fmla="*/ 3199980 w 6891872"/>
                  <a:gd name="connsiteY126" fmla="*/ 6755854 h 6959054"/>
                  <a:gd name="connsiteX127" fmla="*/ 3206332 w 6891872"/>
                  <a:gd name="connsiteY127" fmla="*/ 6692354 h 6959054"/>
                  <a:gd name="connsiteX128" fmla="*/ 3180932 w 6891872"/>
                  <a:gd name="connsiteY128" fmla="*/ 6628854 h 6959054"/>
                  <a:gd name="connsiteX129" fmla="*/ 3206332 w 6891872"/>
                  <a:gd name="connsiteY129" fmla="*/ 6533604 h 6959054"/>
                  <a:gd name="connsiteX130" fmla="*/ 3168232 w 6891872"/>
                  <a:gd name="connsiteY130" fmla="*/ 6463754 h 6959054"/>
                  <a:gd name="connsiteX131" fmla="*/ 3104732 w 6891872"/>
                  <a:gd name="connsiteY131" fmla="*/ 6476454 h 6959054"/>
                  <a:gd name="connsiteX132" fmla="*/ 2977732 w 6891872"/>
                  <a:gd name="connsiteY132" fmla="*/ 6387554 h 6959054"/>
                  <a:gd name="connsiteX133" fmla="*/ 2977732 w 6891872"/>
                  <a:gd name="connsiteY133" fmla="*/ 6311354 h 6959054"/>
                  <a:gd name="connsiteX134" fmla="*/ 2914232 w 6891872"/>
                  <a:gd name="connsiteY134" fmla="*/ 6311354 h 6959054"/>
                  <a:gd name="connsiteX135" fmla="*/ 2901532 w 6891872"/>
                  <a:gd name="connsiteY135" fmla="*/ 6273254 h 6959054"/>
                  <a:gd name="connsiteX136" fmla="*/ 2895180 w 6891872"/>
                  <a:gd name="connsiteY136" fmla="*/ 6235154 h 6959054"/>
                  <a:gd name="connsiteX137" fmla="*/ 2869780 w 6891872"/>
                  <a:gd name="connsiteY137" fmla="*/ 6000204 h 6959054"/>
                  <a:gd name="connsiteX138" fmla="*/ 2844380 w 6891872"/>
                  <a:gd name="connsiteY138" fmla="*/ 5955754 h 6959054"/>
                  <a:gd name="connsiteX139" fmla="*/ 2838032 w 6891872"/>
                  <a:gd name="connsiteY139" fmla="*/ 5879554 h 6959054"/>
                  <a:gd name="connsiteX140" fmla="*/ 2691980 w 6891872"/>
                  <a:gd name="connsiteY140" fmla="*/ 5866854 h 6959054"/>
                  <a:gd name="connsiteX141" fmla="*/ 2660232 w 6891872"/>
                  <a:gd name="connsiteY141" fmla="*/ 5841454 h 6959054"/>
                  <a:gd name="connsiteX142" fmla="*/ 2279232 w 6891872"/>
                  <a:gd name="connsiteY142" fmla="*/ 5974804 h 6959054"/>
                  <a:gd name="connsiteX143" fmla="*/ 2234780 w 6891872"/>
                  <a:gd name="connsiteY143" fmla="*/ 6063704 h 6959054"/>
                  <a:gd name="connsiteX144" fmla="*/ 2222084 w 6891872"/>
                  <a:gd name="connsiteY144" fmla="*/ 6178004 h 6959054"/>
                  <a:gd name="connsiteX145" fmla="*/ 2101432 w 6891872"/>
                  <a:gd name="connsiteY145" fmla="*/ 6241504 h 6959054"/>
                  <a:gd name="connsiteX146" fmla="*/ 2056980 w 6891872"/>
                  <a:gd name="connsiteY146" fmla="*/ 6260554 h 6959054"/>
                  <a:gd name="connsiteX147" fmla="*/ 1987132 w 6891872"/>
                  <a:gd name="connsiteY147" fmla="*/ 6330404 h 6959054"/>
                  <a:gd name="connsiteX148" fmla="*/ 2006180 w 6891872"/>
                  <a:gd name="connsiteY148" fmla="*/ 6425654 h 6959054"/>
                  <a:gd name="connsiteX149" fmla="*/ 1987132 w 6891872"/>
                  <a:gd name="connsiteY149" fmla="*/ 6463754 h 6959054"/>
                  <a:gd name="connsiteX150" fmla="*/ 2006180 w 6891872"/>
                  <a:gd name="connsiteY150" fmla="*/ 6520904 h 6959054"/>
                  <a:gd name="connsiteX151" fmla="*/ 1942684 w 6891872"/>
                  <a:gd name="connsiteY151" fmla="*/ 6571704 h 6959054"/>
                  <a:gd name="connsiteX152" fmla="*/ 1923632 w 6891872"/>
                  <a:gd name="connsiteY152" fmla="*/ 6501854 h 6959054"/>
                  <a:gd name="connsiteX153" fmla="*/ 1853780 w 6891872"/>
                  <a:gd name="connsiteY153" fmla="*/ 6457404 h 6959054"/>
                  <a:gd name="connsiteX154" fmla="*/ 1822032 w 6891872"/>
                  <a:gd name="connsiteY154" fmla="*/ 6482804 h 6959054"/>
                  <a:gd name="connsiteX155" fmla="*/ 1733132 w 6891872"/>
                  <a:gd name="connsiteY155" fmla="*/ 6476454 h 6959054"/>
                  <a:gd name="connsiteX156" fmla="*/ 1669632 w 6891872"/>
                  <a:gd name="connsiteY156" fmla="*/ 6533604 h 6959054"/>
                  <a:gd name="connsiteX157" fmla="*/ 1561684 w 6891872"/>
                  <a:gd name="connsiteY157" fmla="*/ 6552654 h 6959054"/>
                  <a:gd name="connsiteX158" fmla="*/ 1472780 w 6891872"/>
                  <a:gd name="connsiteY158" fmla="*/ 6539954 h 6959054"/>
                  <a:gd name="connsiteX159" fmla="*/ 1409284 w 6891872"/>
                  <a:gd name="connsiteY159" fmla="*/ 6539954 h 6959054"/>
                  <a:gd name="connsiteX160" fmla="*/ 1326732 w 6891872"/>
                  <a:gd name="connsiteY160" fmla="*/ 6641554 h 6959054"/>
                  <a:gd name="connsiteX161" fmla="*/ 1326732 w 6891872"/>
                  <a:gd name="connsiteY161" fmla="*/ 6692354 h 6959054"/>
                  <a:gd name="connsiteX162" fmla="*/ 1282284 w 6891872"/>
                  <a:gd name="connsiteY162" fmla="*/ 6705054 h 6959054"/>
                  <a:gd name="connsiteX163" fmla="*/ 1098132 w 6891872"/>
                  <a:gd name="connsiteY163" fmla="*/ 6622504 h 6959054"/>
                  <a:gd name="connsiteX164" fmla="*/ 1142580 w 6891872"/>
                  <a:gd name="connsiteY164" fmla="*/ 6552654 h 6959054"/>
                  <a:gd name="connsiteX165" fmla="*/ 1136232 w 6891872"/>
                  <a:gd name="connsiteY165" fmla="*/ 6514554 h 6959054"/>
                  <a:gd name="connsiteX166" fmla="*/ 1174332 w 6891872"/>
                  <a:gd name="connsiteY166" fmla="*/ 6444704 h 6959054"/>
                  <a:gd name="connsiteX167" fmla="*/ 1167980 w 6891872"/>
                  <a:gd name="connsiteY167" fmla="*/ 6374854 h 6959054"/>
                  <a:gd name="connsiteX168" fmla="*/ 1136232 w 6891872"/>
                  <a:gd name="connsiteY168" fmla="*/ 6374854 h 6959054"/>
                  <a:gd name="connsiteX169" fmla="*/ 1110832 w 6891872"/>
                  <a:gd name="connsiteY169" fmla="*/ 6336754 h 6959054"/>
                  <a:gd name="connsiteX170" fmla="*/ 1079084 w 6891872"/>
                  <a:gd name="connsiteY170" fmla="*/ 6336754 h 6959054"/>
                  <a:gd name="connsiteX171" fmla="*/ 1072732 w 6891872"/>
                  <a:gd name="connsiteY171" fmla="*/ 6298654 h 6959054"/>
                  <a:gd name="connsiteX172" fmla="*/ 1015580 w 6891872"/>
                  <a:gd name="connsiteY172" fmla="*/ 6292304 h 6959054"/>
                  <a:gd name="connsiteX173" fmla="*/ 971132 w 6891872"/>
                  <a:gd name="connsiteY173" fmla="*/ 6330404 h 6959054"/>
                  <a:gd name="connsiteX174" fmla="*/ 818732 w 6891872"/>
                  <a:gd name="connsiteY174" fmla="*/ 6266904 h 6959054"/>
                  <a:gd name="connsiteX175" fmla="*/ 755232 w 6891872"/>
                  <a:gd name="connsiteY175" fmla="*/ 6311354 h 6959054"/>
                  <a:gd name="connsiteX176" fmla="*/ 685380 w 6891872"/>
                  <a:gd name="connsiteY176" fmla="*/ 6292304 h 6959054"/>
                  <a:gd name="connsiteX177" fmla="*/ 666332 w 6891872"/>
                  <a:gd name="connsiteY177" fmla="*/ 6387554 h 6959054"/>
                  <a:gd name="connsiteX178" fmla="*/ 698084 w 6891872"/>
                  <a:gd name="connsiteY178" fmla="*/ 6432004 h 6959054"/>
                  <a:gd name="connsiteX179" fmla="*/ 698084 w 6891872"/>
                  <a:gd name="connsiteY179" fmla="*/ 6489154 h 6959054"/>
                  <a:gd name="connsiteX180" fmla="*/ 647284 w 6891872"/>
                  <a:gd name="connsiteY180" fmla="*/ 6552654 h 6959054"/>
                  <a:gd name="connsiteX181" fmla="*/ 507580 w 6891872"/>
                  <a:gd name="connsiteY181" fmla="*/ 6743154 h 6959054"/>
                  <a:gd name="connsiteX182" fmla="*/ 469484 w 6891872"/>
                  <a:gd name="connsiteY182" fmla="*/ 6781254 h 6959054"/>
                  <a:gd name="connsiteX183" fmla="*/ 456780 w 6891872"/>
                  <a:gd name="connsiteY183" fmla="*/ 6813004 h 6959054"/>
                  <a:gd name="connsiteX184" fmla="*/ 374232 w 6891872"/>
                  <a:gd name="connsiteY184" fmla="*/ 6857454 h 6959054"/>
                  <a:gd name="connsiteX185" fmla="*/ 323432 w 6891872"/>
                  <a:gd name="connsiteY185" fmla="*/ 6806654 h 6959054"/>
                  <a:gd name="connsiteX186" fmla="*/ 361532 w 6891872"/>
                  <a:gd name="connsiteY186" fmla="*/ 6736804 h 6959054"/>
                  <a:gd name="connsiteX187" fmla="*/ 278980 w 6891872"/>
                  <a:gd name="connsiteY187" fmla="*/ 6622504 h 6959054"/>
                  <a:gd name="connsiteX188" fmla="*/ 278980 w 6891872"/>
                  <a:gd name="connsiteY188" fmla="*/ 6432004 h 6959054"/>
                  <a:gd name="connsiteX189" fmla="*/ 209132 w 6891872"/>
                  <a:gd name="connsiteY189" fmla="*/ 6381204 h 6959054"/>
                  <a:gd name="connsiteX190" fmla="*/ 190084 w 6891872"/>
                  <a:gd name="connsiteY190" fmla="*/ 6324054 h 6959054"/>
                  <a:gd name="connsiteX191" fmla="*/ 240884 w 6891872"/>
                  <a:gd name="connsiteY191" fmla="*/ 6305004 h 6959054"/>
                  <a:gd name="connsiteX192" fmla="*/ 240884 w 6891872"/>
                  <a:gd name="connsiteY192" fmla="*/ 6235154 h 6959054"/>
                  <a:gd name="connsiteX193" fmla="*/ 202780 w 6891872"/>
                  <a:gd name="connsiteY193" fmla="*/ 6171654 h 6959054"/>
                  <a:gd name="connsiteX194" fmla="*/ 75780 w 6891872"/>
                  <a:gd name="connsiteY194" fmla="*/ 6146254 h 6959054"/>
                  <a:gd name="connsiteX195" fmla="*/ 0 w 6891872"/>
                  <a:gd name="connsiteY195" fmla="*/ 6043408 h 6959054"/>
                  <a:gd name="connsiteX196" fmla="*/ 4344 w 6891872"/>
                  <a:gd name="connsiteY196" fmla="*/ 6044654 h 6959054"/>
                  <a:gd name="connsiteX197" fmla="*/ 537744 w 6891872"/>
                  <a:gd name="connsiteY197" fmla="*/ 5839868 h 6959054"/>
                  <a:gd name="connsiteX198" fmla="*/ 599656 w 6891872"/>
                  <a:gd name="connsiteY198" fmla="*/ 5768428 h 6959054"/>
                  <a:gd name="connsiteX199" fmla="*/ 733008 w 6891872"/>
                  <a:gd name="connsiteY199" fmla="*/ 5773192 h 6959054"/>
                  <a:gd name="connsiteX200" fmla="*/ 904456 w 6891872"/>
                  <a:gd name="connsiteY200" fmla="*/ 5677942 h 6959054"/>
                  <a:gd name="connsiteX201" fmla="*/ 928268 w 6891872"/>
                  <a:gd name="connsiteY201" fmla="*/ 5644604 h 6959054"/>
                  <a:gd name="connsiteX202" fmla="*/ 966372 w 6891872"/>
                  <a:gd name="connsiteY202" fmla="*/ 5625554 h 6959054"/>
                  <a:gd name="connsiteX203" fmla="*/ 1085432 w 6891872"/>
                  <a:gd name="connsiteY203" fmla="*/ 5516016 h 6959054"/>
                  <a:gd name="connsiteX204" fmla="*/ 1180684 w 6891872"/>
                  <a:gd name="connsiteY204" fmla="*/ 5511254 h 6959054"/>
                  <a:gd name="connsiteX205" fmla="*/ 1375944 w 6891872"/>
                  <a:gd name="connsiteY205" fmla="*/ 5306468 h 6959054"/>
                  <a:gd name="connsiteX206" fmla="*/ 1475956 w 6891872"/>
                  <a:gd name="connsiteY206" fmla="*/ 5311228 h 6959054"/>
                  <a:gd name="connsiteX207" fmla="*/ 1518820 w 6891872"/>
                  <a:gd name="connsiteY207" fmla="*/ 5349328 h 6959054"/>
                  <a:gd name="connsiteX208" fmla="*/ 1699796 w 6891872"/>
                  <a:gd name="connsiteY208" fmla="*/ 5311228 h 6959054"/>
                  <a:gd name="connsiteX209" fmla="*/ 1747420 w 6891872"/>
                  <a:gd name="connsiteY209" fmla="*/ 5306468 h 6959054"/>
                  <a:gd name="connsiteX210" fmla="*/ 1814096 w 6891872"/>
                  <a:gd name="connsiteY210" fmla="*/ 5296942 h 6959054"/>
                  <a:gd name="connsiteX211" fmla="*/ 1861720 w 6891872"/>
                  <a:gd name="connsiteY211" fmla="*/ 5215980 h 6959054"/>
                  <a:gd name="connsiteX212" fmla="*/ 1966496 w 6891872"/>
                  <a:gd name="connsiteY212" fmla="*/ 5182642 h 6959054"/>
                  <a:gd name="connsiteX213" fmla="*/ 2261772 w 6891872"/>
                  <a:gd name="connsiteY213" fmla="*/ 4915942 h 6959054"/>
                  <a:gd name="connsiteX214" fmla="*/ 2371308 w 6891872"/>
                  <a:gd name="connsiteY214" fmla="*/ 4763542 h 6959054"/>
                  <a:gd name="connsiteX215" fmla="*/ 2609432 w 6891872"/>
                  <a:gd name="connsiteY215" fmla="*/ 4596854 h 6959054"/>
                  <a:gd name="connsiteX216" fmla="*/ 2766596 w 6891872"/>
                  <a:gd name="connsiteY216" fmla="*/ 4520654 h 6959054"/>
                  <a:gd name="connsiteX217" fmla="*/ 2885656 w 6891872"/>
                  <a:gd name="connsiteY217" fmla="*/ 4339680 h 6959054"/>
                  <a:gd name="connsiteX218" fmla="*/ 2966620 w 6891872"/>
                  <a:gd name="connsiteY218" fmla="*/ 4134892 h 6959054"/>
                  <a:gd name="connsiteX219" fmla="*/ 3066632 w 6891872"/>
                  <a:gd name="connsiteY219" fmla="*/ 4049168 h 6959054"/>
                  <a:gd name="connsiteX220" fmla="*/ 3085684 w 6891872"/>
                  <a:gd name="connsiteY220" fmla="*/ 3977728 h 6959054"/>
                  <a:gd name="connsiteX221" fmla="*/ 3223796 w 6891872"/>
                  <a:gd name="connsiteY221" fmla="*/ 3834854 h 6959054"/>
                  <a:gd name="connsiteX222" fmla="*/ 3290468 w 6891872"/>
                  <a:gd name="connsiteY222" fmla="*/ 3753892 h 6959054"/>
                  <a:gd name="connsiteX223" fmla="*/ 3323808 w 6891872"/>
                  <a:gd name="connsiteY223" fmla="*/ 3677692 h 6959054"/>
                  <a:gd name="connsiteX224" fmla="*/ 3414296 w 6891872"/>
                  <a:gd name="connsiteY224" fmla="*/ 3558628 h 6959054"/>
                  <a:gd name="connsiteX225" fmla="*/ 3452396 w 6891872"/>
                  <a:gd name="connsiteY225" fmla="*/ 3401468 h 6959054"/>
                  <a:gd name="connsiteX226" fmla="*/ 3504780 w 6891872"/>
                  <a:gd name="connsiteY226" fmla="*/ 3191916 h 6959054"/>
                  <a:gd name="connsiteX227" fmla="*/ 3504780 w 6891872"/>
                  <a:gd name="connsiteY227" fmla="*/ 3144292 h 6959054"/>
                  <a:gd name="connsiteX228" fmla="*/ 3501616 w 6891872"/>
                  <a:gd name="connsiteY228" fmla="*/ 3120396 h 6959054"/>
                  <a:gd name="connsiteX229" fmla="*/ 3623844 w 6891872"/>
                  <a:gd name="connsiteY229" fmla="*/ 2844254 h 6959054"/>
                  <a:gd name="connsiteX230" fmla="*/ 3833396 w 6891872"/>
                  <a:gd name="connsiteY230" fmla="*/ 2658516 h 6959054"/>
                  <a:gd name="connsiteX231" fmla="*/ 4100096 w 6891872"/>
                  <a:gd name="connsiteY231" fmla="*/ 2506116 h 6959054"/>
                  <a:gd name="connsiteX232" fmla="*/ 4371556 w 6891872"/>
                  <a:gd name="connsiteY232" fmla="*/ 2301328 h 6959054"/>
                  <a:gd name="connsiteX233" fmla="*/ 4581108 w 6891872"/>
                  <a:gd name="connsiteY233" fmla="*/ 2229892 h 6959054"/>
                  <a:gd name="connsiteX234" fmla="*/ 4790656 w 6891872"/>
                  <a:gd name="connsiteY234" fmla="*/ 2177504 h 6959054"/>
                  <a:gd name="connsiteX235" fmla="*/ 4866856 w 6891872"/>
                  <a:gd name="connsiteY235" fmla="*/ 2072728 h 6959054"/>
                  <a:gd name="connsiteX236" fmla="*/ 4900196 w 6891872"/>
                  <a:gd name="connsiteY236" fmla="*/ 2067968 h 6959054"/>
                  <a:gd name="connsiteX237" fmla="*/ 5028780 w 6891872"/>
                  <a:gd name="connsiteY237" fmla="*/ 2006054 h 6959054"/>
                  <a:gd name="connsiteX238" fmla="*/ 5219284 w 6891872"/>
                  <a:gd name="connsiteY238" fmla="*/ 1801268 h 6959054"/>
                  <a:gd name="connsiteX239" fmla="*/ 5390732 w 6891872"/>
                  <a:gd name="connsiteY239" fmla="*/ 1567904 h 6959054"/>
                  <a:gd name="connsiteX240" fmla="*/ 5471696 w 6891872"/>
                  <a:gd name="connsiteY240" fmla="*/ 1382168 h 6959054"/>
                  <a:gd name="connsiteX241" fmla="*/ 5471696 w 6891872"/>
                  <a:gd name="connsiteY241" fmla="*/ 1291680 h 6959054"/>
                  <a:gd name="connsiteX242" fmla="*/ 5528844 w 6891872"/>
                  <a:gd name="connsiteY242" fmla="*/ 1182142 h 6959054"/>
                  <a:gd name="connsiteX243" fmla="*/ 5533608 w 6891872"/>
                  <a:gd name="connsiteY243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6891872" h="6959054"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1E8E5C02-9CCE-B284-684F-B661D8E144C2}"/>
                  </a:ext>
                </a:extLst>
              </p:cNvPr>
              <p:cNvSpPr/>
              <p:nvPr/>
            </p:nvSpPr>
            <p:spPr>
              <a:xfrm>
                <a:off x="2361387" y="1846873"/>
                <a:ext cx="571108" cy="723563"/>
              </a:xfrm>
              <a:custGeom>
                <a:avLst/>
                <a:gdLst>
                  <a:gd name="connsiteX0" fmla="*/ 2780028 w 3596640"/>
                  <a:gd name="connsiteY0" fmla="*/ 0 h 4556760"/>
                  <a:gd name="connsiteX1" fmla="*/ 2887980 w 3596640"/>
                  <a:gd name="connsiteY1" fmla="*/ 158750 h 4556760"/>
                  <a:gd name="connsiteX2" fmla="*/ 3008628 w 3596640"/>
                  <a:gd name="connsiteY2" fmla="*/ 177800 h 4556760"/>
                  <a:gd name="connsiteX3" fmla="*/ 3122932 w 3596640"/>
                  <a:gd name="connsiteY3" fmla="*/ 222250 h 4556760"/>
                  <a:gd name="connsiteX4" fmla="*/ 3180080 w 3596640"/>
                  <a:gd name="connsiteY4" fmla="*/ 279400 h 4556760"/>
                  <a:gd name="connsiteX5" fmla="*/ 3262628 w 3596640"/>
                  <a:gd name="connsiteY5" fmla="*/ 247650 h 4556760"/>
                  <a:gd name="connsiteX6" fmla="*/ 3364228 w 3596640"/>
                  <a:gd name="connsiteY6" fmla="*/ 298450 h 4556760"/>
                  <a:gd name="connsiteX7" fmla="*/ 3369792 w 3596640"/>
                  <a:gd name="connsiteY7" fmla="*/ 284942 h 4556760"/>
                  <a:gd name="connsiteX8" fmla="*/ 3421380 w 3596640"/>
                  <a:gd name="connsiteY8" fmla="*/ 373380 h 4556760"/>
                  <a:gd name="connsiteX9" fmla="*/ 3421380 w 3596640"/>
                  <a:gd name="connsiteY9" fmla="*/ 441960 h 4556760"/>
                  <a:gd name="connsiteX10" fmla="*/ 3337560 w 3596640"/>
                  <a:gd name="connsiteY10" fmla="*/ 472440 h 4556760"/>
                  <a:gd name="connsiteX11" fmla="*/ 3200400 w 3596640"/>
                  <a:gd name="connsiteY11" fmla="*/ 739140 h 4556760"/>
                  <a:gd name="connsiteX12" fmla="*/ 3192780 w 3596640"/>
                  <a:gd name="connsiteY12" fmla="*/ 883920 h 4556760"/>
                  <a:gd name="connsiteX13" fmla="*/ 3147060 w 3596640"/>
                  <a:gd name="connsiteY13" fmla="*/ 944880 h 4556760"/>
                  <a:gd name="connsiteX14" fmla="*/ 3154680 w 3596640"/>
                  <a:gd name="connsiteY14" fmla="*/ 1082040 h 4556760"/>
                  <a:gd name="connsiteX15" fmla="*/ 3078480 w 3596640"/>
                  <a:gd name="connsiteY15" fmla="*/ 1196340 h 4556760"/>
                  <a:gd name="connsiteX16" fmla="*/ 3032760 w 3596640"/>
                  <a:gd name="connsiteY16" fmla="*/ 1264920 h 4556760"/>
                  <a:gd name="connsiteX17" fmla="*/ 2895600 w 3596640"/>
                  <a:gd name="connsiteY17" fmla="*/ 1607820 h 4556760"/>
                  <a:gd name="connsiteX18" fmla="*/ 2895600 w 3596640"/>
                  <a:gd name="connsiteY18" fmla="*/ 1699260 h 4556760"/>
                  <a:gd name="connsiteX19" fmla="*/ 2849880 w 3596640"/>
                  <a:gd name="connsiteY19" fmla="*/ 1767840 h 4556760"/>
                  <a:gd name="connsiteX20" fmla="*/ 2842260 w 3596640"/>
                  <a:gd name="connsiteY20" fmla="*/ 1836420 h 4556760"/>
                  <a:gd name="connsiteX21" fmla="*/ 2849880 w 3596640"/>
                  <a:gd name="connsiteY21" fmla="*/ 1935480 h 4556760"/>
                  <a:gd name="connsiteX22" fmla="*/ 2933700 w 3596640"/>
                  <a:gd name="connsiteY22" fmla="*/ 2087880 h 4556760"/>
                  <a:gd name="connsiteX23" fmla="*/ 2895600 w 3596640"/>
                  <a:gd name="connsiteY23" fmla="*/ 2194560 h 4556760"/>
                  <a:gd name="connsiteX24" fmla="*/ 2819400 w 3596640"/>
                  <a:gd name="connsiteY24" fmla="*/ 2278380 h 4556760"/>
                  <a:gd name="connsiteX25" fmla="*/ 2796540 w 3596640"/>
                  <a:gd name="connsiteY25" fmla="*/ 2354580 h 4556760"/>
                  <a:gd name="connsiteX26" fmla="*/ 2773680 w 3596640"/>
                  <a:gd name="connsiteY26" fmla="*/ 2423160 h 4556760"/>
                  <a:gd name="connsiteX27" fmla="*/ 2689860 w 3596640"/>
                  <a:gd name="connsiteY27" fmla="*/ 2438400 h 4556760"/>
                  <a:gd name="connsiteX28" fmla="*/ 2682240 w 3596640"/>
                  <a:gd name="connsiteY28" fmla="*/ 2552700 h 4556760"/>
                  <a:gd name="connsiteX29" fmla="*/ 2712720 w 3596640"/>
                  <a:gd name="connsiteY29" fmla="*/ 2872740 h 4556760"/>
                  <a:gd name="connsiteX30" fmla="*/ 2842260 w 3596640"/>
                  <a:gd name="connsiteY30" fmla="*/ 3246120 h 4556760"/>
                  <a:gd name="connsiteX31" fmla="*/ 3032760 w 3596640"/>
                  <a:gd name="connsiteY31" fmla="*/ 3688080 h 4556760"/>
                  <a:gd name="connsiteX32" fmla="*/ 3147060 w 3596640"/>
                  <a:gd name="connsiteY32" fmla="*/ 3764280 h 4556760"/>
                  <a:gd name="connsiteX33" fmla="*/ 3162300 w 3596640"/>
                  <a:gd name="connsiteY33" fmla="*/ 3924300 h 4556760"/>
                  <a:gd name="connsiteX34" fmla="*/ 3230880 w 3596640"/>
                  <a:gd name="connsiteY34" fmla="*/ 4046220 h 4556760"/>
                  <a:gd name="connsiteX35" fmla="*/ 3482340 w 3596640"/>
                  <a:gd name="connsiteY35" fmla="*/ 4488180 h 4556760"/>
                  <a:gd name="connsiteX36" fmla="*/ 3596640 w 3596640"/>
                  <a:gd name="connsiteY36" fmla="*/ 4556760 h 4556760"/>
                  <a:gd name="connsiteX37" fmla="*/ 3489960 w 3596640"/>
                  <a:gd name="connsiteY37" fmla="*/ 4556760 h 4556760"/>
                  <a:gd name="connsiteX38" fmla="*/ 3421380 w 3596640"/>
                  <a:gd name="connsiteY38" fmla="*/ 4541520 h 4556760"/>
                  <a:gd name="connsiteX39" fmla="*/ 3177540 w 3596640"/>
                  <a:gd name="connsiteY39" fmla="*/ 4343400 h 4556760"/>
                  <a:gd name="connsiteX40" fmla="*/ 3162300 w 3596640"/>
                  <a:gd name="connsiteY40" fmla="*/ 4274820 h 4556760"/>
                  <a:gd name="connsiteX41" fmla="*/ 3124200 w 3596640"/>
                  <a:gd name="connsiteY41" fmla="*/ 4191000 h 4556760"/>
                  <a:gd name="connsiteX42" fmla="*/ 3009900 w 3596640"/>
                  <a:gd name="connsiteY42" fmla="*/ 4145280 h 4556760"/>
                  <a:gd name="connsiteX43" fmla="*/ 2910840 w 3596640"/>
                  <a:gd name="connsiteY43" fmla="*/ 4122420 h 4556760"/>
                  <a:gd name="connsiteX44" fmla="*/ 2796540 w 3596640"/>
                  <a:gd name="connsiteY44" fmla="*/ 3931920 h 4556760"/>
                  <a:gd name="connsiteX45" fmla="*/ 2522220 w 3596640"/>
                  <a:gd name="connsiteY45" fmla="*/ 3756660 h 4556760"/>
                  <a:gd name="connsiteX46" fmla="*/ 2468880 w 3596640"/>
                  <a:gd name="connsiteY46" fmla="*/ 3855720 h 4556760"/>
                  <a:gd name="connsiteX47" fmla="*/ 2468880 w 3596640"/>
                  <a:gd name="connsiteY47" fmla="*/ 3947160 h 4556760"/>
                  <a:gd name="connsiteX48" fmla="*/ 2369820 w 3596640"/>
                  <a:gd name="connsiteY48" fmla="*/ 3870960 h 4556760"/>
                  <a:gd name="connsiteX49" fmla="*/ 2301240 w 3596640"/>
                  <a:gd name="connsiteY49" fmla="*/ 3939540 h 4556760"/>
                  <a:gd name="connsiteX50" fmla="*/ 2202180 w 3596640"/>
                  <a:gd name="connsiteY50" fmla="*/ 3939540 h 4556760"/>
                  <a:gd name="connsiteX51" fmla="*/ 2057400 w 3596640"/>
                  <a:gd name="connsiteY51" fmla="*/ 3970020 h 4556760"/>
                  <a:gd name="connsiteX52" fmla="*/ 2004060 w 3596640"/>
                  <a:gd name="connsiteY52" fmla="*/ 4091940 h 4556760"/>
                  <a:gd name="connsiteX53" fmla="*/ 1897380 w 3596640"/>
                  <a:gd name="connsiteY53" fmla="*/ 4091940 h 4556760"/>
                  <a:gd name="connsiteX54" fmla="*/ 1844040 w 3596640"/>
                  <a:gd name="connsiteY54" fmla="*/ 4069080 h 4556760"/>
                  <a:gd name="connsiteX55" fmla="*/ 1790700 w 3596640"/>
                  <a:gd name="connsiteY55" fmla="*/ 4069080 h 4556760"/>
                  <a:gd name="connsiteX56" fmla="*/ 1722120 w 3596640"/>
                  <a:gd name="connsiteY56" fmla="*/ 4122420 h 4556760"/>
                  <a:gd name="connsiteX57" fmla="*/ 1638300 w 3596640"/>
                  <a:gd name="connsiteY57" fmla="*/ 4122420 h 4556760"/>
                  <a:gd name="connsiteX58" fmla="*/ 1577340 w 3596640"/>
                  <a:gd name="connsiteY58" fmla="*/ 4114800 h 4556760"/>
                  <a:gd name="connsiteX59" fmla="*/ 1432560 w 3596640"/>
                  <a:gd name="connsiteY59" fmla="*/ 4183380 h 4556760"/>
                  <a:gd name="connsiteX60" fmla="*/ 1356360 w 3596640"/>
                  <a:gd name="connsiteY60" fmla="*/ 4053840 h 4556760"/>
                  <a:gd name="connsiteX61" fmla="*/ 1272540 w 3596640"/>
                  <a:gd name="connsiteY61" fmla="*/ 4030980 h 4556760"/>
                  <a:gd name="connsiteX62" fmla="*/ 1196340 w 3596640"/>
                  <a:gd name="connsiteY62" fmla="*/ 4030980 h 4556760"/>
                  <a:gd name="connsiteX63" fmla="*/ 1021080 w 3596640"/>
                  <a:gd name="connsiteY63" fmla="*/ 3931920 h 4556760"/>
                  <a:gd name="connsiteX64" fmla="*/ 967740 w 3596640"/>
                  <a:gd name="connsiteY64" fmla="*/ 3954780 h 4556760"/>
                  <a:gd name="connsiteX65" fmla="*/ 769620 w 3596640"/>
                  <a:gd name="connsiteY65" fmla="*/ 3817620 h 4556760"/>
                  <a:gd name="connsiteX66" fmla="*/ 762000 w 3596640"/>
                  <a:gd name="connsiteY66" fmla="*/ 3710940 h 4556760"/>
                  <a:gd name="connsiteX67" fmla="*/ 647700 w 3596640"/>
                  <a:gd name="connsiteY67" fmla="*/ 3680460 h 4556760"/>
                  <a:gd name="connsiteX68" fmla="*/ 586740 w 3596640"/>
                  <a:gd name="connsiteY68" fmla="*/ 3512820 h 4556760"/>
                  <a:gd name="connsiteX69" fmla="*/ 495300 w 3596640"/>
                  <a:gd name="connsiteY69" fmla="*/ 3451860 h 4556760"/>
                  <a:gd name="connsiteX70" fmla="*/ 419100 w 3596640"/>
                  <a:gd name="connsiteY70" fmla="*/ 3360420 h 4556760"/>
                  <a:gd name="connsiteX71" fmla="*/ 350520 w 3596640"/>
                  <a:gd name="connsiteY71" fmla="*/ 3208020 h 4556760"/>
                  <a:gd name="connsiteX72" fmla="*/ 289560 w 3596640"/>
                  <a:gd name="connsiteY72" fmla="*/ 3223260 h 4556760"/>
                  <a:gd name="connsiteX73" fmla="*/ 289560 w 3596640"/>
                  <a:gd name="connsiteY73" fmla="*/ 3284220 h 4556760"/>
                  <a:gd name="connsiteX74" fmla="*/ 137160 w 3596640"/>
                  <a:gd name="connsiteY74" fmla="*/ 3238500 h 4556760"/>
                  <a:gd name="connsiteX75" fmla="*/ 137160 w 3596640"/>
                  <a:gd name="connsiteY75" fmla="*/ 3162300 h 4556760"/>
                  <a:gd name="connsiteX76" fmla="*/ 68580 w 3596640"/>
                  <a:gd name="connsiteY76" fmla="*/ 3025140 h 4556760"/>
                  <a:gd name="connsiteX77" fmla="*/ 0 w 3596640"/>
                  <a:gd name="connsiteY77" fmla="*/ 2842260 h 4556760"/>
                  <a:gd name="connsiteX78" fmla="*/ 83820 w 3596640"/>
                  <a:gd name="connsiteY78" fmla="*/ 2804160 h 4556760"/>
                  <a:gd name="connsiteX79" fmla="*/ 167640 w 3596640"/>
                  <a:gd name="connsiteY79" fmla="*/ 2804160 h 4556760"/>
                  <a:gd name="connsiteX80" fmla="*/ 441960 w 3596640"/>
                  <a:gd name="connsiteY80" fmla="*/ 2659380 h 4556760"/>
                  <a:gd name="connsiteX81" fmla="*/ 487680 w 3596640"/>
                  <a:gd name="connsiteY81" fmla="*/ 2430780 h 4556760"/>
                  <a:gd name="connsiteX82" fmla="*/ 586740 w 3596640"/>
                  <a:gd name="connsiteY82" fmla="*/ 2377440 h 4556760"/>
                  <a:gd name="connsiteX83" fmla="*/ 655320 w 3596640"/>
                  <a:gd name="connsiteY83" fmla="*/ 2430780 h 4556760"/>
                  <a:gd name="connsiteX84" fmla="*/ 701040 w 3596640"/>
                  <a:gd name="connsiteY84" fmla="*/ 2430780 h 4556760"/>
                  <a:gd name="connsiteX85" fmla="*/ 701040 w 3596640"/>
                  <a:gd name="connsiteY85" fmla="*/ 2301240 h 4556760"/>
                  <a:gd name="connsiteX86" fmla="*/ 868680 w 3596640"/>
                  <a:gd name="connsiteY86" fmla="*/ 2232660 h 4556760"/>
                  <a:gd name="connsiteX87" fmla="*/ 868680 w 3596640"/>
                  <a:gd name="connsiteY87" fmla="*/ 2164080 h 4556760"/>
                  <a:gd name="connsiteX88" fmla="*/ 914400 w 3596640"/>
                  <a:gd name="connsiteY88" fmla="*/ 2194560 h 4556760"/>
                  <a:gd name="connsiteX89" fmla="*/ 1120140 w 3596640"/>
                  <a:gd name="connsiteY89" fmla="*/ 2156460 h 4556760"/>
                  <a:gd name="connsiteX90" fmla="*/ 1181100 w 3596640"/>
                  <a:gd name="connsiteY90" fmla="*/ 2110740 h 4556760"/>
                  <a:gd name="connsiteX91" fmla="*/ 1181100 w 3596640"/>
                  <a:gd name="connsiteY91" fmla="*/ 2049780 h 4556760"/>
                  <a:gd name="connsiteX92" fmla="*/ 1325880 w 3596640"/>
                  <a:gd name="connsiteY92" fmla="*/ 2065020 h 4556760"/>
                  <a:gd name="connsiteX93" fmla="*/ 1348740 w 3596640"/>
                  <a:gd name="connsiteY93" fmla="*/ 2011680 h 4556760"/>
                  <a:gd name="connsiteX94" fmla="*/ 1394460 w 3596640"/>
                  <a:gd name="connsiteY94" fmla="*/ 2011680 h 4556760"/>
                  <a:gd name="connsiteX95" fmla="*/ 1455420 w 3596640"/>
                  <a:gd name="connsiteY95" fmla="*/ 2072640 h 4556760"/>
                  <a:gd name="connsiteX96" fmla="*/ 1546860 w 3596640"/>
                  <a:gd name="connsiteY96" fmla="*/ 2057400 h 4556760"/>
                  <a:gd name="connsiteX97" fmla="*/ 1592580 w 3596640"/>
                  <a:gd name="connsiteY97" fmla="*/ 1981200 h 4556760"/>
                  <a:gd name="connsiteX98" fmla="*/ 1600200 w 3596640"/>
                  <a:gd name="connsiteY98" fmla="*/ 1828800 h 4556760"/>
                  <a:gd name="connsiteX99" fmla="*/ 1744980 w 3596640"/>
                  <a:gd name="connsiteY99" fmla="*/ 1623060 h 4556760"/>
                  <a:gd name="connsiteX100" fmla="*/ 1706880 w 3596640"/>
                  <a:gd name="connsiteY100" fmla="*/ 1531620 h 4556760"/>
                  <a:gd name="connsiteX101" fmla="*/ 1722120 w 3596640"/>
                  <a:gd name="connsiteY101" fmla="*/ 1264920 h 4556760"/>
                  <a:gd name="connsiteX102" fmla="*/ 1691640 w 3596640"/>
                  <a:gd name="connsiteY102" fmla="*/ 1082040 h 4556760"/>
                  <a:gd name="connsiteX103" fmla="*/ 1653540 w 3596640"/>
                  <a:gd name="connsiteY103" fmla="*/ 975360 h 4556760"/>
                  <a:gd name="connsiteX104" fmla="*/ 1691640 w 3596640"/>
                  <a:gd name="connsiteY104" fmla="*/ 914400 h 4556760"/>
                  <a:gd name="connsiteX105" fmla="*/ 1882140 w 3596640"/>
                  <a:gd name="connsiteY105" fmla="*/ 891540 h 4556760"/>
                  <a:gd name="connsiteX106" fmla="*/ 1767840 w 3596640"/>
                  <a:gd name="connsiteY106" fmla="*/ 701040 h 4556760"/>
                  <a:gd name="connsiteX107" fmla="*/ 1775460 w 3596640"/>
                  <a:gd name="connsiteY107" fmla="*/ 617220 h 4556760"/>
                  <a:gd name="connsiteX108" fmla="*/ 1798320 w 3596640"/>
                  <a:gd name="connsiteY108" fmla="*/ 586740 h 4556760"/>
                  <a:gd name="connsiteX109" fmla="*/ 1805940 w 3596640"/>
                  <a:gd name="connsiteY109" fmla="*/ 441960 h 4556760"/>
                  <a:gd name="connsiteX110" fmla="*/ 1752600 w 3596640"/>
                  <a:gd name="connsiteY110" fmla="*/ 335280 h 4556760"/>
                  <a:gd name="connsiteX111" fmla="*/ 1737360 w 3596640"/>
                  <a:gd name="connsiteY111" fmla="*/ 76200 h 4556760"/>
                  <a:gd name="connsiteX112" fmla="*/ 1762320 w 3596640"/>
                  <a:gd name="connsiteY112" fmla="*/ 42254 h 4556760"/>
                  <a:gd name="connsiteX113" fmla="*/ 1764028 w 3596640"/>
                  <a:gd name="connsiteY113" fmla="*/ 44450 h 4556760"/>
                  <a:gd name="connsiteX114" fmla="*/ 1821180 w 3596640"/>
                  <a:gd name="connsiteY114" fmla="*/ 57150 h 4556760"/>
                  <a:gd name="connsiteX115" fmla="*/ 1922780 w 3596640"/>
                  <a:gd name="connsiteY115" fmla="*/ 82550 h 4556760"/>
                  <a:gd name="connsiteX116" fmla="*/ 1967228 w 3596640"/>
                  <a:gd name="connsiteY116" fmla="*/ 190500 h 4556760"/>
                  <a:gd name="connsiteX117" fmla="*/ 2081532 w 3596640"/>
                  <a:gd name="connsiteY117" fmla="*/ 241300 h 4556760"/>
                  <a:gd name="connsiteX118" fmla="*/ 2113280 w 3596640"/>
                  <a:gd name="connsiteY118" fmla="*/ 393700 h 4556760"/>
                  <a:gd name="connsiteX119" fmla="*/ 2252980 w 3596640"/>
                  <a:gd name="connsiteY119" fmla="*/ 431800 h 4556760"/>
                  <a:gd name="connsiteX120" fmla="*/ 2329180 w 3596640"/>
                  <a:gd name="connsiteY120" fmla="*/ 482600 h 4556760"/>
                  <a:gd name="connsiteX121" fmla="*/ 2405380 w 3596640"/>
                  <a:gd name="connsiteY121" fmla="*/ 577850 h 4556760"/>
                  <a:gd name="connsiteX122" fmla="*/ 2462532 w 3596640"/>
                  <a:gd name="connsiteY122" fmla="*/ 488950 h 4556760"/>
                  <a:gd name="connsiteX123" fmla="*/ 2526028 w 3596640"/>
                  <a:gd name="connsiteY123" fmla="*/ 444500 h 4556760"/>
                  <a:gd name="connsiteX124" fmla="*/ 2589532 w 3596640"/>
                  <a:gd name="connsiteY124" fmla="*/ 349250 h 4556760"/>
                  <a:gd name="connsiteX125" fmla="*/ 2614932 w 3596640"/>
                  <a:gd name="connsiteY125" fmla="*/ 330200 h 4556760"/>
                  <a:gd name="connsiteX126" fmla="*/ 2780028 w 3596640"/>
                  <a:gd name="connsiteY126" fmla="*/ 234950 h 4556760"/>
                  <a:gd name="connsiteX127" fmla="*/ 2710180 w 3596640"/>
                  <a:gd name="connsiteY127" fmla="*/ 101600 h 4556760"/>
                  <a:gd name="connsiteX128" fmla="*/ 2710180 w 3596640"/>
                  <a:gd name="connsiteY128" fmla="*/ 6350 h 4556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3596640" h="4556760">
                    <a:moveTo>
                      <a:pt x="2780028" y="0"/>
                    </a:moveTo>
                    <a:lnTo>
                      <a:pt x="2887980" y="158750"/>
                    </a:lnTo>
                    <a:lnTo>
                      <a:pt x="3008628" y="177800"/>
                    </a:lnTo>
                    <a:lnTo>
                      <a:pt x="3122932" y="222250"/>
                    </a:lnTo>
                    <a:lnTo>
                      <a:pt x="3180080" y="279400"/>
                    </a:lnTo>
                    <a:lnTo>
                      <a:pt x="3262628" y="247650"/>
                    </a:lnTo>
                    <a:lnTo>
                      <a:pt x="3364228" y="298450"/>
                    </a:lnTo>
                    <a:lnTo>
                      <a:pt x="3369792" y="284942"/>
                    </a:lnTo>
                    <a:lnTo>
                      <a:pt x="3421380" y="373380"/>
                    </a:lnTo>
                    <a:lnTo>
                      <a:pt x="3421380" y="441960"/>
                    </a:lnTo>
                    <a:lnTo>
                      <a:pt x="3337560" y="472440"/>
                    </a:lnTo>
                    <a:lnTo>
                      <a:pt x="3200400" y="739140"/>
                    </a:lnTo>
                    <a:lnTo>
                      <a:pt x="3192780" y="883920"/>
                    </a:lnTo>
                    <a:lnTo>
                      <a:pt x="3147060" y="944880"/>
                    </a:lnTo>
                    <a:lnTo>
                      <a:pt x="3154680" y="1082040"/>
                    </a:lnTo>
                    <a:lnTo>
                      <a:pt x="3078480" y="1196340"/>
                    </a:lnTo>
                    <a:lnTo>
                      <a:pt x="3032760" y="1264920"/>
                    </a:lnTo>
                    <a:lnTo>
                      <a:pt x="2895600" y="1607820"/>
                    </a:lnTo>
                    <a:lnTo>
                      <a:pt x="2895600" y="1699260"/>
                    </a:lnTo>
                    <a:lnTo>
                      <a:pt x="2849880" y="1767840"/>
                    </a:lnTo>
                    <a:lnTo>
                      <a:pt x="2842260" y="1836420"/>
                    </a:lnTo>
                    <a:lnTo>
                      <a:pt x="2849880" y="1935480"/>
                    </a:lnTo>
                    <a:lnTo>
                      <a:pt x="2933700" y="2087880"/>
                    </a:lnTo>
                    <a:lnTo>
                      <a:pt x="2895600" y="2194560"/>
                    </a:lnTo>
                    <a:lnTo>
                      <a:pt x="2819400" y="2278380"/>
                    </a:lnTo>
                    <a:lnTo>
                      <a:pt x="2796540" y="2354580"/>
                    </a:lnTo>
                    <a:lnTo>
                      <a:pt x="2773680" y="2423160"/>
                    </a:lnTo>
                    <a:lnTo>
                      <a:pt x="2689860" y="2438400"/>
                    </a:lnTo>
                    <a:lnTo>
                      <a:pt x="2682240" y="2552700"/>
                    </a:lnTo>
                    <a:lnTo>
                      <a:pt x="2712720" y="2872740"/>
                    </a:lnTo>
                    <a:lnTo>
                      <a:pt x="2842260" y="3246120"/>
                    </a:lnTo>
                    <a:lnTo>
                      <a:pt x="3032760" y="3688080"/>
                    </a:lnTo>
                    <a:lnTo>
                      <a:pt x="3147060" y="3764280"/>
                    </a:lnTo>
                    <a:lnTo>
                      <a:pt x="3162300" y="3924300"/>
                    </a:lnTo>
                    <a:lnTo>
                      <a:pt x="3230880" y="4046220"/>
                    </a:lnTo>
                    <a:lnTo>
                      <a:pt x="3482340" y="4488180"/>
                    </a:lnTo>
                    <a:lnTo>
                      <a:pt x="3596640" y="4556760"/>
                    </a:lnTo>
                    <a:lnTo>
                      <a:pt x="3489960" y="4556760"/>
                    </a:lnTo>
                    <a:lnTo>
                      <a:pt x="3421380" y="4541520"/>
                    </a:lnTo>
                    <a:lnTo>
                      <a:pt x="3177540" y="4343400"/>
                    </a:lnTo>
                    <a:lnTo>
                      <a:pt x="3162300" y="4274820"/>
                    </a:lnTo>
                    <a:lnTo>
                      <a:pt x="3124200" y="4191000"/>
                    </a:lnTo>
                    <a:lnTo>
                      <a:pt x="3009900" y="4145280"/>
                    </a:lnTo>
                    <a:lnTo>
                      <a:pt x="2910840" y="4122420"/>
                    </a:lnTo>
                    <a:lnTo>
                      <a:pt x="2796540" y="3931920"/>
                    </a:lnTo>
                    <a:lnTo>
                      <a:pt x="2522220" y="3756660"/>
                    </a:lnTo>
                    <a:lnTo>
                      <a:pt x="2468880" y="3855720"/>
                    </a:lnTo>
                    <a:lnTo>
                      <a:pt x="2468880" y="3947160"/>
                    </a:lnTo>
                    <a:lnTo>
                      <a:pt x="2369820" y="3870960"/>
                    </a:lnTo>
                    <a:lnTo>
                      <a:pt x="2301240" y="3939540"/>
                    </a:lnTo>
                    <a:lnTo>
                      <a:pt x="2202180" y="3939540"/>
                    </a:lnTo>
                    <a:lnTo>
                      <a:pt x="2057400" y="3970020"/>
                    </a:lnTo>
                    <a:lnTo>
                      <a:pt x="2004060" y="4091940"/>
                    </a:lnTo>
                    <a:lnTo>
                      <a:pt x="1897380" y="4091940"/>
                    </a:lnTo>
                    <a:lnTo>
                      <a:pt x="1844040" y="4069080"/>
                    </a:lnTo>
                    <a:lnTo>
                      <a:pt x="1790700" y="4069080"/>
                    </a:lnTo>
                    <a:lnTo>
                      <a:pt x="1722120" y="4122420"/>
                    </a:lnTo>
                    <a:lnTo>
                      <a:pt x="1638300" y="4122420"/>
                    </a:lnTo>
                    <a:lnTo>
                      <a:pt x="1577340" y="4114800"/>
                    </a:lnTo>
                    <a:lnTo>
                      <a:pt x="1432560" y="4183380"/>
                    </a:lnTo>
                    <a:lnTo>
                      <a:pt x="1356360" y="4053840"/>
                    </a:lnTo>
                    <a:lnTo>
                      <a:pt x="1272540" y="4030980"/>
                    </a:lnTo>
                    <a:lnTo>
                      <a:pt x="1196340" y="4030980"/>
                    </a:lnTo>
                    <a:lnTo>
                      <a:pt x="1021080" y="3931920"/>
                    </a:lnTo>
                    <a:lnTo>
                      <a:pt x="967740" y="3954780"/>
                    </a:lnTo>
                    <a:lnTo>
                      <a:pt x="769620" y="3817620"/>
                    </a:lnTo>
                    <a:lnTo>
                      <a:pt x="762000" y="3710940"/>
                    </a:lnTo>
                    <a:lnTo>
                      <a:pt x="647700" y="3680460"/>
                    </a:lnTo>
                    <a:lnTo>
                      <a:pt x="586740" y="3512820"/>
                    </a:lnTo>
                    <a:lnTo>
                      <a:pt x="495300" y="3451860"/>
                    </a:lnTo>
                    <a:lnTo>
                      <a:pt x="419100" y="3360420"/>
                    </a:lnTo>
                    <a:lnTo>
                      <a:pt x="350520" y="3208020"/>
                    </a:lnTo>
                    <a:lnTo>
                      <a:pt x="289560" y="3223260"/>
                    </a:lnTo>
                    <a:lnTo>
                      <a:pt x="289560" y="3284220"/>
                    </a:lnTo>
                    <a:lnTo>
                      <a:pt x="137160" y="3238500"/>
                    </a:lnTo>
                    <a:lnTo>
                      <a:pt x="137160" y="3162300"/>
                    </a:lnTo>
                    <a:lnTo>
                      <a:pt x="68580" y="3025140"/>
                    </a:lnTo>
                    <a:lnTo>
                      <a:pt x="0" y="2842260"/>
                    </a:lnTo>
                    <a:lnTo>
                      <a:pt x="83820" y="2804160"/>
                    </a:lnTo>
                    <a:lnTo>
                      <a:pt x="167640" y="2804160"/>
                    </a:lnTo>
                    <a:lnTo>
                      <a:pt x="441960" y="2659380"/>
                    </a:lnTo>
                    <a:lnTo>
                      <a:pt x="487680" y="2430780"/>
                    </a:lnTo>
                    <a:lnTo>
                      <a:pt x="586740" y="2377440"/>
                    </a:lnTo>
                    <a:lnTo>
                      <a:pt x="655320" y="2430780"/>
                    </a:lnTo>
                    <a:lnTo>
                      <a:pt x="701040" y="2430780"/>
                    </a:lnTo>
                    <a:lnTo>
                      <a:pt x="701040" y="2301240"/>
                    </a:lnTo>
                    <a:lnTo>
                      <a:pt x="868680" y="2232660"/>
                    </a:lnTo>
                    <a:lnTo>
                      <a:pt x="868680" y="2164080"/>
                    </a:lnTo>
                    <a:lnTo>
                      <a:pt x="914400" y="2194560"/>
                    </a:lnTo>
                    <a:lnTo>
                      <a:pt x="1120140" y="2156460"/>
                    </a:lnTo>
                    <a:lnTo>
                      <a:pt x="1181100" y="2110740"/>
                    </a:lnTo>
                    <a:lnTo>
                      <a:pt x="1181100" y="2049780"/>
                    </a:lnTo>
                    <a:lnTo>
                      <a:pt x="1325880" y="2065020"/>
                    </a:lnTo>
                    <a:lnTo>
                      <a:pt x="1348740" y="2011680"/>
                    </a:lnTo>
                    <a:lnTo>
                      <a:pt x="1394460" y="2011680"/>
                    </a:lnTo>
                    <a:lnTo>
                      <a:pt x="1455420" y="2072640"/>
                    </a:lnTo>
                    <a:lnTo>
                      <a:pt x="1546860" y="2057400"/>
                    </a:lnTo>
                    <a:lnTo>
                      <a:pt x="1592580" y="1981200"/>
                    </a:lnTo>
                    <a:lnTo>
                      <a:pt x="1600200" y="1828800"/>
                    </a:lnTo>
                    <a:lnTo>
                      <a:pt x="1744980" y="1623060"/>
                    </a:lnTo>
                    <a:lnTo>
                      <a:pt x="1706880" y="1531620"/>
                    </a:lnTo>
                    <a:lnTo>
                      <a:pt x="1722120" y="1264920"/>
                    </a:lnTo>
                    <a:lnTo>
                      <a:pt x="1691640" y="1082040"/>
                    </a:lnTo>
                    <a:lnTo>
                      <a:pt x="1653540" y="975360"/>
                    </a:lnTo>
                    <a:lnTo>
                      <a:pt x="1691640" y="914400"/>
                    </a:lnTo>
                    <a:lnTo>
                      <a:pt x="1882140" y="891540"/>
                    </a:lnTo>
                    <a:lnTo>
                      <a:pt x="1767840" y="701040"/>
                    </a:lnTo>
                    <a:lnTo>
                      <a:pt x="1775460" y="617220"/>
                    </a:lnTo>
                    <a:lnTo>
                      <a:pt x="1798320" y="586740"/>
                    </a:lnTo>
                    <a:lnTo>
                      <a:pt x="1805940" y="441960"/>
                    </a:lnTo>
                    <a:lnTo>
                      <a:pt x="1752600" y="335280"/>
                    </a:lnTo>
                    <a:lnTo>
                      <a:pt x="1737360" y="76200"/>
                    </a:lnTo>
                    <a:lnTo>
                      <a:pt x="1762320" y="42254"/>
                    </a:lnTo>
                    <a:lnTo>
                      <a:pt x="1764028" y="44450"/>
                    </a:lnTo>
                    <a:lnTo>
                      <a:pt x="1821180" y="57150"/>
                    </a:lnTo>
                    <a:lnTo>
                      <a:pt x="1922780" y="82550"/>
                    </a:lnTo>
                    <a:lnTo>
                      <a:pt x="1967228" y="190500"/>
                    </a:lnTo>
                    <a:lnTo>
                      <a:pt x="2081532" y="241300"/>
                    </a:lnTo>
                    <a:lnTo>
                      <a:pt x="2113280" y="393700"/>
                    </a:lnTo>
                    <a:lnTo>
                      <a:pt x="2252980" y="431800"/>
                    </a:lnTo>
                    <a:lnTo>
                      <a:pt x="2329180" y="482600"/>
                    </a:lnTo>
                    <a:lnTo>
                      <a:pt x="2405380" y="577850"/>
                    </a:lnTo>
                    <a:lnTo>
                      <a:pt x="2462532" y="488950"/>
                    </a:lnTo>
                    <a:lnTo>
                      <a:pt x="2526028" y="444500"/>
                    </a:lnTo>
                    <a:lnTo>
                      <a:pt x="2589532" y="349250"/>
                    </a:lnTo>
                    <a:lnTo>
                      <a:pt x="2614932" y="330200"/>
                    </a:lnTo>
                    <a:lnTo>
                      <a:pt x="2780028" y="234950"/>
                    </a:lnTo>
                    <a:lnTo>
                      <a:pt x="2710180" y="101600"/>
                    </a:lnTo>
                    <a:lnTo>
                      <a:pt x="2710180" y="635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D1EF4EE5-2318-E98B-5398-C7ABB0C7183D}"/>
                  </a:ext>
                </a:extLst>
              </p:cNvPr>
              <p:cNvSpPr/>
              <p:nvPr/>
            </p:nvSpPr>
            <p:spPr>
              <a:xfrm>
                <a:off x="948139" y="1827670"/>
                <a:ext cx="481569" cy="418493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23C99C3D-CCBE-FFF3-6867-181FC6617688}"/>
                  </a:ext>
                </a:extLst>
              </p:cNvPr>
              <p:cNvSpPr/>
              <p:nvPr/>
            </p:nvSpPr>
            <p:spPr>
              <a:xfrm>
                <a:off x="1739462" y="1778308"/>
                <a:ext cx="611392" cy="648142"/>
              </a:xfrm>
              <a:custGeom>
                <a:avLst/>
                <a:gdLst>
                  <a:gd name="connsiteX0" fmla="*/ 2137412 w 3850336"/>
                  <a:gd name="connsiteY0" fmla="*/ 0 h 4081780"/>
                  <a:gd name="connsiteX1" fmla="*/ 2194560 w 3850336"/>
                  <a:gd name="connsiteY1" fmla="*/ 38100 h 4081780"/>
                  <a:gd name="connsiteX2" fmla="*/ 2251708 w 3850336"/>
                  <a:gd name="connsiteY2" fmla="*/ 107950 h 4081780"/>
                  <a:gd name="connsiteX3" fmla="*/ 2302508 w 3850336"/>
                  <a:gd name="connsiteY3" fmla="*/ 190500 h 4081780"/>
                  <a:gd name="connsiteX4" fmla="*/ 2359660 w 3850336"/>
                  <a:gd name="connsiteY4" fmla="*/ 203200 h 4081780"/>
                  <a:gd name="connsiteX5" fmla="*/ 2366012 w 3850336"/>
                  <a:gd name="connsiteY5" fmla="*/ 311150 h 4081780"/>
                  <a:gd name="connsiteX6" fmla="*/ 2397760 w 3850336"/>
                  <a:gd name="connsiteY6" fmla="*/ 349250 h 4081780"/>
                  <a:gd name="connsiteX7" fmla="*/ 2454908 w 3850336"/>
                  <a:gd name="connsiteY7" fmla="*/ 374650 h 4081780"/>
                  <a:gd name="connsiteX8" fmla="*/ 2499360 w 3850336"/>
                  <a:gd name="connsiteY8" fmla="*/ 368300 h 4081780"/>
                  <a:gd name="connsiteX9" fmla="*/ 2579400 w 3850336"/>
                  <a:gd name="connsiteY9" fmla="*/ 379506 h 4081780"/>
                  <a:gd name="connsiteX10" fmla="*/ 2537460 w 3850336"/>
                  <a:gd name="connsiteY10" fmla="*/ 439420 h 4081780"/>
                  <a:gd name="connsiteX11" fmla="*/ 2540756 w 3850336"/>
                  <a:gd name="connsiteY11" fmla="*/ 458888 h 4081780"/>
                  <a:gd name="connsiteX12" fmla="*/ 2569212 w 3850336"/>
                  <a:gd name="connsiteY12" fmla="*/ 482600 h 4081780"/>
                  <a:gd name="connsiteX13" fmla="*/ 2664460 w 3850336"/>
                  <a:gd name="connsiteY13" fmla="*/ 457200 h 4081780"/>
                  <a:gd name="connsiteX14" fmla="*/ 2867660 w 3850336"/>
                  <a:gd name="connsiteY14" fmla="*/ 495300 h 4081780"/>
                  <a:gd name="connsiteX15" fmla="*/ 2969260 w 3850336"/>
                  <a:gd name="connsiteY15" fmla="*/ 527050 h 4081780"/>
                  <a:gd name="connsiteX16" fmla="*/ 3001012 w 3850336"/>
                  <a:gd name="connsiteY16" fmla="*/ 552450 h 4081780"/>
                  <a:gd name="connsiteX17" fmla="*/ 3013708 w 3850336"/>
                  <a:gd name="connsiteY17" fmla="*/ 546102 h 4081780"/>
                  <a:gd name="connsiteX18" fmla="*/ 3013708 w 3850336"/>
                  <a:gd name="connsiteY18" fmla="*/ 596900 h 4081780"/>
                  <a:gd name="connsiteX19" fmla="*/ 2969260 w 3850336"/>
                  <a:gd name="connsiteY19" fmla="*/ 615950 h 4081780"/>
                  <a:gd name="connsiteX20" fmla="*/ 2956560 w 3850336"/>
                  <a:gd name="connsiteY20" fmla="*/ 660400 h 4081780"/>
                  <a:gd name="connsiteX21" fmla="*/ 2924812 w 3850336"/>
                  <a:gd name="connsiteY21" fmla="*/ 666750 h 4081780"/>
                  <a:gd name="connsiteX22" fmla="*/ 2912108 w 3850336"/>
                  <a:gd name="connsiteY22" fmla="*/ 781050 h 4081780"/>
                  <a:gd name="connsiteX23" fmla="*/ 2981960 w 3850336"/>
                  <a:gd name="connsiteY23" fmla="*/ 844550 h 4081780"/>
                  <a:gd name="connsiteX24" fmla="*/ 3026412 w 3850336"/>
                  <a:gd name="connsiteY24" fmla="*/ 850900 h 4081780"/>
                  <a:gd name="connsiteX25" fmla="*/ 3070860 w 3850336"/>
                  <a:gd name="connsiteY25" fmla="*/ 901700 h 4081780"/>
                  <a:gd name="connsiteX26" fmla="*/ 2981960 w 3850336"/>
                  <a:gd name="connsiteY26" fmla="*/ 1022350 h 4081780"/>
                  <a:gd name="connsiteX27" fmla="*/ 2905760 w 3850336"/>
                  <a:gd name="connsiteY27" fmla="*/ 1092200 h 4081780"/>
                  <a:gd name="connsiteX28" fmla="*/ 2905760 w 3850336"/>
                  <a:gd name="connsiteY28" fmla="*/ 1130300 h 4081780"/>
                  <a:gd name="connsiteX29" fmla="*/ 2969260 w 3850336"/>
                  <a:gd name="connsiteY29" fmla="*/ 1206500 h 4081780"/>
                  <a:gd name="connsiteX30" fmla="*/ 2931160 w 3850336"/>
                  <a:gd name="connsiteY30" fmla="*/ 1289050 h 4081780"/>
                  <a:gd name="connsiteX31" fmla="*/ 2848612 w 3850336"/>
                  <a:gd name="connsiteY31" fmla="*/ 1403350 h 4081780"/>
                  <a:gd name="connsiteX32" fmla="*/ 2874012 w 3850336"/>
                  <a:gd name="connsiteY32" fmla="*/ 1454150 h 4081780"/>
                  <a:gd name="connsiteX33" fmla="*/ 2835908 w 3850336"/>
                  <a:gd name="connsiteY33" fmla="*/ 1530350 h 4081780"/>
                  <a:gd name="connsiteX34" fmla="*/ 2861308 w 3850336"/>
                  <a:gd name="connsiteY34" fmla="*/ 1631950 h 4081780"/>
                  <a:gd name="connsiteX35" fmla="*/ 2931160 w 3850336"/>
                  <a:gd name="connsiteY35" fmla="*/ 1695450 h 4081780"/>
                  <a:gd name="connsiteX36" fmla="*/ 3013708 w 3850336"/>
                  <a:gd name="connsiteY36" fmla="*/ 1701800 h 4081780"/>
                  <a:gd name="connsiteX37" fmla="*/ 3051812 w 3850336"/>
                  <a:gd name="connsiteY37" fmla="*/ 1720850 h 4081780"/>
                  <a:gd name="connsiteX38" fmla="*/ 3102612 w 3850336"/>
                  <a:gd name="connsiteY38" fmla="*/ 1720850 h 4081780"/>
                  <a:gd name="connsiteX39" fmla="*/ 3134360 w 3850336"/>
                  <a:gd name="connsiteY39" fmla="*/ 1746250 h 4081780"/>
                  <a:gd name="connsiteX40" fmla="*/ 3197860 w 3850336"/>
                  <a:gd name="connsiteY40" fmla="*/ 1701800 h 4081780"/>
                  <a:gd name="connsiteX41" fmla="*/ 3261360 w 3850336"/>
                  <a:gd name="connsiteY41" fmla="*/ 1720850 h 4081780"/>
                  <a:gd name="connsiteX42" fmla="*/ 3312160 w 3850336"/>
                  <a:gd name="connsiteY42" fmla="*/ 1822450 h 4081780"/>
                  <a:gd name="connsiteX43" fmla="*/ 3255012 w 3850336"/>
                  <a:gd name="connsiteY43" fmla="*/ 1924050 h 4081780"/>
                  <a:gd name="connsiteX44" fmla="*/ 3172460 w 3850336"/>
                  <a:gd name="connsiteY44" fmla="*/ 1924050 h 4081780"/>
                  <a:gd name="connsiteX45" fmla="*/ 3166108 w 3850336"/>
                  <a:gd name="connsiteY45" fmla="*/ 2025650 h 4081780"/>
                  <a:gd name="connsiteX46" fmla="*/ 3102612 w 3850336"/>
                  <a:gd name="connsiteY46" fmla="*/ 2127250 h 4081780"/>
                  <a:gd name="connsiteX47" fmla="*/ 3166108 w 3850336"/>
                  <a:gd name="connsiteY47" fmla="*/ 2209800 h 4081780"/>
                  <a:gd name="connsiteX48" fmla="*/ 3153412 w 3850336"/>
                  <a:gd name="connsiteY48" fmla="*/ 2260600 h 4081780"/>
                  <a:gd name="connsiteX49" fmla="*/ 3083560 w 3850336"/>
                  <a:gd name="connsiteY49" fmla="*/ 2279650 h 4081780"/>
                  <a:gd name="connsiteX50" fmla="*/ 3077212 w 3850336"/>
                  <a:gd name="connsiteY50" fmla="*/ 2317750 h 4081780"/>
                  <a:gd name="connsiteX51" fmla="*/ 2956560 w 3850336"/>
                  <a:gd name="connsiteY51" fmla="*/ 2501900 h 4081780"/>
                  <a:gd name="connsiteX52" fmla="*/ 2943860 w 3850336"/>
                  <a:gd name="connsiteY52" fmla="*/ 2622550 h 4081780"/>
                  <a:gd name="connsiteX53" fmla="*/ 3039108 w 3850336"/>
                  <a:gd name="connsiteY53" fmla="*/ 2724150 h 4081780"/>
                  <a:gd name="connsiteX54" fmla="*/ 3102612 w 3850336"/>
                  <a:gd name="connsiteY54" fmla="*/ 2736850 h 4081780"/>
                  <a:gd name="connsiteX55" fmla="*/ 3115308 w 3850336"/>
                  <a:gd name="connsiteY55" fmla="*/ 2768600 h 4081780"/>
                  <a:gd name="connsiteX56" fmla="*/ 3096260 w 3850336"/>
                  <a:gd name="connsiteY56" fmla="*/ 2813050 h 4081780"/>
                  <a:gd name="connsiteX57" fmla="*/ 3255012 w 3850336"/>
                  <a:gd name="connsiteY57" fmla="*/ 2984500 h 4081780"/>
                  <a:gd name="connsiteX58" fmla="*/ 3369308 w 3850336"/>
                  <a:gd name="connsiteY58" fmla="*/ 2984500 h 4081780"/>
                  <a:gd name="connsiteX59" fmla="*/ 3451860 w 3850336"/>
                  <a:gd name="connsiteY59" fmla="*/ 2952750 h 4081780"/>
                  <a:gd name="connsiteX60" fmla="*/ 3528060 w 3850336"/>
                  <a:gd name="connsiteY60" fmla="*/ 2965450 h 4081780"/>
                  <a:gd name="connsiteX61" fmla="*/ 3553460 w 3850336"/>
                  <a:gd name="connsiteY61" fmla="*/ 2990850 h 4081780"/>
                  <a:gd name="connsiteX62" fmla="*/ 3693160 w 3850336"/>
                  <a:gd name="connsiteY62" fmla="*/ 2997200 h 4081780"/>
                  <a:gd name="connsiteX63" fmla="*/ 3705860 w 3850336"/>
                  <a:gd name="connsiteY63" fmla="*/ 2984500 h 4081780"/>
                  <a:gd name="connsiteX64" fmla="*/ 3775708 w 3850336"/>
                  <a:gd name="connsiteY64" fmla="*/ 2978150 h 4081780"/>
                  <a:gd name="connsiteX65" fmla="*/ 3769360 w 3850336"/>
                  <a:gd name="connsiteY65" fmla="*/ 3054350 h 4081780"/>
                  <a:gd name="connsiteX66" fmla="*/ 3839212 w 3850336"/>
                  <a:gd name="connsiteY66" fmla="*/ 3168650 h 4081780"/>
                  <a:gd name="connsiteX67" fmla="*/ 3845560 w 3850336"/>
                  <a:gd name="connsiteY67" fmla="*/ 3213100 h 4081780"/>
                  <a:gd name="connsiteX68" fmla="*/ 3850336 w 3850336"/>
                  <a:gd name="connsiteY68" fmla="*/ 3216008 h 4081780"/>
                  <a:gd name="connsiteX69" fmla="*/ 3802380 w 3850336"/>
                  <a:gd name="connsiteY69" fmla="*/ 3274060 h 4081780"/>
                  <a:gd name="connsiteX70" fmla="*/ 3741420 w 3850336"/>
                  <a:gd name="connsiteY70" fmla="*/ 3296920 h 4081780"/>
                  <a:gd name="connsiteX71" fmla="*/ 3672840 w 3850336"/>
                  <a:gd name="connsiteY71" fmla="*/ 3251200 h 4081780"/>
                  <a:gd name="connsiteX72" fmla="*/ 3627120 w 3850336"/>
                  <a:gd name="connsiteY72" fmla="*/ 3235960 h 4081780"/>
                  <a:gd name="connsiteX73" fmla="*/ 3421380 w 3850336"/>
                  <a:gd name="connsiteY73" fmla="*/ 3289300 h 4081780"/>
                  <a:gd name="connsiteX74" fmla="*/ 3360420 w 3850336"/>
                  <a:gd name="connsiteY74" fmla="*/ 3281680 h 4081780"/>
                  <a:gd name="connsiteX75" fmla="*/ 3329940 w 3850336"/>
                  <a:gd name="connsiteY75" fmla="*/ 3304540 h 4081780"/>
                  <a:gd name="connsiteX76" fmla="*/ 3223260 w 3850336"/>
                  <a:gd name="connsiteY76" fmla="*/ 3304540 h 4081780"/>
                  <a:gd name="connsiteX77" fmla="*/ 3032760 w 3850336"/>
                  <a:gd name="connsiteY77" fmla="*/ 3152140 h 4081780"/>
                  <a:gd name="connsiteX78" fmla="*/ 2903220 w 3850336"/>
                  <a:gd name="connsiteY78" fmla="*/ 3068320 h 4081780"/>
                  <a:gd name="connsiteX79" fmla="*/ 2796540 w 3850336"/>
                  <a:gd name="connsiteY79" fmla="*/ 3114040 h 4081780"/>
                  <a:gd name="connsiteX80" fmla="*/ 2606040 w 3850336"/>
                  <a:gd name="connsiteY80" fmla="*/ 3091180 h 4081780"/>
                  <a:gd name="connsiteX81" fmla="*/ 2529840 w 3850336"/>
                  <a:gd name="connsiteY81" fmla="*/ 3060700 h 4081780"/>
                  <a:gd name="connsiteX82" fmla="*/ 2339340 w 3850336"/>
                  <a:gd name="connsiteY82" fmla="*/ 2961640 h 4081780"/>
                  <a:gd name="connsiteX83" fmla="*/ 2217420 w 3850336"/>
                  <a:gd name="connsiteY83" fmla="*/ 2969260 h 4081780"/>
                  <a:gd name="connsiteX84" fmla="*/ 2004060 w 3850336"/>
                  <a:gd name="connsiteY84" fmla="*/ 3304540 h 4081780"/>
                  <a:gd name="connsiteX85" fmla="*/ 2004060 w 3850336"/>
                  <a:gd name="connsiteY85" fmla="*/ 3456940 h 4081780"/>
                  <a:gd name="connsiteX86" fmla="*/ 1958340 w 3850336"/>
                  <a:gd name="connsiteY86" fmla="*/ 3456940 h 4081780"/>
                  <a:gd name="connsiteX87" fmla="*/ 1950720 w 3850336"/>
                  <a:gd name="connsiteY87" fmla="*/ 3517900 h 4081780"/>
                  <a:gd name="connsiteX88" fmla="*/ 1882140 w 3850336"/>
                  <a:gd name="connsiteY88" fmla="*/ 3517900 h 4081780"/>
                  <a:gd name="connsiteX89" fmla="*/ 1760220 w 3850336"/>
                  <a:gd name="connsiteY89" fmla="*/ 3571240 h 4081780"/>
                  <a:gd name="connsiteX90" fmla="*/ 1706880 w 3850336"/>
                  <a:gd name="connsiteY90" fmla="*/ 3548380 h 4081780"/>
                  <a:gd name="connsiteX91" fmla="*/ 1684020 w 3850336"/>
                  <a:gd name="connsiteY91" fmla="*/ 3624580 h 4081780"/>
                  <a:gd name="connsiteX92" fmla="*/ 1623060 w 3850336"/>
                  <a:gd name="connsiteY92" fmla="*/ 3693160 h 4081780"/>
                  <a:gd name="connsiteX93" fmla="*/ 1546860 w 3850336"/>
                  <a:gd name="connsiteY93" fmla="*/ 3670300 h 4081780"/>
                  <a:gd name="connsiteX94" fmla="*/ 1386840 w 3850336"/>
                  <a:gd name="connsiteY94" fmla="*/ 3738880 h 4081780"/>
                  <a:gd name="connsiteX95" fmla="*/ 1318260 w 3850336"/>
                  <a:gd name="connsiteY95" fmla="*/ 3807460 h 4081780"/>
                  <a:gd name="connsiteX96" fmla="*/ 1303020 w 3850336"/>
                  <a:gd name="connsiteY96" fmla="*/ 3883660 h 4081780"/>
                  <a:gd name="connsiteX97" fmla="*/ 1181100 w 3850336"/>
                  <a:gd name="connsiteY97" fmla="*/ 3883660 h 4081780"/>
                  <a:gd name="connsiteX98" fmla="*/ 1120140 w 3850336"/>
                  <a:gd name="connsiteY98" fmla="*/ 3860800 h 4081780"/>
                  <a:gd name="connsiteX99" fmla="*/ 1074420 w 3850336"/>
                  <a:gd name="connsiteY99" fmla="*/ 3898900 h 4081780"/>
                  <a:gd name="connsiteX100" fmla="*/ 1043940 w 3850336"/>
                  <a:gd name="connsiteY100" fmla="*/ 4005580 h 4081780"/>
                  <a:gd name="connsiteX101" fmla="*/ 952500 w 3850336"/>
                  <a:gd name="connsiteY101" fmla="*/ 4081780 h 4081780"/>
                  <a:gd name="connsiteX102" fmla="*/ 723900 w 3850336"/>
                  <a:gd name="connsiteY102" fmla="*/ 3914140 h 4081780"/>
                  <a:gd name="connsiteX103" fmla="*/ 739140 w 3850336"/>
                  <a:gd name="connsiteY103" fmla="*/ 3792220 h 4081780"/>
                  <a:gd name="connsiteX104" fmla="*/ 708660 w 3850336"/>
                  <a:gd name="connsiteY104" fmla="*/ 3685540 h 4081780"/>
                  <a:gd name="connsiteX105" fmla="*/ 762000 w 3850336"/>
                  <a:gd name="connsiteY105" fmla="*/ 3616960 h 4081780"/>
                  <a:gd name="connsiteX106" fmla="*/ 723900 w 3850336"/>
                  <a:gd name="connsiteY106" fmla="*/ 3517900 h 4081780"/>
                  <a:gd name="connsiteX107" fmla="*/ 601980 w 3850336"/>
                  <a:gd name="connsiteY107" fmla="*/ 3510280 h 4081780"/>
                  <a:gd name="connsiteX108" fmla="*/ 571500 w 3850336"/>
                  <a:gd name="connsiteY108" fmla="*/ 3395980 h 4081780"/>
                  <a:gd name="connsiteX109" fmla="*/ 708660 w 3850336"/>
                  <a:gd name="connsiteY109" fmla="*/ 3365500 h 4081780"/>
                  <a:gd name="connsiteX110" fmla="*/ 693420 w 3850336"/>
                  <a:gd name="connsiteY110" fmla="*/ 3281680 h 4081780"/>
                  <a:gd name="connsiteX111" fmla="*/ 701040 w 3850336"/>
                  <a:gd name="connsiteY111" fmla="*/ 3205480 h 4081780"/>
                  <a:gd name="connsiteX112" fmla="*/ 701040 w 3850336"/>
                  <a:gd name="connsiteY112" fmla="*/ 3175000 h 4081780"/>
                  <a:gd name="connsiteX113" fmla="*/ 624840 w 3850336"/>
                  <a:gd name="connsiteY113" fmla="*/ 3098800 h 4081780"/>
                  <a:gd name="connsiteX114" fmla="*/ 609600 w 3850336"/>
                  <a:gd name="connsiteY114" fmla="*/ 2992120 h 4081780"/>
                  <a:gd name="connsiteX115" fmla="*/ 731520 w 3850336"/>
                  <a:gd name="connsiteY115" fmla="*/ 2931160 h 4081780"/>
                  <a:gd name="connsiteX116" fmla="*/ 769620 w 3850336"/>
                  <a:gd name="connsiteY116" fmla="*/ 2885440 h 4081780"/>
                  <a:gd name="connsiteX117" fmla="*/ 769620 w 3850336"/>
                  <a:gd name="connsiteY117" fmla="*/ 2725420 h 4081780"/>
                  <a:gd name="connsiteX118" fmla="*/ 754380 w 3850336"/>
                  <a:gd name="connsiteY118" fmla="*/ 2512060 h 4081780"/>
                  <a:gd name="connsiteX119" fmla="*/ 701040 w 3850336"/>
                  <a:gd name="connsiteY119" fmla="*/ 2435860 h 4081780"/>
                  <a:gd name="connsiteX120" fmla="*/ 518160 w 3850336"/>
                  <a:gd name="connsiteY120" fmla="*/ 2428240 h 4081780"/>
                  <a:gd name="connsiteX121" fmla="*/ 396240 w 3850336"/>
                  <a:gd name="connsiteY121" fmla="*/ 2504440 h 4081780"/>
                  <a:gd name="connsiteX122" fmla="*/ 281940 w 3850336"/>
                  <a:gd name="connsiteY122" fmla="*/ 2443480 h 4081780"/>
                  <a:gd name="connsiteX123" fmla="*/ 266700 w 3850336"/>
                  <a:gd name="connsiteY123" fmla="*/ 2496820 h 4081780"/>
                  <a:gd name="connsiteX124" fmla="*/ 198120 w 3850336"/>
                  <a:gd name="connsiteY124" fmla="*/ 2489200 h 4081780"/>
                  <a:gd name="connsiteX125" fmla="*/ 144780 w 3850336"/>
                  <a:gd name="connsiteY125" fmla="*/ 2420620 h 4081780"/>
                  <a:gd name="connsiteX126" fmla="*/ 0 w 3850336"/>
                  <a:gd name="connsiteY126" fmla="*/ 2367280 h 4081780"/>
                  <a:gd name="connsiteX127" fmla="*/ 15240 w 3850336"/>
                  <a:gd name="connsiteY127" fmla="*/ 2009140 h 4081780"/>
                  <a:gd name="connsiteX128" fmla="*/ 83820 w 3850336"/>
                  <a:gd name="connsiteY128" fmla="*/ 1902460 h 4081780"/>
                  <a:gd name="connsiteX129" fmla="*/ 60960 w 3850336"/>
                  <a:gd name="connsiteY129" fmla="*/ 1818640 h 4081780"/>
                  <a:gd name="connsiteX130" fmla="*/ 83820 w 3850336"/>
                  <a:gd name="connsiteY130" fmla="*/ 1757680 h 4081780"/>
                  <a:gd name="connsiteX131" fmla="*/ 175260 w 3850336"/>
                  <a:gd name="connsiteY131" fmla="*/ 1658620 h 4081780"/>
                  <a:gd name="connsiteX132" fmla="*/ 205740 w 3850336"/>
                  <a:gd name="connsiteY132" fmla="*/ 1597660 h 4081780"/>
                  <a:gd name="connsiteX133" fmla="*/ 358140 w 3850336"/>
                  <a:gd name="connsiteY133" fmla="*/ 1567180 h 4081780"/>
                  <a:gd name="connsiteX134" fmla="*/ 373380 w 3850336"/>
                  <a:gd name="connsiteY134" fmla="*/ 1460500 h 4081780"/>
                  <a:gd name="connsiteX135" fmla="*/ 373380 w 3850336"/>
                  <a:gd name="connsiteY135" fmla="*/ 1384300 h 4081780"/>
                  <a:gd name="connsiteX136" fmla="*/ 495300 w 3850336"/>
                  <a:gd name="connsiteY136" fmla="*/ 1338580 h 4081780"/>
                  <a:gd name="connsiteX137" fmla="*/ 586740 w 3850336"/>
                  <a:gd name="connsiteY137" fmla="*/ 1361440 h 4081780"/>
                  <a:gd name="connsiteX138" fmla="*/ 640080 w 3850336"/>
                  <a:gd name="connsiteY138" fmla="*/ 1285240 h 4081780"/>
                  <a:gd name="connsiteX139" fmla="*/ 886100 w 3850336"/>
                  <a:gd name="connsiteY139" fmla="*/ 1210688 h 4081780"/>
                  <a:gd name="connsiteX140" fmla="*/ 886460 w 3850336"/>
                  <a:gd name="connsiteY140" fmla="*/ 1212850 h 4081780"/>
                  <a:gd name="connsiteX141" fmla="*/ 943612 w 3850336"/>
                  <a:gd name="connsiteY141" fmla="*/ 1212850 h 4081780"/>
                  <a:gd name="connsiteX142" fmla="*/ 981708 w 3850336"/>
                  <a:gd name="connsiteY142" fmla="*/ 1136650 h 4081780"/>
                  <a:gd name="connsiteX143" fmla="*/ 1019812 w 3850336"/>
                  <a:gd name="connsiteY143" fmla="*/ 1130300 h 4081780"/>
                  <a:gd name="connsiteX144" fmla="*/ 1146812 w 3850336"/>
                  <a:gd name="connsiteY144" fmla="*/ 1174750 h 4081780"/>
                  <a:gd name="connsiteX145" fmla="*/ 1191260 w 3850336"/>
                  <a:gd name="connsiteY145" fmla="*/ 1174750 h 4081780"/>
                  <a:gd name="connsiteX146" fmla="*/ 1223012 w 3850336"/>
                  <a:gd name="connsiteY146" fmla="*/ 1117600 h 4081780"/>
                  <a:gd name="connsiteX147" fmla="*/ 1261108 w 3850336"/>
                  <a:gd name="connsiteY147" fmla="*/ 1111250 h 4081780"/>
                  <a:gd name="connsiteX148" fmla="*/ 1311908 w 3850336"/>
                  <a:gd name="connsiteY148" fmla="*/ 1035050 h 4081780"/>
                  <a:gd name="connsiteX149" fmla="*/ 1292860 w 3850336"/>
                  <a:gd name="connsiteY149" fmla="*/ 920750 h 4081780"/>
                  <a:gd name="connsiteX150" fmla="*/ 1394460 w 3850336"/>
                  <a:gd name="connsiteY150" fmla="*/ 920750 h 4081780"/>
                  <a:gd name="connsiteX151" fmla="*/ 1438908 w 3850336"/>
                  <a:gd name="connsiteY151" fmla="*/ 869950 h 4081780"/>
                  <a:gd name="connsiteX152" fmla="*/ 1553212 w 3850336"/>
                  <a:gd name="connsiteY152" fmla="*/ 876300 h 4081780"/>
                  <a:gd name="connsiteX153" fmla="*/ 1591308 w 3850336"/>
                  <a:gd name="connsiteY153" fmla="*/ 863600 h 4081780"/>
                  <a:gd name="connsiteX154" fmla="*/ 1604012 w 3850336"/>
                  <a:gd name="connsiteY154" fmla="*/ 800100 h 4081780"/>
                  <a:gd name="connsiteX155" fmla="*/ 1584960 w 3850336"/>
                  <a:gd name="connsiteY155" fmla="*/ 685800 h 4081780"/>
                  <a:gd name="connsiteX156" fmla="*/ 1616708 w 3850336"/>
                  <a:gd name="connsiteY156" fmla="*/ 647700 h 4081780"/>
                  <a:gd name="connsiteX157" fmla="*/ 1680212 w 3850336"/>
                  <a:gd name="connsiteY157" fmla="*/ 628650 h 4081780"/>
                  <a:gd name="connsiteX158" fmla="*/ 1769108 w 3850336"/>
                  <a:gd name="connsiteY158" fmla="*/ 641350 h 4081780"/>
                  <a:gd name="connsiteX159" fmla="*/ 1769108 w 3850336"/>
                  <a:gd name="connsiteY159" fmla="*/ 508000 h 4081780"/>
                  <a:gd name="connsiteX160" fmla="*/ 1718308 w 3850336"/>
                  <a:gd name="connsiteY160" fmla="*/ 457200 h 4081780"/>
                  <a:gd name="connsiteX161" fmla="*/ 1724660 w 3850336"/>
                  <a:gd name="connsiteY161" fmla="*/ 317500 h 4081780"/>
                  <a:gd name="connsiteX162" fmla="*/ 1762760 w 3850336"/>
                  <a:gd name="connsiteY162" fmla="*/ 285750 h 4081780"/>
                  <a:gd name="connsiteX163" fmla="*/ 1927860 w 3850336"/>
                  <a:gd name="connsiteY163" fmla="*/ 273050 h 4081780"/>
                  <a:gd name="connsiteX164" fmla="*/ 2099308 w 3850336"/>
                  <a:gd name="connsiteY164" fmla="*/ 165100 h 4081780"/>
                  <a:gd name="connsiteX165" fmla="*/ 2105660 w 3850336"/>
                  <a:gd name="connsiteY165" fmla="*/ 44450 h 408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3850336" h="4081780">
                    <a:moveTo>
                      <a:pt x="2137412" y="0"/>
                    </a:moveTo>
                    <a:lnTo>
                      <a:pt x="2194560" y="38100"/>
                    </a:lnTo>
                    <a:lnTo>
                      <a:pt x="2251708" y="107950"/>
                    </a:lnTo>
                    <a:lnTo>
                      <a:pt x="2302508" y="190500"/>
                    </a:lnTo>
                    <a:lnTo>
                      <a:pt x="2359660" y="203200"/>
                    </a:lnTo>
                    <a:lnTo>
                      <a:pt x="2366012" y="311150"/>
                    </a:lnTo>
                    <a:lnTo>
                      <a:pt x="2397760" y="349250"/>
                    </a:lnTo>
                    <a:lnTo>
                      <a:pt x="2454908" y="374650"/>
                    </a:lnTo>
                    <a:lnTo>
                      <a:pt x="2499360" y="368300"/>
                    </a:lnTo>
                    <a:lnTo>
                      <a:pt x="2579400" y="379506"/>
                    </a:lnTo>
                    <a:lnTo>
                      <a:pt x="2537460" y="439420"/>
                    </a:lnTo>
                    <a:lnTo>
                      <a:pt x="2540756" y="458888"/>
                    </a:lnTo>
                    <a:lnTo>
                      <a:pt x="2569212" y="482600"/>
                    </a:lnTo>
                    <a:lnTo>
                      <a:pt x="2664460" y="457200"/>
                    </a:lnTo>
                    <a:lnTo>
                      <a:pt x="2867660" y="495300"/>
                    </a:lnTo>
                    <a:lnTo>
                      <a:pt x="2969260" y="527050"/>
                    </a:lnTo>
                    <a:lnTo>
                      <a:pt x="3001012" y="552450"/>
                    </a:lnTo>
                    <a:lnTo>
                      <a:pt x="3013708" y="546102"/>
                    </a:lnTo>
                    <a:lnTo>
                      <a:pt x="3013708" y="596900"/>
                    </a:lnTo>
                    <a:lnTo>
                      <a:pt x="2969260" y="615950"/>
                    </a:lnTo>
                    <a:lnTo>
                      <a:pt x="2956560" y="660400"/>
                    </a:lnTo>
                    <a:lnTo>
                      <a:pt x="2924812" y="666750"/>
                    </a:lnTo>
                    <a:lnTo>
                      <a:pt x="2912108" y="781050"/>
                    </a:lnTo>
                    <a:lnTo>
                      <a:pt x="2981960" y="844550"/>
                    </a:lnTo>
                    <a:lnTo>
                      <a:pt x="3026412" y="850900"/>
                    </a:lnTo>
                    <a:lnTo>
                      <a:pt x="3070860" y="901700"/>
                    </a:lnTo>
                    <a:lnTo>
                      <a:pt x="2981960" y="1022350"/>
                    </a:lnTo>
                    <a:lnTo>
                      <a:pt x="2905760" y="1092200"/>
                    </a:lnTo>
                    <a:lnTo>
                      <a:pt x="2905760" y="1130300"/>
                    </a:lnTo>
                    <a:lnTo>
                      <a:pt x="2969260" y="1206500"/>
                    </a:lnTo>
                    <a:lnTo>
                      <a:pt x="2931160" y="1289050"/>
                    </a:lnTo>
                    <a:lnTo>
                      <a:pt x="2848612" y="1403350"/>
                    </a:lnTo>
                    <a:lnTo>
                      <a:pt x="2874012" y="1454150"/>
                    </a:lnTo>
                    <a:lnTo>
                      <a:pt x="2835908" y="1530350"/>
                    </a:lnTo>
                    <a:lnTo>
                      <a:pt x="2861308" y="1631950"/>
                    </a:lnTo>
                    <a:lnTo>
                      <a:pt x="2931160" y="1695450"/>
                    </a:lnTo>
                    <a:lnTo>
                      <a:pt x="3013708" y="1701800"/>
                    </a:lnTo>
                    <a:lnTo>
                      <a:pt x="3051812" y="1720850"/>
                    </a:lnTo>
                    <a:lnTo>
                      <a:pt x="3102612" y="1720850"/>
                    </a:lnTo>
                    <a:lnTo>
                      <a:pt x="3134360" y="1746250"/>
                    </a:lnTo>
                    <a:lnTo>
                      <a:pt x="3197860" y="1701800"/>
                    </a:lnTo>
                    <a:lnTo>
                      <a:pt x="3261360" y="1720850"/>
                    </a:lnTo>
                    <a:lnTo>
                      <a:pt x="3312160" y="1822450"/>
                    </a:lnTo>
                    <a:lnTo>
                      <a:pt x="3255012" y="1924050"/>
                    </a:lnTo>
                    <a:lnTo>
                      <a:pt x="3172460" y="1924050"/>
                    </a:lnTo>
                    <a:lnTo>
                      <a:pt x="3166108" y="2025650"/>
                    </a:lnTo>
                    <a:lnTo>
                      <a:pt x="3102612" y="2127250"/>
                    </a:lnTo>
                    <a:lnTo>
                      <a:pt x="3166108" y="2209800"/>
                    </a:lnTo>
                    <a:lnTo>
                      <a:pt x="3153412" y="2260600"/>
                    </a:lnTo>
                    <a:lnTo>
                      <a:pt x="3083560" y="2279650"/>
                    </a:lnTo>
                    <a:lnTo>
                      <a:pt x="3077212" y="2317750"/>
                    </a:lnTo>
                    <a:lnTo>
                      <a:pt x="2956560" y="2501900"/>
                    </a:lnTo>
                    <a:lnTo>
                      <a:pt x="2943860" y="2622550"/>
                    </a:lnTo>
                    <a:lnTo>
                      <a:pt x="3039108" y="2724150"/>
                    </a:lnTo>
                    <a:lnTo>
                      <a:pt x="3102612" y="2736850"/>
                    </a:lnTo>
                    <a:lnTo>
                      <a:pt x="3115308" y="2768600"/>
                    </a:lnTo>
                    <a:lnTo>
                      <a:pt x="3096260" y="2813050"/>
                    </a:lnTo>
                    <a:lnTo>
                      <a:pt x="3255012" y="2984500"/>
                    </a:lnTo>
                    <a:lnTo>
                      <a:pt x="3369308" y="2984500"/>
                    </a:lnTo>
                    <a:lnTo>
                      <a:pt x="3451860" y="2952750"/>
                    </a:lnTo>
                    <a:lnTo>
                      <a:pt x="3528060" y="2965450"/>
                    </a:lnTo>
                    <a:lnTo>
                      <a:pt x="3553460" y="2990850"/>
                    </a:lnTo>
                    <a:lnTo>
                      <a:pt x="3693160" y="2997200"/>
                    </a:lnTo>
                    <a:lnTo>
                      <a:pt x="3705860" y="2984500"/>
                    </a:lnTo>
                    <a:lnTo>
                      <a:pt x="3775708" y="2978150"/>
                    </a:lnTo>
                    <a:lnTo>
                      <a:pt x="3769360" y="3054350"/>
                    </a:lnTo>
                    <a:lnTo>
                      <a:pt x="3839212" y="3168650"/>
                    </a:lnTo>
                    <a:lnTo>
                      <a:pt x="3845560" y="3213100"/>
                    </a:lnTo>
                    <a:lnTo>
                      <a:pt x="3850336" y="3216008"/>
                    </a:lnTo>
                    <a:lnTo>
                      <a:pt x="3802380" y="3274060"/>
                    </a:lnTo>
                    <a:lnTo>
                      <a:pt x="3741420" y="3296920"/>
                    </a:lnTo>
                    <a:lnTo>
                      <a:pt x="3672840" y="3251200"/>
                    </a:lnTo>
                    <a:lnTo>
                      <a:pt x="3627120" y="3235960"/>
                    </a:lnTo>
                    <a:lnTo>
                      <a:pt x="3421380" y="3289300"/>
                    </a:lnTo>
                    <a:lnTo>
                      <a:pt x="3360420" y="3281680"/>
                    </a:lnTo>
                    <a:lnTo>
                      <a:pt x="3329940" y="3304540"/>
                    </a:lnTo>
                    <a:lnTo>
                      <a:pt x="3223260" y="3304540"/>
                    </a:lnTo>
                    <a:lnTo>
                      <a:pt x="3032760" y="3152140"/>
                    </a:lnTo>
                    <a:lnTo>
                      <a:pt x="2903220" y="3068320"/>
                    </a:lnTo>
                    <a:lnTo>
                      <a:pt x="2796540" y="3114040"/>
                    </a:lnTo>
                    <a:lnTo>
                      <a:pt x="2606040" y="3091180"/>
                    </a:lnTo>
                    <a:lnTo>
                      <a:pt x="2529840" y="3060700"/>
                    </a:lnTo>
                    <a:lnTo>
                      <a:pt x="2339340" y="2961640"/>
                    </a:lnTo>
                    <a:lnTo>
                      <a:pt x="2217420" y="2969260"/>
                    </a:lnTo>
                    <a:lnTo>
                      <a:pt x="2004060" y="3304540"/>
                    </a:lnTo>
                    <a:lnTo>
                      <a:pt x="2004060" y="3456940"/>
                    </a:lnTo>
                    <a:lnTo>
                      <a:pt x="1958340" y="3456940"/>
                    </a:lnTo>
                    <a:lnTo>
                      <a:pt x="1950720" y="3517900"/>
                    </a:lnTo>
                    <a:lnTo>
                      <a:pt x="1882140" y="3517900"/>
                    </a:lnTo>
                    <a:lnTo>
                      <a:pt x="1760220" y="3571240"/>
                    </a:lnTo>
                    <a:lnTo>
                      <a:pt x="1706880" y="3548380"/>
                    </a:lnTo>
                    <a:lnTo>
                      <a:pt x="1684020" y="3624580"/>
                    </a:lnTo>
                    <a:lnTo>
                      <a:pt x="1623060" y="3693160"/>
                    </a:lnTo>
                    <a:lnTo>
                      <a:pt x="1546860" y="3670300"/>
                    </a:lnTo>
                    <a:lnTo>
                      <a:pt x="1386840" y="3738880"/>
                    </a:lnTo>
                    <a:lnTo>
                      <a:pt x="1318260" y="3807460"/>
                    </a:lnTo>
                    <a:lnTo>
                      <a:pt x="1303020" y="3883660"/>
                    </a:lnTo>
                    <a:lnTo>
                      <a:pt x="1181100" y="3883660"/>
                    </a:lnTo>
                    <a:lnTo>
                      <a:pt x="1120140" y="3860800"/>
                    </a:lnTo>
                    <a:lnTo>
                      <a:pt x="1074420" y="3898900"/>
                    </a:lnTo>
                    <a:lnTo>
                      <a:pt x="1043940" y="4005580"/>
                    </a:lnTo>
                    <a:lnTo>
                      <a:pt x="952500" y="4081780"/>
                    </a:lnTo>
                    <a:lnTo>
                      <a:pt x="723900" y="3914140"/>
                    </a:lnTo>
                    <a:lnTo>
                      <a:pt x="739140" y="3792220"/>
                    </a:lnTo>
                    <a:lnTo>
                      <a:pt x="708660" y="3685540"/>
                    </a:lnTo>
                    <a:lnTo>
                      <a:pt x="762000" y="3616960"/>
                    </a:lnTo>
                    <a:lnTo>
                      <a:pt x="723900" y="3517900"/>
                    </a:lnTo>
                    <a:lnTo>
                      <a:pt x="601980" y="3510280"/>
                    </a:lnTo>
                    <a:lnTo>
                      <a:pt x="571500" y="3395980"/>
                    </a:lnTo>
                    <a:lnTo>
                      <a:pt x="708660" y="3365500"/>
                    </a:lnTo>
                    <a:lnTo>
                      <a:pt x="693420" y="3281680"/>
                    </a:lnTo>
                    <a:lnTo>
                      <a:pt x="701040" y="3205480"/>
                    </a:lnTo>
                    <a:lnTo>
                      <a:pt x="701040" y="3175000"/>
                    </a:lnTo>
                    <a:lnTo>
                      <a:pt x="624840" y="3098800"/>
                    </a:lnTo>
                    <a:lnTo>
                      <a:pt x="609600" y="2992120"/>
                    </a:lnTo>
                    <a:lnTo>
                      <a:pt x="731520" y="2931160"/>
                    </a:lnTo>
                    <a:lnTo>
                      <a:pt x="769620" y="2885440"/>
                    </a:lnTo>
                    <a:lnTo>
                      <a:pt x="769620" y="2725420"/>
                    </a:lnTo>
                    <a:lnTo>
                      <a:pt x="754380" y="2512060"/>
                    </a:lnTo>
                    <a:lnTo>
                      <a:pt x="701040" y="2435860"/>
                    </a:lnTo>
                    <a:lnTo>
                      <a:pt x="518160" y="2428240"/>
                    </a:lnTo>
                    <a:lnTo>
                      <a:pt x="396240" y="2504440"/>
                    </a:lnTo>
                    <a:lnTo>
                      <a:pt x="281940" y="2443480"/>
                    </a:lnTo>
                    <a:lnTo>
                      <a:pt x="266700" y="2496820"/>
                    </a:lnTo>
                    <a:lnTo>
                      <a:pt x="198120" y="2489200"/>
                    </a:lnTo>
                    <a:lnTo>
                      <a:pt x="144780" y="2420620"/>
                    </a:lnTo>
                    <a:lnTo>
                      <a:pt x="0" y="2367280"/>
                    </a:lnTo>
                    <a:lnTo>
                      <a:pt x="15240" y="2009140"/>
                    </a:lnTo>
                    <a:lnTo>
                      <a:pt x="83820" y="1902460"/>
                    </a:lnTo>
                    <a:lnTo>
                      <a:pt x="60960" y="1818640"/>
                    </a:lnTo>
                    <a:lnTo>
                      <a:pt x="83820" y="1757680"/>
                    </a:lnTo>
                    <a:lnTo>
                      <a:pt x="175260" y="1658620"/>
                    </a:lnTo>
                    <a:lnTo>
                      <a:pt x="205740" y="1597660"/>
                    </a:lnTo>
                    <a:lnTo>
                      <a:pt x="358140" y="1567180"/>
                    </a:lnTo>
                    <a:lnTo>
                      <a:pt x="373380" y="1460500"/>
                    </a:lnTo>
                    <a:lnTo>
                      <a:pt x="373380" y="1384300"/>
                    </a:lnTo>
                    <a:lnTo>
                      <a:pt x="495300" y="1338580"/>
                    </a:lnTo>
                    <a:lnTo>
                      <a:pt x="586740" y="1361440"/>
                    </a:lnTo>
                    <a:lnTo>
                      <a:pt x="640080" y="1285240"/>
                    </a:lnTo>
                    <a:lnTo>
                      <a:pt x="886100" y="1210688"/>
                    </a:lnTo>
                    <a:lnTo>
                      <a:pt x="886460" y="1212850"/>
                    </a:lnTo>
                    <a:lnTo>
                      <a:pt x="943612" y="1212850"/>
                    </a:lnTo>
                    <a:lnTo>
                      <a:pt x="981708" y="1136650"/>
                    </a:lnTo>
                    <a:lnTo>
                      <a:pt x="1019812" y="1130300"/>
                    </a:lnTo>
                    <a:lnTo>
                      <a:pt x="1146812" y="1174750"/>
                    </a:lnTo>
                    <a:lnTo>
                      <a:pt x="1191260" y="1174750"/>
                    </a:lnTo>
                    <a:lnTo>
                      <a:pt x="1223012" y="1117600"/>
                    </a:lnTo>
                    <a:lnTo>
                      <a:pt x="1261108" y="1111250"/>
                    </a:lnTo>
                    <a:lnTo>
                      <a:pt x="1311908" y="1035050"/>
                    </a:lnTo>
                    <a:lnTo>
                      <a:pt x="1292860" y="920750"/>
                    </a:lnTo>
                    <a:lnTo>
                      <a:pt x="1394460" y="920750"/>
                    </a:lnTo>
                    <a:lnTo>
                      <a:pt x="1438908" y="869950"/>
                    </a:lnTo>
                    <a:lnTo>
                      <a:pt x="1553212" y="876300"/>
                    </a:lnTo>
                    <a:lnTo>
                      <a:pt x="1591308" y="863600"/>
                    </a:lnTo>
                    <a:lnTo>
                      <a:pt x="1604012" y="800100"/>
                    </a:lnTo>
                    <a:lnTo>
                      <a:pt x="1584960" y="685800"/>
                    </a:lnTo>
                    <a:lnTo>
                      <a:pt x="1616708" y="647700"/>
                    </a:lnTo>
                    <a:lnTo>
                      <a:pt x="1680212" y="628650"/>
                    </a:lnTo>
                    <a:lnTo>
                      <a:pt x="1769108" y="641350"/>
                    </a:lnTo>
                    <a:lnTo>
                      <a:pt x="1769108" y="508000"/>
                    </a:lnTo>
                    <a:lnTo>
                      <a:pt x="1718308" y="457200"/>
                    </a:lnTo>
                    <a:lnTo>
                      <a:pt x="1724660" y="317500"/>
                    </a:lnTo>
                    <a:lnTo>
                      <a:pt x="1762760" y="285750"/>
                    </a:lnTo>
                    <a:lnTo>
                      <a:pt x="1927860" y="273050"/>
                    </a:lnTo>
                    <a:lnTo>
                      <a:pt x="2099308" y="165100"/>
                    </a:lnTo>
                    <a:lnTo>
                      <a:pt x="2105660" y="4445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2C708E86-1FF8-4A40-D3F5-C4D305C53060}"/>
                  </a:ext>
                </a:extLst>
              </p:cNvPr>
              <p:cNvSpPr/>
              <p:nvPr/>
            </p:nvSpPr>
            <p:spPr>
              <a:xfrm>
                <a:off x="1216752" y="1793432"/>
                <a:ext cx="689685" cy="1103092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</a:cxnLst>
                <a:rect l="l" t="t" r="r" b="b"/>
                <a:pathLst>
                  <a:path w="4343400" h="6946900">
                    <a:moveTo>
                      <a:pt x="1172876" y="515072"/>
                    </a:moveTo>
                    <a:lnTo>
                      <a:pt x="1181100" y="539750"/>
                    </a:lnTo>
                    <a:lnTo>
                      <a:pt x="1172876" y="515074"/>
                    </a:lnTo>
                    <a:close/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5E9CEC29-FE70-B3C3-4E30-B788A6BFA537}"/>
                  </a:ext>
                </a:extLst>
              </p:cNvPr>
              <p:cNvSpPr/>
              <p:nvPr/>
            </p:nvSpPr>
            <p:spPr>
              <a:xfrm>
                <a:off x="1889801" y="2248584"/>
                <a:ext cx="576250" cy="314443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1EE938A8-AF49-2515-CB39-4D443BCB4DC1}"/>
                  </a:ext>
                </a:extLst>
              </p:cNvPr>
              <p:cNvSpPr/>
              <p:nvPr/>
            </p:nvSpPr>
            <p:spPr>
              <a:xfrm>
                <a:off x="695255" y="1485091"/>
                <a:ext cx="538438" cy="890539"/>
              </a:xfrm>
              <a:custGeom>
                <a:avLst/>
                <a:gdLst>
                  <a:gd name="connsiteX0" fmla="*/ 2407920 w 3390900"/>
                  <a:gd name="connsiteY0" fmla="*/ 1435418 h 5608320"/>
                  <a:gd name="connsiteX1" fmla="*/ 2441258 w 3390900"/>
                  <a:gd name="connsiteY1" fmla="*/ 1478280 h 5608320"/>
                  <a:gd name="connsiteX2" fmla="*/ 2426970 w 3390900"/>
                  <a:gd name="connsiteY2" fmla="*/ 1540192 h 5608320"/>
                  <a:gd name="connsiteX3" fmla="*/ 2426970 w 3390900"/>
                  <a:gd name="connsiteY3" fmla="*/ 1587818 h 5608320"/>
                  <a:gd name="connsiteX4" fmla="*/ 2322196 w 3390900"/>
                  <a:gd name="connsiteY4" fmla="*/ 1630680 h 5608320"/>
                  <a:gd name="connsiteX5" fmla="*/ 2241232 w 3390900"/>
                  <a:gd name="connsiteY5" fmla="*/ 1621156 h 5608320"/>
                  <a:gd name="connsiteX6" fmla="*/ 2179320 w 3390900"/>
                  <a:gd name="connsiteY6" fmla="*/ 1668780 h 5608320"/>
                  <a:gd name="connsiteX7" fmla="*/ 2136458 w 3390900"/>
                  <a:gd name="connsiteY7" fmla="*/ 1668780 h 5608320"/>
                  <a:gd name="connsiteX8" fmla="*/ 2065020 w 3390900"/>
                  <a:gd name="connsiteY8" fmla="*/ 1559244 h 5608320"/>
                  <a:gd name="connsiteX9" fmla="*/ 2141220 w 3390900"/>
                  <a:gd name="connsiteY9" fmla="*/ 1535430 h 5608320"/>
                  <a:gd name="connsiteX10" fmla="*/ 2184084 w 3390900"/>
                  <a:gd name="connsiteY10" fmla="*/ 1506856 h 5608320"/>
                  <a:gd name="connsiteX11" fmla="*/ 2241232 w 3390900"/>
                  <a:gd name="connsiteY11" fmla="*/ 1478280 h 5608320"/>
                  <a:gd name="connsiteX12" fmla="*/ 2293620 w 3390900"/>
                  <a:gd name="connsiteY12" fmla="*/ 1535430 h 5608320"/>
                  <a:gd name="connsiteX13" fmla="*/ 2355532 w 3390900"/>
                  <a:gd name="connsiteY13" fmla="*/ 1535430 h 5608320"/>
                  <a:gd name="connsiteX14" fmla="*/ 3124200 w 3390900"/>
                  <a:gd name="connsiteY14" fmla="*/ 0 h 5608320"/>
                  <a:gd name="connsiteX15" fmla="*/ 3284220 w 3390900"/>
                  <a:gd name="connsiteY15" fmla="*/ 22860 h 5608320"/>
                  <a:gd name="connsiteX16" fmla="*/ 3360420 w 3390900"/>
                  <a:gd name="connsiteY16" fmla="*/ 91440 h 5608320"/>
                  <a:gd name="connsiteX17" fmla="*/ 3360420 w 3390900"/>
                  <a:gd name="connsiteY17" fmla="*/ 152400 h 5608320"/>
                  <a:gd name="connsiteX18" fmla="*/ 3329940 w 3390900"/>
                  <a:gd name="connsiteY18" fmla="*/ 220980 h 5608320"/>
                  <a:gd name="connsiteX19" fmla="*/ 3390900 w 3390900"/>
                  <a:gd name="connsiteY19" fmla="*/ 320040 h 5608320"/>
                  <a:gd name="connsiteX20" fmla="*/ 3390900 w 3390900"/>
                  <a:gd name="connsiteY20" fmla="*/ 358140 h 5608320"/>
                  <a:gd name="connsiteX21" fmla="*/ 3261360 w 3390900"/>
                  <a:gd name="connsiteY21" fmla="*/ 396240 h 5608320"/>
                  <a:gd name="connsiteX22" fmla="*/ 3200400 w 3390900"/>
                  <a:gd name="connsiteY22" fmla="*/ 365760 h 5608320"/>
                  <a:gd name="connsiteX23" fmla="*/ 3124200 w 3390900"/>
                  <a:gd name="connsiteY23" fmla="*/ 365760 h 5608320"/>
                  <a:gd name="connsiteX24" fmla="*/ 3048000 w 3390900"/>
                  <a:gd name="connsiteY24" fmla="*/ 441960 h 5608320"/>
                  <a:gd name="connsiteX25" fmla="*/ 3025140 w 3390900"/>
                  <a:gd name="connsiteY25" fmla="*/ 647700 h 5608320"/>
                  <a:gd name="connsiteX26" fmla="*/ 3055620 w 3390900"/>
                  <a:gd name="connsiteY26" fmla="*/ 685800 h 5608320"/>
                  <a:gd name="connsiteX27" fmla="*/ 3101340 w 3390900"/>
                  <a:gd name="connsiteY27" fmla="*/ 723900 h 5608320"/>
                  <a:gd name="connsiteX28" fmla="*/ 3101340 w 3390900"/>
                  <a:gd name="connsiteY28" fmla="*/ 800100 h 5608320"/>
                  <a:gd name="connsiteX29" fmla="*/ 3032760 w 3390900"/>
                  <a:gd name="connsiteY29" fmla="*/ 883920 h 5608320"/>
                  <a:gd name="connsiteX30" fmla="*/ 2956560 w 3390900"/>
                  <a:gd name="connsiteY30" fmla="*/ 914400 h 5608320"/>
                  <a:gd name="connsiteX31" fmla="*/ 2758440 w 3390900"/>
                  <a:gd name="connsiteY31" fmla="*/ 906780 h 5608320"/>
                  <a:gd name="connsiteX32" fmla="*/ 2560320 w 3390900"/>
                  <a:gd name="connsiteY32" fmla="*/ 975360 h 5608320"/>
                  <a:gd name="connsiteX33" fmla="*/ 2567940 w 3390900"/>
                  <a:gd name="connsiteY33" fmla="*/ 1089660 h 5608320"/>
                  <a:gd name="connsiteX34" fmla="*/ 2484120 w 3390900"/>
                  <a:gd name="connsiteY34" fmla="*/ 1257300 h 5608320"/>
                  <a:gd name="connsiteX35" fmla="*/ 2354580 w 3390900"/>
                  <a:gd name="connsiteY35" fmla="*/ 1310640 h 5608320"/>
                  <a:gd name="connsiteX36" fmla="*/ 2301240 w 3390900"/>
                  <a:gd name="connsiteY36" fmla="*/ 1333500 h 5608320"/>
                  <a:gd name="connsiteX37" fmla="*/ 2247900 w 3390900"/>
                  <a:gd name="connsiteY37" fmla="*/ 1264920 h 5608320"/>
                  <a:gd name="connsiteX38" fmla="*/ 2148840 w 3390900"/>
                  <a:gd name="connsiteY38" fmla="*/ 1234440 h 5608320"/>
                  <a:gd name="connsiteX39" fmla="*/ 2133600 w 3390900"/>
                  <a:gd name="connsiteY39" fmla="*/ 1173480 h 5608320"/>
                  <a:gd name="connsiteX40" fmla="*/ 2034540 w 3390900"/>
                  <a:gd name="connsiteY40" fmla="*/ 1226820 h 5608320"/>
                  <a:gd name="connsiteX41" fmla="*/ 2034540 w 3390900"/>
                  <a:gd name="connsiteY41" fmla="*/ 1295400 h 5608320"/>
                  <a:gd name="connsiteX42" fmla="*/ 1943100 w 3390900"/>
                  <a:gd name="connsiteY42" fmla="*/ 1493520 h 5608320"/>
                  <a:gd name="connsiteX43" fmla="*/ 1988820 w 3390900"/>
                  <a:gd name="connsiteY43" fmla="*/ 1546860 h 5608320"/>
                  <a:gd name="connsiteX44" fmla="*/ 1943100 w 3390900"/>
                  <a:gd name="connsiteY44" fmla="*/ 1638300 h 5608320"/>
                  <a:gd name="connsiteX45" fmla="*/ 1889760 w 3390900"/>
                  <a:gd name="connsiteY45" fmla="*/ 1630680 h 5608320"/>
                  <a:gd name="connsiteX46" fmla="*/ 1882140 w 3390900"/>
                  <a:gd name="connsiteY46" fmla="*/ 1752600 h 5608320"/>
                  <a:gd name="connsiteX47" fmla="*/ 1874520 w 3390900"/>
                  <a:gd name="connsiteY47" fmla="*/ 1790700 h 5608320"/>
                  <a:gd name="connsiteX48" fmla="*/ 2019300 w 3390900"/>
                  <a:gd name="connsiteY48" fmla="*/ 1813560 h 5608320"/>
                  <a:gd name="connsiteX49" fmla="*/ 2042160 w 3390900"/>
                  <a:gd name="connsiteY49" fmla="*/ 1752600 h 5608320"/>
                  <a:gd name="connsiteX50" fmla="*/ 2125980 w 3390900"/>
                  <a:gd name="connsiteY50" fmla="*/ 1752600 h 5608320"/>
                  <a:gd name="connsiteX51" fmla="*/ 2125980 w 3390900"/>
                  <a:gd name="connsiteY51" fmla="*/ 1805940 h 5608320"/>
                  <a:gd name="connsiteX52" fmla="*/ 2171700 w 3390900"/>
                  <a:gd name="connsiteY52" fmla="*/ 1813560 h 5608320"/>
                  <a:gd name="connsiteX53" fmla="*/ 2179320 w 3390900"/>
                  <a:gd name="connsiteY53" fmla="*/ 1859280 h 5608320"/>
                  <a:gd name="connsiteX54" fmla="*/ 2247900 w 3390900"/>
                  <a:gd name="connsiteY54" fmla="*/ 1882140 h 5608320"/>
                  <a:gd name="connsiteX55" fmla="*/ 2286000 w 3390900"/>
                  <a:gd name="connsiteY55" fmla="*/ 1828800 h 5608320"/>
                  <a:gd name="connsiteX56" fmla="*/ 2377440 w 3390900"/>
                  <a:gd name="connsiteY56" fmla="*/ 1691640 h 5608320"/>
                  <a:gd name="connsiteX57" fmla="*/ 2453640 w 3390900"/>
                  <a:gd name="connsiteY57" fmla="*/ 1684020 h 5608320"/>
                  <a:gd name="connsiteX58" fmla="*/ 2438624 w 3390900"/>
                  <a:gd name="connsiteY58" fmla="*/ 2194560 h 5608320"/>
                  <a:gd name="connsiteX59" fmla="*/ 2255520 w 3390900"/>
                  <a:gd name="connsiteY59" fmla="*/ 2194560 h 5608320"/>
                  <a:gd name="connsiteX60" fmla="*/ 2202180 w 3390900"/>
                  <a:gd name="connsiteY60" fmla="*/ 2270760 h 5608320"/>
                  <a:gd name="connsiteX61" fmla="*/ 2141220 w 3390900"/>
                  <a:gd name="connsiteY61" fmla="*/ 2225040 h 5608320"/>
                  <a:gd name="connsiteX62" fmla="*/ 2049780 w 3390900"/>
                  <a:gd name="connsiteY62" fmla="*/ 2270760 h 5608320"/>
                  <a:gd name="connsiteX63" fmla="*/ 2049780 w 3390900"/>
                  <a:gd name="connsiteY63" fmla="*/ 2316480 h 5608320"/>
                  <a:gd name="connsiteX64" fmla="*/ 1950720 w 3390900"/>
                  <a:gd name="connsiteY64" fmla="*/ 2400300 h 5608320"/>
                  <a:gd name="connsiteX65" fmla="*/ 1935480 w 3390900"/>
                  <a:gd name="connsiteY65" fmla="*/ 2522220 h 5608320"/>
                  <a:gd name="connsiteX66" fmla="*/ 1851660 w 3390900"/>
                  <a:gd name="connsiteY66" fmla="*/ 2628900 h 5608320"/>
                  <a:gd name="connsiteX67" fmla="*/ 1821180 w 3390900"/>
                  <a:gd name="connsiteY67" fmla="*/ 2857500 h 5608320"/>
                  <a:gd name="connsiteX68" fmla="*/ 1844040 w 3390900"/>
                  <a:gd name="connsiteY68" fmla="*/ 2926080 h 5608320"/>
                  <a:gd name="connsiteX69" fmla="*/ 1828800 w 3390900"/>
                  <a:gd name="connsiteY69" fmla="*/ 3025140 h 5608320"/>
                  <a:gd name="connsiteX70" fmla="*/ 1668780 w 3390900"/>
                  <a:gd name="connsiteY70" fmla="*/ 3101340 h 5608320"/>
                  <a:gd name="connsiteX71" fmla="*/ 1668780 w 3390900"/>
                  <a:gd name="connsiteY71" fmla="*/ 3154680 h 5608320"/>
                  <a:gd name="connsiteX72" fmla="*/ 1699260 w 3390900"/>
                  <a:gd name="connsiteY72" fmla="*/ 3223260 h 5608320"/>
                  <a:gd name="connsiteX73" fmla="*/ 1714500 w 3390900"/>
                  <a:gd name="connsiteY73" fmla="*/ 3314700 h 5608320"/>
                  <a:gd name="connsiteX74" fmla="*/ 1722120 w 3390900"/>
                  <a:gd name="connsiteY74" fmla="*/ 3375660 h 5608320"/>
                  <a:gd name="connsiteX75" fmla="*/ 1630680 w 3390900"/>
                  <a:gd name="connsiteY75" fmla="*/ 3497580 h 5608320"/>
                  <a:gd name="connsiteX76" fmla="*/ 1638300 w 3390900"/>
                  <a:gd name="connsiteY76" fmla="*/ 3680460 h 5608320"/>
                  <a:gd name="connsiteX77" fmla="*/ 1699260 w 3390900"/>
                  <a:gd name="connsiteY77" fmla="*/ 3741420 h 5608320"/>
                  <a:gd name="connsiteX78" fmla="*/ 1714500 w 3390900"/>
                  <a:gd name="connsiteY78" fmla="*/ 3855720 h 5608320"/>
                  <a:gd name="connsiteX79" fmla="*/ 1676400 w 3390900"/>
                  <a:gd name="connsiteY79" fmla="*/ 3886200 h 5608320"/>
                  <a:gd name="connsiteX80" fmla="*/ 1653540 w 3390900"/>
                  <a:gd name="connsiteY80" fmla="*/ 4191000 h 5608320"/>
                  <a:gd name="connsiteX81" fmla="*/ 1592580 w 3390900"/>
                  <a:gd name="connsiteY81" fmla="*/ 4251960 h 5608320"/>
                  <a:gd name="connsiteX82" fmla="*/ 1592580 w 3390900"/>
                  <a:gd name="connsiteY82" fmla="*/ 4312920 h 5608320"/>
                  <a:gd name="connsiteX83" fmla="*/ 1668780 w 3390900"/>
                  <a:gd name="connsiteY83" fmla="*/ 4328160 h 5608320"/>
                  <a:gd name="connsiteX84" fmla="*/ 1684020 w 3390900"/>
                  <a:gd name="connsiteY84" fmla="*/ 4511040 h 5608320"/>
                  <a:gd name="connsiteX85" fmla="*/ 1638300 w 3390900"/>
                  <a:gd name="connsiteY85" fmla="*/ 4556760 h 5608320"/>
                  <a:gd name="connsiteX86" fmla="*/ 1653540 w 3390900"/>
                  <a:gd name="connsiteY86" fmla="*/ 4724400 h 5608320"/>
                  <a:gd name="connsiteX87" fmla="*/ 1665776 w 3390900"/>
                  <a:gd name="connsiteY87" fmla="*/ 4726148 h 5608320"/>
                  <a:gd name="connsiteX88" fmla="*/ 1661160 w 3390900"/>
                  <a:gd name="connsiteY88" fmla="*/ 4739640 h 5608320"/>
                  <a:gd name="connsiteX89" fmla="*/ 1729740 w 3390900"/>
                  <a:gd name="connsiteY89" fmla="*/ 4846320 h 5608320"/>
                  <a:gd name="connsiteX90" fmla="*/ 1790700 w 3390900"/>
                  <a:gd name="connsiteY90" fmla="*/ 4869180 h 5608320"/>
                  <a:gd name="connsiteX91" fmla="*/ 1836420 w 3390900"/>
                  <a:gd name="connsiteY91" fmla="*/ 4937760 h 5608320"/>
                  <a:gd name="connsiteX92" fmla="*/ 1661160 w 3390900"/>
                  <a:gd name="connsiteY92" fmla="*/ 5212080 h 5608320"/>
                  <a:gd name="connsiteX93" fmla="*/ 1584960 w 3390900"/>
                  <a:gd name="connsiteY93" fmla="*/ 5242560 h 5608320"/>
                  <a:gd name="connsiteX94" fmla="*/ 1607820 w 3390900"/>
                  <a:gd name="connsiteY94" fmla="*/ 5311140 h 5608320"/>
                  <a:gd name="connsiteX95" fmla="*/ 1607820 w 3390900"/>
                  <a:gd name="connsiteY95" fmla="*/ 5402580 h 5608320"/>
                  <a:gd name="connsiteX96" fmla="*/ 1539240 w 3390900"/>
                  <a:gd name="connsiteY96" fmla="*/ 5539740 h 5608320"/>
                  <a:gd name="connsiteX97" fmla="*/ 1424940 w 3390900"/>
                  <a:gd name="connsiteY97" fmla="*/ 5554980 h 5608320"/>
                  <a:gd name="connsiteX98" fmla="*/ 1386840 w 3390900"/>
                  <a:gd name="connsiteY98" fmla="*/ 5577840 h 5608320"/>
                  <a:gd name="connsiteX99" fmla="*/ 1249680 w 3390900"/>
                  <a:gd name="connsiteY99" fmla="*/ 5608320 h 5608320"/>
                  <a:gd name="connsiteX100" fmla="*/ 1196340 w 3390900"/>
                  <a:gd name="connsiteY100" fmla="*/ 5494020 h 5608320"/>
                  <a:gd name="connsiteX101" fmla="*/ 1120140 w 3390900"/>
                  <a:gd name="connsiteY101" fmla="*/ 5471160 h 5608320"/>
                  <a:gd name="connsiteX102" fmla="*/ 1066800 w 3390900"/>
                  <a:gd name="connsiteY102" fmla="*/ 5394960 h 5608320"/>
                  <a:gd name="connsiteX103" fmla="*/ 937260 w 3390900"/>
                  <a:gd name="connsiteY103" fmla="*/ 5280660 h 5608320"/>
                  <a:gd name="connsiteX104" fmla="*/ 868680 w 3390900"/>
                  <a:gd name="connsiteY104" fmla="*/ 5280660 h 5608320"/>
                  <a:gd name="connsiteX105" fmla="*/ 838200 w 3390900"/>
                  <a:gd name="connsiteY105" fmla="*/ 5326380 h 5608320"/>
                  <a:gd name="connsiteX106" fmla="*/ 754380 w 3390900"/>
                  <a:gd name="connsiteY106" fmla="*/ 5303520 h 5608320"/>
                  <a:gd name="connsiteX107" fmla="*/ 701040 w 3390900"/>
                  <a:gd name="connsiteY107" fmla="*/ 5273040 h 5608320"/>
                  <a:gd name="connsiteX108" fmla="*/ 624840 w 3390900"/>
                  <a:gd name="connsiteY108" fmla="*/ 5356860 h 5608320"/>
                  <a:gd name="connsiteX109" fmla="*/ 510540 w 3390900"/>
                  <a:gd name="connsiteY109" fmla="*/ 5280660 h 5608320"/>
                  <a:gd name="connsiteX110" fmla="*/ 472440 w 3390900"/>
                  <a:gd name="connsiteY110" fmla="*/ 5212080 h 5608320"/>
                  <a:gd name="connsiteX111" fmla="*/ 304800 w 3390900"/>
                  <a:gd name="connsiteY111" fmla="*/ 5242560 h 5608320"/>
                  <a:gd name="connsiteX112" fmla="*/ 281940 w 3390900"/>
                  <a:gd name="connsiteY112" fmla="*/ 5173980 h 5608320"/>
                  <a:gd name="connsiteX113" fmla="*/ 266700 w 3390900"/>
                  <a:gd name="connsiteY113" fmla="*/ 5105400 h 5608320"/>
                  <a:gd name="connsiteX114" fmla="*/ 228600 w 3390900"/>
                  <a:gd name="connsiteY114" fmla="*/ 4983480 h 5608320"/>
                  <a:gd name="connsiteX115" fmla="*/ 137160 w 3390900"/>
                  <a:gd name="connsiteY115" fmla="*/ 4892040 h 5608320"/>
                  <a:gd name="connsiteX116" fmla="*/ 83820 w 3390900"/>
                  <a:gd name="connsiteY116" fmla="*/ 4846320 h 5608320"/>
                  <a:gd name="connsiteX117" fmla="*/ 0 w 3390900"/>
                  <a:gd name="connsiteY117" fmla="*/ 4732020 h 5608320"/>
                  <a:gd name="connsiteX118" fmla="*/ 106680 w 3390900"/>
                  <a:gd name="connsiteY118" fmla="*/ 4617720 h 5608320"/>
                  <a:gd name="connsiteX119" fmla="*/ 152400 w 3390900"/>
                  <a:gd name="connsiteY119" fmla="*/ 4541520 h 5608320"/>
                  <a:gd name="connsiteX120" fmla="*/ 266700 w 3390900"/>
                  <a:gd name="connsiteY120" fmla="*/ 4526280 h 5608320"/>
                  <a:gd name="connsiteX121" fmla="*/ 457200 w 3390900"/>
                  <a:gd name="connsiteY121" fmla="*/ 4366260 h 5608320"/>
                  <a:gd name="connsiteX122" fmla="*/ 1051560 w 3390900"/>
                  <a:gd name="connsiteY122" fmla="*/ 3550920 h 5608320"/>
                  <a:gd name="connsiteX123" fmla="*/ 1135380 w 3390900"/>
                  <a:gd name="connsiteY123" fmla="*/ 3459480 h 5608320"/>
                  <a:gd name="connsiteX124" fmla="*/ 1470660 w 3390900"/>
                  <a:gd name="connsiteY124" fmla="*/ 2796540 h 5608320"/>
                  <a:gd name="connsiteX125" fmla="*/ 1569720 w 3390900"/>
                  <a:gd name="connsiteY125" fmla="*/ 2415540 h 5608320"/>
                  <a:gd name="connsiteX126" fmla="*/ 1569720 w 3390900"/>
                  <a:gd name="connsiteY126" fmla="*/ 2385060 h 5608320"/>
                  <a:gd name="connsiteX127" fmla="*/ 1531620 w 3390900"/>
                  <a:gd name="connsiteY127" fmla="*/ 2362200 h 5608320"/>
                  <a:gd name="connsiteX128" fmla="*/ 1508760 w 3390900"/>
                  <a:gd name="connsiteY128" fmla="*/ 2316480 h 5608320"/>
                  <a:gd name="connsiteX129" fmla="*/ 1577340 w 3390900"/>
                  <a:gd name="connsiteY129" fmla="*/ 2225040 h 5608320"/>
                  <a:gd name="connsiteX130" fmla="*/ 1569720 w 3390900"/>
                  <a:gd name="connsiteY130" fmla="*/ 2095500 h 5608320"/>
                  <a:gd name="connsiteX131" fmla="*/ 1501140 w 3390900"/>
                  <a:gd name="connsiteY131" fmla="*/ 2042160 h 5608320"/>
                  <a:gd name="connsiteX132" fmla="*/ 1524000 w 3390900"/>
                  <a:gd name="connsiteY132" fmla="*/ 1981200 h 5608320"/>
                  <a:gd name="connsiteX133" fmla="*/ 1470660 w 3390900"/>
                  <a:gd name="connsiteY133" fmla="*/ 1935480 h 5608320"/>
                  <a:gd name="connsiteX134" fmla="*/ 1440180 w 3390900"/>
                  <a:gd name="connsiteY134" fmla="*/ 1805940 h 5608320"/>
                  <a:gd name="connsiteX135" fmla="*/ 1455420 w 3390900"/>
                  <a:gd name="connsiteY135" fmla="*/ 1744980 h 5608320"/>
                  <a:gd name="connsiteX136" fmla="*/ 1463040 w 3390900"/>
                  <a:gd name="connsiteY136" fmla="*/ 1531620 h 5608320"/>
                  <a:gd name="connsiteX137" fmla="*/ 1394460 w 3390900"/>
                  <a:gd name="connsiteY137" fmla="*/ 1493520 h 5608320"/>
                  <a:gd name="connsiteX138" fmla="*/ 1303020 w 3390900"/>
                  <a:gd name="connsiteY138" fmla="*/ 1546860 h 5608320"/>
                  <a:gd name="connsiteX139" fmla="*/ 1264920 w 3390900"/>
                  <a:gd name="connsiteY139" fmla="*/ 1516380 h 5608320"/>
                  <a:gd name="connsiteX140" fmla="*/ 1325880 w 3390900"/>
                  <a:gd name="connsiteY140" fmla="*/ 1272540 h 5608320"/>
                  <a:gd name="connsiteX141" fmla="*/ 1379220 w 3390900"/>
                  <a:gd name="connsiteY141" fmla="*/ 1188720 h 5608320"/>
                  <a:gd name="connsiteX142" fmla="*/ 1386840 w 3390900"/>
                  <a:gd name="connsiteY142" fmla="*/ 1150620 h 5608320"/>
                  <a:gd name="connsiteX143" fmla="*/ 1447800 w 3390900"/>
                  <a:gd name="connsiteY143" fmla="*/ 1028700 h 5608320"/>
                  <a:gd name="connsiteX144" fmla="*/ 1463040 w 3390900"/>
                  <a:gd name="connsiteY144" fmla="*/ 952500 h 5608320"/>
                  <a:gd name="connsiteX145" fmla="*/ 1470660 w 3390900"/>
                  <a:gd name="connsiteY145" fmla="*/ 800100 h 5608320"/>
                  <a:gd name="connsiteX146" fmla="*/ 1501140 w 3390900"/>
                  <a:gd name="connsiteY146" fmla="*/ 746760 h 5608320"/>
                  <a:gd name="connsiteX147" fmla="*/ 1524000 w 3390900"/>
                  <a:gd name="connsiteY147" fmla="*/ 701040 h 5608320"/>
                  <a:gd name="connsiteX148" fmla="*/ 1760220 w 3390900"/>
                  <a:gd name="connsiteY148" fmla="*/ 586740 h 5608320"/>
                  <a:gd name="connsiteX149" fmla="*/ 1927860 w 3390900"/>
                  <a:gd name="connsiteY149" fmla="*/ 510540 h 5608320"/>
                  <a:gd name="connsiteX150" fmla="*/ 2072640 w 3390900"/>
                  <a:gd name="connsiteY150" fmla="*/ 525780 h 5608320"/>
                  <a:gd name="connsiteX151" fmla="*/ 2415540 w 3390900"/>
                  <a:gd name="connsiteY151" fmla="*/ 358140 h 5608320"/>
                  <a:gd name="connsiteX152" fmla="*/ 2522220 w 3390900"/>
                  <a:gd name="connsiteY152" fmla="*/ 289560 h 5608320"/>
                  <a:gd name="connsiteX153" fmla="*/ 2727960 w 3390900"/>
                  <a:gd name="connsiteY153" fmla="*/ 137160 h 5608320"/>
                  <a:gd name="connsiteX154" fmla="*/ 2956560 w 3390900"/>
                  <a:gd name="connsiteY154" fmla="*/ 129540 h 5608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</a:cxnLst>
                <a:rect l="l" t="t" r="r" b="b"/>
                <a:pathLst>
                  <a:path w="3390900" h="5608320">
                    <a:moveTo>
                      <a:pt x="2407920" y="1435418"/>
                    </a:moveTo>
                    <a:lnTo>
                      <a:pt x="2441258" y="1478280"/>
                    </a:lnTo>
                    <a:lnTo>
                      <a:pt x="2426970" y="1540192"/>
                    </a:lnTo>
                    <a:lnTo>
                      <a:pt x="2426970" y="1587818"/>
                    </a:lnTo>
                    <a:lnTo>
                      <a:pt x="2322196" y="1630680"/>
                    </a:lnTo>
                    <a:lnTo>
                      <a:pt x="2241232" y="1621156"/>
                    </a:lnTo>
                    <a:lnTo>
                      <a:pt x="2179320" y="1668780"/>
                    </a:lnTo>
                    <a:lnTo>
                      <a:pt x="2136458" y="1668780"/>
                    </a:lnTo>
                    <a:lnTo>
                      <a:pt x="2065020" y="1559244"/>
                    </a:lnTo>
                    <a:lnTo>
                      <a:pt x="2141220" y="1535430"/>
                    </a:lnTo>
                    <a:lnTo>
                      <a:pt x="2184084" y="1506856"/>
                    </a:lnTo>
                    <a:lnTo>
                      <a:pt x="2241232" y="1478280"/>
                    </a:lnTo>
                    <a:lnTo>
                      <a:pt x="2293620" y="1535430"/>
                    </a:lnTo>
                    <a:lnTo>
                      <a:pt x="2355532" y="1535430"/>
                    </a:lnTo>
                    <a:close/>
                    <a:moveTo>
                      <a:pt x="3124200" y="0"/>
                    </a:moveTo>
                    <a:lnTo>
                      <a:pt x="3284220" y="22860"/>
                    </a:lnTo>
                    <a:lnTo>
                      <a:pt x="3360420" y="91440"/>
                    </a:lnTo>
                    <a:lnTo>
                      <a:pt x="3360420" y="152400"/>
                    </a:lnTo>
                    <a:lnTo>
                      <a:pt x="3329940" y="220980"/>
                    </a:lnTo>
                    <a:lnTo>
                      <a:pt x="3390900" y="320040"/>
                    </a:lnTo>
                    <a:lnTo>
                      <a:pt x="3390900" y="358140"/>
                    </a:lnTo>
                    <a:lnTo>
                      <a:pt x="3261360" y="396240"/>
                    </a:lnTo>
                    <a:lnTo>
                      <a:pt x="3200400" y="365760"/>
                    </a:lnTo>
                    <a:lnTo>
                      <a:pt x="3124200" y="365760"/>
                    </a:lnTo>
                    <a:lnTo>
                      <a:pt x="3048000" y="441960"/>
                    </a:lnTo>
                    <a:lnTo>
                      <a:pt x="3025140" y="647700"/>
                    </a:lnTo>
                    <a:lnTo>
                      <a:pt x="3055620" y="685800"/>
                    </a:lnTo>
                    <a:lnTo>
                      <a:pt x="3101340" y="723900"/>
                    </a:lnTo>
                    <a:lnTo>
                      <a:pt x="3101340" y="800100"/>
                    </a:lnTo>
                    <a:lnTo>
                      <a:pt x="3032760" y="883920"/>
                    </a:lnTo>
                    <a:lnTo>
                      <a:pt x="2956560" y="914400"/>
                    </a:lnTo>
                    <a:lnTo>
                      <a:pt x="2758440" y="906780"/>
                    </a:lnTo>
                    <a:lnTo>
                      <a:pt x="2560320" y="975360"/>
                    </a:lnTo>
                    <a:lnTo>
                      <a:pt x="2567940" y="1089660"/>
                    </a:lnTo>
                    <a:lnTo>
                      <a:pt x="2484120" y="1257300"/>
                    </a:lnTo>
                    <a:lnTo>
                      <a:pt x="2354580" y="1310640"/>
                    </a:lnTo>
                    <a:lnTo>
                      <a:pt x="2301240" y="1333500"/>
                    </a:lnTo>
                    <a:lnTo>
                      <a:pt x="2247900" y="1264920"/>
                    </a:lnTo>
                    <a:lnTo>
                      <a:pt x="2148840" y="1234440"/>
                    </a:lnTo>
                    <a:lnTo>
                      <a:pt x="2133600" y="1173480"/>
                    </a:lnTo>
                    <a:lnTo>
                      <a:pt x="2034540" y="1226820"/>
                    </a:lnTo>
                    <a:lnTo>
                      <a:pt x="2034540" y="1295400"/>
                    </a:lnTo>
                    <a:lnTo>
                      <a:pt x="1943100" y="1493520"/>
                    </a:lnTo>
                    <a:lnTo>
                      <a:pt x="1988820" y="1546860"/>
                    </a:lnTo>
                    <a:lnTo>
                      <a:pt x="1943100" y="1638300"/>
                    </a:lnTo>
                    <a:lnTo>
                      <a:pt x="1889760" y="1630680"/>
                    </a:lnTo>
                    <a:lnTo>
                      <a:pt x="1882140" y="1752600"/>
                    </a:lnTo>
                    <a:lnTo>
                      <a:pt x="1874520" y="1790700"/>
                    </a:lnTo>
                    <a:lnTo>
                      <a:pt x="2019300" y="1813560"/>
                    </a:lnTo>
                    <a:lnTo>
                      <a:pt x="2042160" y="1752600"/>
                    </a:lnTo>
                    <a:lnTo>
                      <a:pt x="2125980" y="1752600"/>
                    </a:lnTo>
                    <a:lnTo>
                      <a:pt x="2125980" y="1805940"/>
                    </a:lnTo>
                    <a:lnTo>
                      <a:pt x="2171700" y="1813560"/>
                    </a:lnTo>
                    <a:lnTo>
                      <a:pt x="2179320" y="1859280"/>
                    </a:lnTo>
                    <a:lnTo>
                      <a:pt x="2247900" y="1882140"/>
                    </a:lnTo>
                    <a:lnTo>
                      <a:pt x="2286000" y="1828800"/>
                    </a:lnTo>
                    <a:lnTo>
                      <a:pt x="2377440" y="1691640"/>
                    </a:lnTo>
                    <a:lnTo>
                      <a:pt x="2453640" y="1684020"/>
                    </a:lnTo>
                    <a:lnTo>
                      <a:pt x="2438624" y="2194560"/>
                    </a:lnTo>
                    <a:lnTo>
                      <a:pt x="2255520" y="2194560"/>
                    </a:lnTo>
                    <a:lnTo>
                      <a:pt x="2202180" y="2270760"/>
                    </a:lnTo>
                    <a:lnTo>
                      <a:pt x="2141220" y="2225040"/>
                    </a:lnTo>
                    <a:lnTo>
                      <a:pt x="2049780" y="2270760"/>
                    </a:lnTo>
                    <a:lnTo>
                      <a:pt x="2049780" y="2316480"/>
                    </a:lnTo>
                    <a:lnTo>
                      <a:pt x="1950720" y="2400300"/>
                    </a:lnTo>
                    <a:lnTo>
                      <a:pt x="1935480" y="2522220"/>
                    </a:lnTo>
                    <a:lnTo>
                      <a:pt x="1851660" y="2628900"/>
                    </a:lnTo>
                    <a:lnTo>
                      <a:pt x="1821180" y="2857500"/>
                    </a:lnTo>
                    <a:lnTo>
                      <a:pt x="1844040" y="2926080"/>
                    </a:lnTo>
                    <a:lnTo>
                      <a:pt x="1828800" y="3025140"/>
                    </a:lnTo>
                    <a:lnTo>
                      <a:pt x="1668780" y="3101340"/>
                    </a:lnTo>
                    <a:lnTo>
                      <a:pt x="1668780" y="3154680"/>
                    </a:lnTo>
                    <a:lnTo>
                      <a:pt x="1699260" y="3223260"/>
                    </a:lnTo>
                    <a:lnTo>
                      <a:pt x="1714500" y="3314700"/>
                    </a:lnTo>
                    <a:lnTo>
                      <a:pt x="1722120" y="3375660"/>
                    </a:lnTo>
                    <a:lnTo>
                      <a:pt x="1630680" y="3497580"/>
                    </a:lnTo>
                    <a:lnTo>
                      <a:pt x="1638300" y="3680460"/>
                    </a:lnTo>
                    <a:lnTo>
                      <a:pt x="1699260" y="3741420"/>
                    </a:lnTo>
                    <a:lnTo>
                      <a:pt x="1714500" y="3855720"/>
                    </a:lnTo>
                    <a:lnTo>
                      <a:pt x="1676400" y="3886200"/>
                    </a:lnTo>
                    <a:lnTo>
                      <a:pt x="1653540" y="4191000"/>
                    </a:lnTo>
                    <a:lnTo>
                      <a:pt x="1592580" y="4251960"/>
                    </a:lnTo>
                    <a:lnTo>
                      <a:pt x="1592580" y="4312920"/>
                    </a:lnTo>
                    <a:lnTo>
                      <a:pt x="1668780" y="4328160"/>
                    </a:lnTo>
                    <a:lnTo>
                      <a:pt x="1684020" y="4511040"/>
                    </a:lnTo>
                    <a:lnTo>
                      <a:pt x="1638300" y="4556760"/>
                    </a:lnTo>
                    <a:lnTo>
                      <a:pt x="1653540" y="4724400"/>
                    </a:lnTo>
                    <a:lnTo>
                      <a:pt x="1665776" y="4726148"/>
                    </a:lnTo>
                    <a:lnTo>
                      <a:pt x="1661160" y="4739640"/>
                    </a:lnTo>
                    <a:lnTo>
                      <a:pt x="1729740" y="4846320"/>
                    </a:lnTo>
                    <a:lnTo>
                      <a:pt x="1790700" y="4869180"/>
                    </a:lnTo>
                    <a:lnTo>
                      <a:pt x="1836420" y="4937760"/>
                    </a:lnTo>
                    <a:lnTo>
                      <a:pt x="1661160" y="5212080"/>
                    </a:lnTo>
                    <a:lnTo>
                      <a:pt x="1584960" y="5242560"/>
                    </a:lnTo>
                    <a:lnTo>
                      <a:pt x="1607820" y="5311140"/>
                    </a:lnTo>
                    <a:lnTo>
                      <a:pt x="1607820" y="5402580"/>
                    </a:lnTo>
                    <a:lnTo>
                      <a:pt x="1539240" y="5539740"/>
                    </a:lnTo>
                    <a:lnTo>
                      <a:pt x="1424940" y="5554980"/>
                    </a:lnTo>
                    <a:lnTo>
                      <a:pt x="1386840" y="5577840"/>
                    </a:lnTo>
                    <a:lnTo>
                      <a:pt x="1249680" y="5608320"/>
                    </a:lnTo>
                    <a:lnTo>
                      <a:pt x="1196340" y="5494020"/>
                    </a:lnTo>
                    <a:lnTo>
                      <a:pt x="1120140" y="5471160"/>
                    </a:lnTo>
                    <a:lnTo>
                      <a:pt x="1066800" y="5394960"/>
                    </a:lnTo>
                    <a:lnTo>
                      <a:pt x="937260" y="5280660"/>
                    </a:lnTo>
                    <a:lnTo>
                      <a:pt x="868680" y="5280660"/>
                    </a:lnTo>
                    <a:lnTo>
                      <a:pt x="838200" y="5326380"/>
                    </a:lnTo>
                    <a:lnTo>
                      <a:pt x="754380" y="5303520"/>
                    </a:lnTo>
                    <a:lnTo>
                      <a:pt x="701040" y="5273040"/>
                    </a:lnTo>
                    <a:lnTo>
                      <a:pt x="624840" y="5356860"/>
                    </a:lnTo>
                    <a:lnTo>
                      <a:pt x="510540" y="5280660"/>
                    </a:lnTo>
                    <a:lnTo>
                      <a:pt x="472440" y="5212080"/>
                    </a:lnTo>
                    <a:lnTo>
                      <a:pt x="304800" y="5242560"/>
                    </a:lnTo>
                    <a:lnTo>
                      <a:pt x="281940" y="5173980"/>
                    </a:lnTo>
                    <a:lnTo>
                      <a:pt x="266700" y="5105400"/>
                    </a:lnTo>
                    <a:lnTo>
                      <a:pt x="228600" y="4983480"/>
                    </a:lnTo>
                    <a:lnTo>
                      <a:pt x="137160" y="4892040"/>
                    </a:lnTo>
                    <a:lnTo>
                      <a:pt x="83820" y="4846320"/>
                    </a:lnTo>
                    <a:lnTo>
                      <a:pt x="0" y="4732020"/>
                    </a:lnTo>
                    <a:lnTo>
                      <a:pt x="106680" y="4617720"/>
                    </a:lnTo>
                    <a:lnTo>
                      <a:pt x="152400" y="4541520"/>
                    </a:lnTo>
                    <a:lnTo>
                      <a:pt x="266700" y="4526280"/>
                    </a:lnTo>
                    <a:lnTo>
                      <a:pt x="457200" y="4366260"/>
                    </a:lnTo>
                    <a:lnTo>
                      <a:pt x="1051560" y="3550920"/>
                    </a:lnTo>
                    <a:lnTo>
                      <a:pt x="1135380" y="3459480"/>
                    </a:lnTo>
                    <a:lnTo>
                      <a:pt x="1470660" y="2796540"/>
                    </a:lnTo>
                    <a:lnTo>
                      <a:pt x="1569720" y="2415540"/>
                    </a:lnTo>
                    <a:lnTo>
                      <a:pt x="1569720" y="2385060"/>
                    </a:lnTo>
                    <a:lnTo>
                      <a:pt x="1531620" y="2362200"/>
                    </a:lnTo>
                    <a:lnTo>
                      <a:pt x="1508760" y="2316480"/>
                    </a:lnTo>
                    <a:lnTo>
                      <a:pt x="1577340" y="2225040"/>
                    </a:lnTo>
                    <a:lnTo>
                      <a:pt x="1569720" y="2095500"/>
                    </a:lnTo>
                    <a:lnTo>
                      <a:pt x="1501140" y="2042160"/>
                    </a:lnTo>
                    <a:lnTo>
                      <a:pt x="1524000" y="1981200"/>
                    </a:lnTo>
                    <a:lnTo>
                      <a:pt x="1470660" y="1935480"/>
                    </a:lnTo>
                    <a:lnTo>
                      <a:pt x="1440180" y="1805940"/>
                    </a:lnTo>
                    <a:lnTo>
                      <a:pt x="1455420" y="1744980"/>
                    </a:lnTo>
                    <a:lnTo>
                      <a:pt x="1463040" y="1531620"/>
                    </a:lnTo>
                    <a:lnTo>
                      <a:pt x="1394460" y="1493520"/>
                    </a:lnTo>
                    <a:lnTo>
                      <a:pt x="1303020" y="1546860"/>
                    </a:lnTo>
                    <a:lnTo>
                      <a:pt x="1264920" y="1516380"/>
                    </a:lnTo>
                    <a:lnTo>
                      <a:pt x="1325880" y="1272540"/>
                    </a:lnTo>
                    <a:lnTo>
                      <a:pt x="1379220" y="1188720"/>
                    </a:lnTo>
                    <a:lnTo>
                      <a:pt x="1386840" y="1150620"/>
                    </a:lnTo>
                    <a:lnTo>
                      <a:pt x="1447800" y="1028700"/>
                    </a:lnTo>
                    <a:lnTo>
                      <a:pt x="1463040" y="952500"/>
                    </a:lnTo>
                    <a:lnTo>
                      <a:pt x="1470660" y="800100"/>
                    </a:lnTo>
                    <a:lnTo>
                      <a:pt x="1501140" y="746760"/>
                    </a:lnTo>
                    <a:lnTo>
                      <a:pt x="1524000" y="701040"/>
                    </a:lnTo>
                    <a:lnTo>
                      <a:pt x="1760220" y="586740"/>
                    </a:lnTo>
                    <a:lnTo>
                      <a:pt x="1927860" y="510540"/>
                    </a:lnTo>
                    <a:lnTo>
                      <a:pt x="2072640" y="525780"/>
                    </a:lnTo>
                    <a:lnTo>
                      <a:pt x="2415540" y="358140"/>
                    </a:lnTo>
                    <a:lnTo>
                      <a:pt x="2522220" y="289560"/>
                    </a:lnTo>
                    <a:lnTo>
                      <a:pt x="2727960" y="137160"/>
                    </a:lnTo>
                    <a:lnTo>
                      <a:pt x="2956560" y="12954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D4502830-297B-7606-D85C-2E6D321B9B2A}"/>
                  </a:ext>
                </a:extLst>
              </p:cNvPr>
              <p:cNvSpPr/>
              <p:nvPr/>
            </p:nvSpPr>
            <p:spPr>
              <a:xfrm>
                <a:off x="1290359" y="2631337"/>
                <a:ext cx="810683" cy="622127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4677A958-FEA4-13C5-13ED-589DCFD19D87}"/>
                  </a:ext>
                </a:extLst>
              </p:cNvPr>
              <p:cNvSpPr/>
              <p:nvPr/>
            </p:nvSpPr>
            <p:spPr>
              <a:xfrm>
                <a:off x="711589" y="2137267"/>
                <a:ext cx="663974" cy="794043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4E6D0522-1224-432C-DA8E-E2B7B2F7EF07}"/>
                  </a:ext>
                </a:extLst>
              </p:cNvPr>
              <p:cNvSpPr/>
              <p:nvPr/>
            </p:nvSpPr>
            <p:spPr>
              <a:xfrm>
                <a:off x="1632682" y="2436735"/>
                <a:ext cx="461303" cy="473906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8" name="フリーフォーム: 図形 107">
                <a:extLst>
                  <a:ext uri="{FF2B5EF4-FFF2-40B4-BE49-F238E27FC236}">
                    <a16:creationId xmlns:a16="http://schemas.microsoft.com/office/drawing/2014/main" id="{495A4A81-D536-2CE1-91DD-59B92B3D1A4D}"/>
                  </a:ext>
                </a:extLst>
              </p:cNvPr>
              <p:cNvSpPr/>
              <p:nvPr/>
            </p:nvSpPr>
            <p:spPr>
              <a:xfrm>
                <a:off x="688123" y="2238905"/>
                <a:ext cx="286636" cy="379750"/>
              </a:xfrm>
              <a:custGeom>
                <a:avLst/>
                <a:gdLst>
                  <a:gd name="connsiteX0" fmla="*/ 9470 w 325401"/>
                  <a:gd name="connsiteY0" fmla="*/ 0 h 431109"/>
                  <a:gd name="connsiteX1" fmla="*/ 10142 w 325401"/>
                  <a:gd name="connsiteY1" fmla="*/ 43 h 431109"/>
                  <a:gd name="connsiteX2" fmla="*/ 23206 w 325401"/>
                  <a:gd name="connsiteY2" fmla="*/ 17857 h 431109"/>
                  <a:gd name="connsiteX3" fmla="*/ 32821 w 325401"/>
                  <a:gd name="connsiteY3" fmla="*/ 26099 h 431109"/>
                  <a:gd name="connsiteX4" fmla="*/ 49304 w 325401"/>
                  <a:gd name="connsiteY4" fmla="*/ 42582 h 431109"/>
                  <a:gd name="connsiteX5" fmla="*/ 56173 w 325401"/>
                  <a:gd name="connsiteY5" fmla="*/ 64560 h 431109"/>
                  <a:gd name="connsiteX6" fmla="*/ 58920 w 325401"/>
                  <a:gd name="connsiteY6" fmla="*/ 76922 h 431109"/>
                  <a:gd name="connsiteX7" fmla="*/ 63041 w 325401"/>
                  <a:gd name="connsiteY7" fmla="*/ 89285 h 431109"/>
                  <a:gd name="connsiteX8" fmla="*/ 93260 w 325401"/>
                  <a:gd name="connsiteY8" fmla="*/ 83791 h 431109"/>
                  <a:gd name="connsiteX9" fmla="*/ 100128 w 325401"/>
                  <a:gd name="connsiteY9" fmla="*/ 96153 h 431109"/>
                  <a:gd name="connsiteX10" fmla="*/ 120732 w 325401"/>
                  <a:gd name="connsiteY10" fmla="*/ 109889 h 431109"/>
                  <a:gd name="connsiteX11" fmla="*/ 134469 w 325401"/>
                  <a:gd name="connsiteY11" fmla="*/ 94779 h 431109"/>
                  <a:gd name="connsiteX12" fmla="*/ 144084 w 325401"/>
                  <a:gd name="connsiteY12" fmla="*/ 100274 h 431109"/>
                  <a:gd name="connsiteX13" fmla="*/ 159194 w 325401"/>
                  <a:gd name="connsiteY13" fmla="*/ 104395 h 431109"/>
                  <a:gd name="connsiteX14" fmla="*/ 164688 w 325401"/>
                  <a:gd name="connsiteY14" fmla="*/ 96153 h 431109"/>
                  <a:gd name="connsiteX15" fmla="*/ 177051 w 325401"/>
                  <a:gd name="connsiteY15" fmla="*/ 96153 h 431109"/>
                  <a:gd name="connsiteX16" fmla="*/ 200402 w 325401"/>
                  <a:gd name="connsiteY16" fmla="*/ 116757 h 431109"/>
                  <a:gd name="connsiteX17" fmla="*/ 210017 w 325401"/>
                  <a:gd name="connsiteY17" fmla="*/ 130493 h 431109"/>
                  <a:gd name="connsiteX18" fmla="*/ 223754 w 325401"/>
                  <a:gd name="connsiteY18" fmla="*/ 134614 h 431109"/>
                  <a:gd name="connsiteX19" fmla="*/ 233369 w 325401"/>
                  <a:gd name="connsiteY19" fmla="*/ 155218 h 431109"/>
                  <a:gd name="connsiteX20" fmla="*/ 258094 w 325401"/>
                  <a:gd name="connsiteY20" fmla="*/ 149724 h 431109"/>
                  <a:gd name="connsiteX21" fmla="*/ 264962 w 325401"/>
                  <a:gd name="connsiteY21" fmla="*/ 145603 h 431109"/>
                  <a:gd name="connsiteX22" fmla="*/ 285566 w 325401"/>
                  <a:gd name="connsiteY22" fmla="*/ 142856 h 431109"/>
                  <a:gd name="connsiteX23" fmla="*/ 282993 w 325401"/>
                  <a:gd name="connsiteY23" fmla="*/ 143199 h 431109"/>
                  <a:gd name="connsiteX24" fmla="*/ 291061 w 325401"/>
                  <a:gd name="connsiteY24" fmla="*/ 155905 h 431109"/>
                  <a:gd name="connsiteX25" fmla="*/ 275608 w 325401"/>
                  <a:gd name="connsiteY25" fmla="*/ 162773 h 431109"/>
                  <a:gd name="connsiteX26" fmla="*/ 268740 w 325401"/>
                  <a:gd name="connsiteY26" fmla="*/ 205699 h 431109"/>
                  <a:gd name="connsiteX27" fmla="*/ 285909 w 325401"/>
                  <a:gd name="connsiteY27" fmla="*/ 203982 h 431109"/>
                  <a:gd name="connsiteX28" fmla="*/ 285909 w 325401"/>
                  <a:gd name="connsiteY28" fmla="*/ 217718 h 431109"/>
                  <a:gd name="connsiteX29" fmla="*/ 277325 w 325401"/>
                  <a:gd name="connsiteY29" fmla="*/ 226303 h 431109"/>
                  <a:gd name="connsiteX30" fmla="*/ 296212 w 325401"/>
                  <a:gd name="connsiteY30" fmla="*/ 231454 h 431109"/>
                  <a:gd name="connsiteX31" fmla="*/ 303080 w 325401"/>
                  <a:gd name="connsiteY31" fmla="*/ 240039 h 431109"/>
                  <a:gd name="connsiteX32" fmla="*/ 294495 w 325401"/>
                  <a:gd name="connsiteY32" fmla="*/ 248624 h 431109"/>
                  <a:gd name="connsiteX33" fmla="*/ 313382 w 325401"/>
                  <a:gd name="connsiteY33" fmla="*/ 258926 h 431109"/>
                  <a:gd name="connsiteX34" fmla="*/ 325401 w 325401"/>
                  <a:gd name="connsiteY34" fmla="*/ 277813 h 431109"/>
                  <a:gd name="connsiteX35" fmla="*/ 325401 w 325401"/>
                  <a:gd name="connsiteY35" fmla="*/ 305286 h 431109"/>
                  <a:gd name="connsiteX36" fmla="*/ 309948 w 325401"/>
                  <a:gd name="connsiteY36" fmla="*/ 308720 h 431109"/>
                  <a:gd name="connsiteX37" fmla="*/ 309948 w 325401"/>
                  <a:gd name="connsiteY37" fmla="*/ 337909 h 431109"/>
                  <a:gd name="connsiteX38" fmla="*/ 303080 w 325401"/>
                  <a:gd name="connsiteY38" fmla="*/ 339626 h 431109"/>
                  <a:gd name="connsiteX39" fmla="*/ 294495 w 325401"/>
                  <a:gd name="connsiteY39" fmla="*/ 331041 h 431109"/>
                  <a:gd name="connsiteX40" fmla="*/ 285909 w 325401"/>
                  <a:gd name="connsiteY40" fmla="*/ 331041 h 431109"/>
                  <a:gd name="connsiteX41" fmla="*/ 273890 w 325401"/>
                  <a:gd name="connsiteY41" fmla="*/ 339626 h 431109"/>
                  <a:gd name="connsiteX42" fmla="*/ 256720 w 325401"/>
                  <a:gd name="connsiteY42" fmla="*/ 341343 h 431109"/>
                  <a:gd name="connsiteX43" fmla="*/ 251569 w 325401"/>
                  <a:gd name="connsiteY43" fmla="*/ 344777 h 431109"/>
                  <a:gd name="connsiteX44" fmla="*/ 230965 w 325401"/>
                  <a:gd name="connsiteY44" fmla="*/ 348211 h 431109"/>
                  <a:gd name="connsiteX45" fmla="*/ 225814 w 325401"/>
                  <a:gd name="connsiteY45" fmla="*/ 339626 h 431109"/>
                  <a:gd name="connsiteX46" fmla="*/ 206927 w 325401"/>
                  <a:gd name="connsiteY46" fmla="*/ 346494 h 431109"/>
                  <a:gd name="connsiteX47" fmla="*/ 201776 w 325401"/>
                  <a:gd name="connsiteY47" fmla="*/ 341343 h 431109"/>
                  <a:gd name="connsiteX48" fmla="*/ 191474 w 325401"/>
                  <a:gd name="connsiteY48" fmla="*/ 351645 h 431109"/>
                  <a:gd name="connsiteX49" fmla="*/ 157133 w 325401"/>
                  <a:gd name="connsiteY49" fmla="*/ 348211 h 431109"/>
                  <a:gd name="connsiteX50" fmla="*/ 148548 w 325401"/>
                  <a:gd name="connsiteY50" fmla="*/ 372249 h 431109"/>
                  <a:gd name="connsiteX51" fmla="*/ 136529 w 325401"/>
                  <a:gd name="connsiteY51" fmla="*/ 358513 h 431109"/>
                  <a:gd name="connsiteX52" fmla="*/ 115925 w 325401"/>
                  <a:gd name="connsiteY52" fmla="*/ 356796 h 431109"/>
                  <a:gd name="connsiteX53" fmla="*/ 76434 w 325401"/>
                  <a:gd name="connsiteY53" fmla="*/ 341343 h 431109"/>
                  <a:gd name="connsiteX54" fmla="*/ 52395 w 325401"/>
                  <a:gd name="connsiteY54" fmla="*/ 353362 h 431109"/>
                  <a:gd name="connsiteX55" fmla="*/ 50678 w 325401"/>
                  <a:gd name="connsiteY55" fmla="*/ 368815 h 431109"/>
                  <a:gd name="connsiteX56" fmla="*/ 47244 w 325401"/>
                  <a:gd name="connsiteY56" fmla="*/ 391137 h 431109"/>
                  <a:gd name="connsiteX57" fmla="*/ 30074 w 325401"/>
                  <a:gd name="connsiteY57" fmla="*/ 415175 h 431109"/>
                  <a:gd name="connsiteX58" fmla="*/ 27623 w 325401"/>
                  <a:gd name="connsiteY58" fmla="*/ 431109 h 431109"/>
                  <a:gd name="connsiteX59" fmla="*/ 14964 w 325401"/>
                  <a:gd name="connsiteY59" fmla="*/ 424447 h 431109"/>
                  <a:gd name="connsiteX60" fmla="*/ 0 w 325401"/>
                  <a:gd name="connsiteY60" fmla="*/ 421953 h 431109"/>
                  <a:gd name="connsiteX61" fmla="*/ 0 w 325401"/>
                  <a:gd name="connsiteY61" fmla="*/ 7284 h 431109"/>
                  <a:gd name="connsiteX0" fmla="*/ 91404 w 407335"/>
                  <a:gd name="connsiteY0" fmla="*/ 0 h 431109"/>
                  <a:gd name="connsiteX1" fmla="*/ 92076 w 407335"/>
                  <a:gd name="connsiteY1" fmla="*/ 43 h 431109"/>
                  <a:gd name="connsiteX2" fmla="*/ 105140 w 407335"/>
                  <a:gd name="connsiteY2" fmla="*/ 17857 h 431109"/>
                  <a:gd name="connsiteX3" fmla="*/ 114755 w 407335"/>
                  <a:gd name="connsiteY3" fmla="*/ 26099 h 431109"/>
                  <a:gd name="connsiteX4" fmla="*/ 131238 w 407335"/>
                  <a:gd name="connsiteY4" fmla="*/ 42582 h 431109"/>
                  <a:gd name="connsiteX5" fmla="*/ 138107 w 407335"/>
                  <a:gd name="connsiteY5" fmla="*/ 64560 h 431109"/>
                  <a:gd name="connsiteX6" fmla="*/ 140854 w 407335"/>
                  <a:gd name="connsiteY6" fmla="*/ 76922 h 431109"/>
                  <a:gd name="connsiteX7" fmla="*/ 144975 w 407335"/>
                  <a:gd name="connsiteY7" fmla="*/ 89285 h 431109"/>
                  <a:gd name="connsiteX8" fmla="*/ 175194 w 407335"/>
                  <a:gd name="connsiteY8" fmla="*/ 83791 h 431109"/>
                  <a:gd name="connsiteX9" fmla="*/ 182062 w 407335"/>
                  <a:gd name="connsiteY9" fmla="*/ 96153 h 431109"/>
                  <a:gd name="connsiteX10" fmla="*/ 202666 w 407335"/>
                  <a:gd name="connsiteY10" fmla="*/ 109889 h 431109"/>
                  <a:gd name="connsiteX11" fmla="*/ 216403 w 407335"/>
                  <a:gd name="connsiteY11" fmla="*/ 94779 h 431109"/>
                  <a:gd name="connsiteX12" fmla="*/ 226018 w 407335"/>
                  <a:gd name="connsiteY12" fmla="*/ 100274 h 431109"/>
                  <a:gd name="connsiteX13" fmla="*/ 241128 w 407335"/>
                  <a:gd name="connsiteY13" fmla="*/ 104395 h 431109"/>
                  <a:gd name="connsiteX14" fmla="*/ 246622 w 407335"/>
                  <a:gd name="connsiteY14" fmla="*/ 96153 h 431109"/>
                  <a:gd name="connsiteX15" fmla="*/ 258985 w 407335"/>
                  <a:gd name="connsiteY15" fmla="*/ 96153 h 431109"/>
                  <a:gd name="connsiteX16" fmla="*/ 282336 w 407335"/>
                  <a:gd name="connsiteY16" fmla="*/ 116757 h 431109"/>
                  <a:gd name="connsiteX17" fmla="*/ 291951 w 407335"/>
                  <a:gd name="connsiteY17" fmla="*/ 130493 h 431109"/>
                  <a:gd name="connsiteX18" fmla="*/ 305688 w 407335"/>
                  <a:gd name="connsiteY18" fmla="*/ 134614 h 431109"/>
                  <a:gd name="connsiteX19" fmla="*/ 315303 w 407335"/>
                  <a:gd name="connsiteY19" fmla="*/ 155218 h 431109"/>
                  <a:gd name="connsiteX20" fmla="*/ 340028 w 407335"/>
                  <a:gd name="connsiteY20" fmla="*/ 149724 h 431109"/>
                  <a:gd name="connsiteX21" fmla="*/ 346896 w 407335"/>
                  <a:gd name="connsiteY21" fmla="*/ 145603 h 431109"/>
                  <a:gd name="connsiteX22" fmla="*/ 367500 w 407335"/>
                  <a:gd name="connsiteY22" fmla="*/ 142856 h 431109"/>
                  <a:gd name="connsiteX23" fmla="*/ 364927 w 407335"/>
                  <a:gd name="connsiteY23" fmla="*/ 143199 h 431109"/>
                  <a:gd name="connsiteX24" fmla="*/ 372995 w 407335"/>
                  <a:gd name="connsiteY24" fmla="*/ 155905 h 431109"/>
                  <a:gd name="connsiteX25" fmla="*/ 357542 w 407335"/>
                  <a:gd name="connsiteY25" fmla="*/ 162773 h 431109"/>
                  <a:gd name="connsiteX26" fmla="*/ 350674 w 407335"/>
                  <a:gd name="connsiteY26" fmla="*/ 205699 h 431109"/>
                  <a:gd name="connsiteX27" fmla="*/ 367843 w 407335"/>
                  <a:gd name="connsiteY27" fmla="*/ 203982 h 431109"/>
                  <a:gd name="connsiteX28" fmla="*/ 367843 w 407335"/>
                  <a:gd name="connsiteY28" fmla="*/ 217718 h 431109"/>
                  <a:gd name="connsiteX29" fmla="*/ 359259 w 407335"/>
                  <a:gd name="connsiteY29" fmla="*/ 226303 h 431109"/>
                  <a:gd name="connsiteX30" fmla="*/ 378146 w 407335"/>
                  <a:gd name="connsiteY30" fmla="*/ 231454 h 431109"/>
                  <a:gd name="connsiteX31" fmla="*/ 385014 w 407335"/>
                  <a:gd name="connsiteY31" fmla="*/ 240039 h 431109"/>
                  <a:gd name="connsiteX32" fmla="*/ 376429 w 407335"/>
                  <a:gd name="connsiteY32" fmla="*/ 248624 h 431109"/>
                  <a:gd name="connsiteX33" fmla="*/ 395316 w 407335"/>
                  <a:gd name="connsiteY33" fmla="*/ 258926 h 431109"/>
                  <a:gd name="connsiteX34" fmla="*/ 407335 w 407335"/>
                  <a:gd name="connsiteY34" fmla="*/ 277813 h 431109"/>
                  <a:gd name="connsiteX35" fmla="*/ 407335 w 407335"/>
                  <a:gd name="connsiteY35" fmla="*/ 305286 h 431109"/>
                  <a:gd name="connsiteX36" fmla="*/ 391882 w 407335"/>
                  <a:gd name="connsiteY36" fmla="*/ 308720 h 431109"/>
                  <a:gd name="connsiteX37" fmla="*/ 391882 w 407335"/>
                  <a:gd name="connsiteY37" fmla="*/ 337909 h 431109"/>
                  <a:gd name="connsiteX38" fmla="*/ 385014 w 407335"/>
                  <a:gd name="connsiteY38" fmla="*/ 339626 h 431109"/>
                  <a:gd name="connsiteX39" fmla="*/ 376429 w 407335"/>
                  <a:gd name="connsiteY39" fmla="*/ 331041 h 431109"/>
                  <a:gd name="connsiteX40" fmla="*/ 367843 w 407335"/>
                  <a:gd name="connsiteY40" fmla="*/ 331041 h 431109"/>
                  <a:gd name="connsiteX41" fmla="*/ 355824 w 407335"/>
                  <a:gd name="connsiteY41" fmla="*/ 339626 h 431109"/>
                  <a:gd name="connsiteX42" fmla="*/ 338654 w 407335"/>
                  <a:gd name="connsiteY42" fmla="*/ 341343 h 431109"/>
                  <a:gd name="connsiteX43" fmla="*/ 333503 w 407335"/>
                  <a:gd name="connsiteY43" fmla="*/ 344777 h 431109"/>
                  <a:gd name="connsiteX44" fmla="*/ 312899 w 407335"/>
                  <a:gd name="connsiteY44" fmla="*/ 348211 h 431109"/>
                  <a:gd name="connsiteX45" fmla="*/ 307748 w 407335"/>
                  <a:gd name="connsiteY45" fmla="*/ 339626 h 431109"/>
                  <a:gd name="connsiteX46" fmla="*/ 288861 w 407335"/>
                  <a:gd name="connsiteY46" fmla="*/ 346494 h 431109"/>
                  <a:gd name="connsiteX47" fmla="*/ 283710 w 407335"/>
                  <a:gd name="connsiteY47" fmla="*/ 341343 h 431109"/>
                  <a:gd name="connsiteX48" fmla="*/ 273408 w 407335"/>
                  <a:gd name="connsiteY48" fmla="*/ 351645 h 431109"/>
                  <a:gd name="connsiteX49" fmla="*/ 239067 w 407335"/>
                  <a:gd name="connsiteY49" fmla="*/ 348211 h 431109"/>
                  <a:gd name="connsiteX50" fmla="*/ 230482 w 407335"/>
                  <a:gd name="connsiteY50" fmla="*/ 372249 h 431109"/>
                  <a:gd name="connsiteX51" fmla="*/ 218463 w 407335"/>
                  <a:gd name="connsiteY51" fmla="*/ 358513 h 431109"/>
                  <a:gd name="connsiteX52" fmla="*/ 197859 w 407335"/>
                  <a:gd name="connsiteY52" fmla="*/ 356796 h 431109"/>
                  <a:gd name="connsiteX53" fmla="*/ 158368 w 407335"/>
                  <a:gd name="connsiteY53" fmla="*/ 341343 h 431109"/>
                  <a:gd name="connsiteX54" fmla="*/ 134329 w 407335"/>
                  <a:gd name="connsiteY54" fmla="*/ 353362 h 431109"/>
                  <a:gd name="connsiteX55" fmla="*/ 132612 w 407335"/>
                  <a:gd name="connsiteY55" fmla="*/ 368815 h 431109"/>
                  <a:gd name="connsiteX56" fmla="*/ 129178 w 407335"/>
                  <a:gd name="connsiteY56" fmla="*/ 391137 h 431109"/>
                  <a:gd name="connsiteX57" fmla="*/ 112008 w 407335"/>
                  <a:gd name="connsiteY57" fmla="*/ 415175 h 431109"/>
                  <a:gd name="connsiteX58" fmla="*/ 109557 w 407335"/>
                  <a:gd name="connsiteY58" fmla="*/ 431109 h 431109"/>
                  <a:gd name="connsiteX59" fmla="*/ 96898 w 407335"/>
                  <a:gd name="connsiteY59" fmla="*/ 424447 h 431109"/>
                  <a:gd name="connsiteX60" fmla="*/ 81934 w 407335"/>
                  <a:gd name="connsiteY60" fmla="*/ 421953 h 431109"/>
                  <a:gd name="connsiteX61" fmla="*/ 0 w 407335"/>
                  <a:gd name="connsiteY61" fmla="*/ 183223 h 431109"/>
                  <a:gd name="connsiteX62" fmla="*/ 81934 w 407335"/>
                  <a:gd name="connsiteY62" fmla="*/ 7284 h 431109"/>
                  <a:gd name="connsiteX63" fmla="*/ 91404 w 407335"/>
                  <a:gd name="connsiteY63" fmla="*/ 0 h 431109"/>
                  <a:gd name="connsiteX0" fmla="*/ 0 w 407335"/>
                  <a:gd name="connsiteY0" fmla="*/ 183223 h 431109"/>
                  <a:gd name="connsiteX1" fmla="*/ 81934 w 407335"/>
                  <a:gd name="connsiteY1" fmla="*/ 7284 h 431109"/>
                  <a:gd name="connsiteX2" fmla="*/ 91404 w 407335"/>
                  <a:gd name="connsiteY2" fmla="*/ 0 h 431109"/>
                  <a:gd name="connsiteX3" fmla="*/ 92076 w 407335"/>
                  <a:gd name="connsiteY3" fmla="*/ 43 h 431109"/>
                  <a:gd name="connsiteX4" fmla="*/ 105140 w 407335"/>
                  <a:gd name="connsiteY4" fmla="*/ 17857 h 431109"/>
                  <a:gd name="connsiteX5" fmla="*/ 114755 w 407335"/>
                  <a:gd name="connsiteY5" fmla="*/ 26099 h 431109"/>
                  <a:gd name="connsiteX6" fmla="*/ 131238 w 407335"/>
                  <a:gd name="connsiteY6" fmla="*/ 42582 h 431109"/>
                  <a:gd name="connsiteX7" fmla="*/ 138107 w 407335"/>
                  <a:gd name="connsiteY7" fmla="*/ 64560 h 431109"/>
                  <a:gd name="connsiteX8" fmla="*/ 140854 w 407335"/>
                  <a:gd name="connsiteY8" fmla="*/ 76922 h 431109"/>
                  <a:gd name="connsiteX9" fmla="*/ 144975 w 407335"/>
                  <a:gd name="connsiteY9" fmla="*/ 89285 h 431109"/>
                  <a:gd name="connsiteX10" fmla="*/ 175194 w 407335"/>
                  <a:gd name="connsiteY10" fmla="*/ 83791 h 431109"/>
                  <a:gd name="connsiteX11" fmla="*/ 182062 w 407335"/>
                  <a:gd name="connsiteY11" fmla="*/ 96153 h 431109"/>
                  <a:gd name="connsiteX12" fmla="*/ 202666 w 407335"/>
                  <a:gd name="connsiteY12" fmla="*/ 109889 h 431109"/>
                  <a:gd name="connsiteX13" fmla="*/ 216403 w 407335"/>
                  <a:gd name="connsiteY13" fmla="*/ 94779 h 431109"/>
                  <a:gd name="connsiteX14" fmla="*/ 226018 w 407335"/>
                  <a:gd name="connsiteY14" fmla="*/ 100274 h 431109"/>
                  <a:gd name="connsiteX15" fmla="*/ 241128 w 407335"/>
                  <a:gd name="connsiteY15" fmla="*/ 104395 h 431109"/>
                  <a:gd name="connsiteX16" fmla="*/ 246622 w 407335"/>
                  <a:gd name="connsiteY16" fmla="*/ 96153 h 431109"/>
                  <a:gd name="connsiteX17" fmla="*/ 258985 w 407335"/>
                  <a:gd name="connsiteY17" fmla="*/ 96153 h 431109"/>
                  <a:gd name="connsiteX18" fmla="*/ 282336 w 407335"/>
                  <a:gd name="connsiteY18" fmla="*/ 116757 h 431109"/>
                  <a:gd name="connsiteX19" fmla="*/ 291951 w 407335"/>
                  <a:gd name="connsiteY19" fmla="*/ 130493 h 431109"/>
                  <a:gd name="connsiteX20" fmla="*/ 305688 w 407335"/>
                  <a:gd name="connsiteY20" fmla="*/ 134614 h 431109"/>
                  <a:gd name="connsiteX21" fmla="*/ 315303 w 407335"/>
                  <a:gd name="connsiteY21" fmla="*/ 155218 h 431109"/>
                  <a:gd name="connsiteX22" fmla="*/ 340028 w 407335"/>
                  <a:gd name="connsiteY22" fmla="*/ 149724 h 431109"/>
                  <a:gd name="connsiteX23" fmla="*/ 346896 w 407335"/>
                  <a:gd name="connsiteY23" fmla="*/ 145603 h 431109"/>
                  <a:gd name="connsiteX24" fmla="*/ 367500 w 407335"/>
                  <a:gd name="connsiteY24" fmla="*/ 142856 h 431109"/>
                  <a:gd name="connsiteX25" fmla="*/ 364927 w 407335"/>
                  <a:gd name="connsiteY25" fmla="*/ 143199 h 431109"/>
                  <a:gd name="connsiteX26" fmla="*/ 372995 w 407335"/>
                  <a:gd name="connsiteY26" fmla="*/ 155905 h 431109"/>
                  <a:gd name="connsiteX27" fmla="*/ 357542 w 407335"/>
                  <a:gd name="connsiteY27" fmla="*/ 162773 h 431109"/>
                  <a:gd name="connsiteX28" fmla="*/ 350674 w 407335"/>
                  <a:gd name="connsiteY28" fmla="*/ 205699 h 431109"/>
                  <a:gd name="connsiteX29" fmla="*/ 367843 w 407335"/>
                  <a:gd name="connsiteY29" fmla="*/ 203982 h 431109"/>
                  <a:gd name="connsiteX30" fmla="*/ 367843 w 407335"/>
                  <a:gd name="connsiteY30" fmla="*/ 217718 h 431109"/>
                  <a:gd name="connsiteX31" fmla="*/ 359259 w 407335"/>
                  <a:gd name="connsiteY31" fmla="*/ 226303 h 431109"/>
                  <a:gd name="connsiteX32" fmla="*/ 378146 w 407335"/>
                  <a:gd name="connsiteY32" fmla="*/ 231454 h 431109"/>
                  <a:gd name="connsiteX33" fmla="*/ 385014 w 407335"/>
                  <a:gd name="connsiteY33" fmla="*/ 240039 h 431109"/>
                  <a:gd name="connsiteX34" fmla="*/ 376429 w 407335"/>
                  <a:gd name="connsiteY34" fmla="*/ 248624 h 431109"/>
                  <a:gd name="connsiteX35" fmla="*/ 395316 w 407335"/>
                  <a:gd name="connsiteY35" fmla="*/ 258926 h 431109"/>
                  <a:gd name="connsiteX36" fmla="*/ 407335 w 407335"/>
                  <a:gd name="connsiteY36" fmla="*/ 277813 h 431109"/>
                  <a:gd name="connsiteX37" fmla="*/ 407335 w 407335"/>
                  <a:gd name="connsiteY37" fmla="*/ 305286 h 431109"/>
                  <a:gd name="connsiteX38" fmla="*/ 391882 w 407335"/>
                  <a:gd name="connsiteY38" fmla="*/ 308720 h 431109"/>
                  <a:gd name="connsiteX39" fmla="*/ 391882 w 407335"/>
                  <a:gd name="connsiteY39" fmla="*/ 337909 h 431109"/>
                  <a:gd name="connsiteX40" fmla="*/ 385014 w 407335"/>
                  <a:gd name="connsiteY40" fmla="*/ 339626 h 431109"/>
                  <a:gd name="connsiteX41" fmla="*/ 376429 w 407335"/>
                  <a:gd name="connsiteY41" fmla="*/ 331041 h 431109"/>
                  <a:gd name="connsiteX42" fmla="*/ 367843 w 407335"/>
                  <a:gd name="connsiteY42" fmla="*/ 331041 h 431109"/>
                  <a:gd name="connsiteX43" fmla="*/ 355824 w 407335"/>
                  <a:gd name="connsiteY43" fmla="*/ 339626 h 431109"/>
                  <a:gd name="connsiteX44" fmla="*/ 338654 w 407335"/>
                  <a:gd name="connsiteY44" fmla="*/ 341343 h 431109"/>
                  <a:gd name="connsiteX45" fmla="*/ 333503 w 407335"/>
                  <a:gd name="connsiteY45" fmla="*/ 344777 h 431109"/>
                  <a:gd name="connsiteX46" fmla="*/ 312899 w 407335"/>
                  <a:gd name="connsiteY46" fmla="*/ 348211 h 431109"/>
                  <a:gd name="connsiteX47" fmla="*/ 307748 w 407335"/>
                  <a:gd name="connsiteY47" fmla="*/ 339626 h 431109"/>
                  <a:gd name="connsiteX48" fmla="*/ 288861 w 407335"/>
                  <a:gd name="connsiteY48" fmla="*/ 346494 h 431109"/>
                  <a:gd name="connsiteX49" fmla="*/ 283710 w 407335"/>
                  <a:gd name="connsiteY49" fmla="*/ 341343 h 431109"/>
                  <a:gd name="connsiteX50" fmla="*/ 273408 w 407335"/>
                  <a:gd name="connsiteY50" fmla="*/ 351645 h 431109"/>
                  <a:gd name="connsiteX51" fmla="*/ 239067 w 407335"/>
                  <a:gd name="connsiteY51" fmla="*/ 348211 h 431109"/>
                  <a:gd name="connsiteX52" fmla="*/ 230482 w 407335"/>
                  <a:gd name="connsiteY52" fmla="*/ 372249 h 431109"/>
                  <a:gd name="connsiteX53" fmla="*/ 218463 w 407335"/>
                  <a:gd name="connsiteY53" fmla="*/ 358513 h 431109"/>
                  <a:gd name="connsiteX54" fmla="*/ 197859 w 407335"/>
                  <a:gd name="connsiteY54" fmla="*/ 356796 h 431109"/>
                  <a:gd name="connsiteX55" fmla="*/ 158368 w 407335"/>
                  <a:gd name="connsiteY55" fmla="*/ 341343 h 431109"/>
                  <a:gd name="connsiteX56" fmla="*/ 134329 w 407335"/>
                  <a:gd name="connsiteY56" fmla="*/ 353362 h 431109"/>
                  <a:gd name="connsiteX57" fmla="*/ 132612 w 407335"/>
                  <a:gd name="connsiteY57" fmla="*/ 368815 h 431109"/>
                  <a:gd name="connsiteX58" fmla="*/ 129178 w 407335"/>
                  <a:gd name="connsiteY58" fmla="*/ 391137 h 431109"/>
                  <a:gd name="connsiteX59" fmla="*/ 112008 w 407335"/>
                  <a:gd name="connsiteY59" fmla="*/ 415175 h 431109"/>
                  <a:gd name="connsiteX60" fmla="*/ 109557 w 407335"/>
                  <a:gd name="connsiteY60" fmla="*/ 431109 h 431109"/>
                  <a:gd name="connsiteX61" fmla="*/ 96898 w 407335"/>
                  <a:gd name="connsiteY61" fmla="*/ 424447 h 431109"/>
                  <a:gd name="connsiteX62" fmla="*/ 81934 w 407335"/>
                  <a:gd name="connsiteY62" fmla="*/ 421953 h 431109"/>
                  <a:gd name="connsiteX63" fmla="*/ 103807 w 407335"/>
                  <a:gd name="connsiteY63" fmla="*/ 287030 h 431109"/>
                  <a:gd name="connsiteX0" fmla="*/ 29856 w 355257"/>
                  <a:gd name="connsiteY0" fmla="*/ 7284 h 431109"/>
                  <a:gd name="connsiteX1" fmla="*/ 39326 w 355257"/>
                  <a:gd name="connsiteY1" fmla="*/ 0 h 431109"/>
                  <a:gd name="connsiteX2" fmla="*/ 39998 w 355257"/>
                  <a:gd name="connsiteY2" fmla="*/ 43 h 431109"/>
                  <a:gd name="connsiteX3" fmla="*/ 53062 w 355257"/>
                  <a:gd name="connsiteY3" fmla="*/ 17857 h 431109"/>
                  <a:gd name="connsiteX4" fmla="*/ 62677 w 355257"/>
                  <a:gd name="connsiteY4" fmla="*/ 26099 h 431109"/>
                  <a:gd name="connsiteX5" fmla="*/ 79160 w 355257"/>
                  <a:gd name="connsiteY5" fmla="*/ 42582 h 431109"/>
                  <a:gd name="connsiteX6" fmla="*/ 86029 w 355257"/>
                  <a:gd name="connsiteY6" fmla="*/ 64560 h 431109"/>
                  <a:gd name="connsiteX7" fmla="*/ 88776 w 355257"/>
                  <a:gd name="connsiteY7" fmla="*/ 76922 h 431109"/>
                  <a:gd name="connsiteX8" fmla="*/ 92897 w 355257"/>
                  <a:gd name="connsiteY8" fmla="*/ 89285 h 431109"/>
                  <a:gd name="connsiteX9" fmla="*/ 123116 w 355257"/>
                  <a:gd name="connsiteY9" fmla="*/ 83791 h 431109"/>
                  <a:gd name="connsiteX10" fmla="*/ 129984 w 355257"/>
                  <a:gd name="connsiteY10" fmla="*/ 96153 h 431109"/>
                  <a:gd name="connsiteX11" fmla="*/ 150588 w 355257"/>
                  <a:gd name="connsiteY11" fmla="*/ 109889 h 431109"/>
                  <a:gd name="connsiteX12" fmla="*/ 164325 w 355257"/>
                  <a:gd name="connsiteY12" fmla="*/ 94779 h 431109"/>
                  <a:gd name="connsiteX13" fmla="*/ 173940 w 355257"/>
                  <a:gd name="connsiteY13" fmla="*/ 100274 h 431109"/>
                  <a:gd name="connsiteX14" fmla="*/ 189050 w 355257"/>
                  <a:gd name="connsiteY14" fmla="*/ 104395 h 431109"/>
                  <a:gd name="connsiteX15" fmla="*/ 194544 w 355257"/>
                  <a:gd name="connsiteY15" fmla="*/ 96153 h 431109"/>
                  <a:gd name="connsiteX16" fmla="*/ 206907 w 355257"/>
                  <a:gd name="connsiteY16" fmla="*/ 96153 h 431109"/>
                  <a:gd name="connsiteX17" fmla="*/ 230258 w 355257"/>
                  <a:gd name="connsiteY17" fmla="*/ 116757 h 431109"/>
                  <a:gd name="connsiteX18" fmla="*/ 239873 w 355257"/>
                  <a:gd name="connsiteY18" fmla="*/ 130493 h 431109"/>
                  <a:gd name="connsiteX19" fmla="*/ 253610 w 355257"/>
                  <a:gd name="connsiteY19" fmla="*/ 134614 h 431109"/>
                  <a:gd name="connsiteX20" fmla="*/ 263225 w 355257"/>
                  <a:gd name="connsiteY20" fmla="*/ 155218 h 431109"/>
                  <a:gd name="connsiteX21" fmla="*/ 287950 w 355257"/>
                  <a:gd name="connsiteY21" fmla="*/ 149724 h 431109"/>
                  <a:gd name="connsiteX22" fmla="*/ 294818 w 355257"/>
                  <a:gd name="connsiteY22" fmla="*/ 145603 h 431109"/>
                  <a:gd name="connsiteX23" fmla="*/ 315422 w 355257"/>
                  <a:gd name="connsiteY23" fmla="*/ 142856 h 431109"/>
                  <a:gd name="connsiteX24" fmla="*/ 312849 w 355257"/>
                  <a:gd name="connsiteY24" fmla="*/ 143199 h 431109"/>
                  <a:gd name="connsiteX25" fmla="*/ 320917 w 355257"/>
                  <a:gd name="connsiteY25" fmla="*/ 155905 h 431109"/>
                  <a:gd name="connsiteX26" fmla="*/ 305464 w 355257"/>
                  <a:gd name="connsiteY26" fmla="*/ 162773 h 431109"/>
                  <a:gd name="connsiteX27" fmla="*/ 298596 w 355257"/>
                  <a:gd name="connsiteY27" fmla="*/ 205699 h 431109"/>
                  <a:gd name="connsiteX28" fmla="*/ 315765 w 355257"/>
                  <a:gd name="connsiteY28" fmla="*/ 203982 h 431109"/>
                  <a:gd name="connsiteX29" fmla="*/ 315765 w 355257"/>
                  <a:gd name="connsiteY29" fmla="*/ 217718 h 431109"/>
                  <a:gd name="connsiteX30" fmla="*/ 307181 w 355257"/>
                  <a:gd name="connsiteY30" fmla="*/ 226303 h 431109"/>
                  <a:gd name="connsiteX31" fmla="*/ 326068 w 355257"/>
                  <a:gd name="connsiteY31" fmla="*/ 231454 h 431109"/>
                  <a:gd name="connsiteX32" fmla="*/ 332936 w 355257"/>
                  <a:gd name="connsiteY32" fmla="*/ 240039 h 431109"/>
                  <a:gd name="connsiteX33" fmla="*/ 324351 w 355257"/>
                  <a:gd name="connsiteY33" fmla="*/ 248624 h 431109"/>
                  <a:gd name="connsiteX34" fmla="*/ 343238 w 355257"/>
                  <a:gd name="connsiteY34" fmla="*/ 258926 h 431109"/>
                  <a:gd name="connsiteX35" fmla="*/ 355257 w 355257"/>
                  <a:gd name="connsiteY35" fmla="*/ 277813 h 431109"/>
                  <a:gd name="connsiteX36" fmla="*/ 355257 w 355257"/>
                  <a:gd name="connsiteY36" fmla="*/ 305286 h 431109"/>
                  <a:gd name="connsiteX37" fmla="*/ 339804 w 355257"/>
                  <a:gd name="connsiteY37" fmla="*/ 308720 h 431109"/>
                  <a:gd name="connsiteX38" fmla="*/ 339804 w 355257"/>
                  <a:gd name="connsiteY38" fmla="*/ 337909 h 431109"/>
                  <a:gd name="connsiteX39" fmla="*/ 332936 w 355257"/>
                  <a:gd name="connsiteY39" fmla="*/ 339626 h 431109"/>
                  <a:gd name="connsiteX40" fmla="*/ 324351 w 355257"/>
                  <a:gd name="connsiteY40" fmla="*/ 331041 h 431109"/>
                  <a:gd name="connsiteX41" fmla="*/ 315765 w 355257"/>
                  <a:gd name="connsiteY41" fmla="*/ 331041 h 431109"/>
                  <a:gd name="connsiteX42" fmla="*/ 303746 w 355257"/>
                  <a:gd name="connsiteY42" fmla="*/ 339626 h 431109"/>
                  <a:gd name="connsiteX43" fmla="*/ 286576 w 355257"/>
                  <a:gd name="connsiteY43" fmla="*/ 341343 h 431109"/>
                  <a:gd name="connsiteX44" fmla="*/ 281425 w 355257"/>
                  <a:gd name="connsiteY44" fmla="*/ 344777 h 431109"/>
                  <a:gd name="connsiteX45" fmla="*/ 260821 w 355257"/>
                  <a:gd name="connsiteY45" fmla="*/ 348211 h 431109"/>
                  <a:gd name="connsiteX46" fmla="*/ 255670 w 355257"/>
                  <a:gd name="connsiteY46" fmla="*/ 339626 h 431109"/>
                  <a:gd name="connsiteX47" fmla="*/ 236783 w 355257"/>
                  <a:gd name="connsiteY47" fmla="*/ 346494 h 431109"/>
                  <a:gd name="connsiteX48" fmla="*/ 231632 w 355257"/>
                  <a:gd name="connsiteY48" fmla="*/ 341343 h 431109"/>
                  <a:gd name="connsiteX49" fmla="*/ 221330 w 355257"/>
                  <a:gd name="connsiteY49" fmla="*/ 351645 h 431109"/>
                  <a:gd name="connsiteX50" fmla="*/ 186989 w 355257"/>
                  <a:gd name="connsiteY50" fmla="*/ 348211 h 431109"/>
                  <a:gd name="connsiteX51" fmla="*/ 178404 w 355257"/>
                  <a:gd name="connsiteY51" fmla="*/ 372249 h 431109"/>
                  <a:gd name="connsiteX52" fmla="*/ 166385 w 355257"/>
                  <a:gd name="connsiteY52" fmla="*/ 358513 h 431109"/>
                  <a:gd name="connsiteX53" fmla="*/ 145781 w 355257"/>
                  <a:gd name="connsiteY53" fmla="*/ 356796 h 431109"/>
                  <a:gd name="connsiteX54" fmla="*/ 106290 w 355257"/>
                  <a:gd name="connsiteY54" fmla="*/ 341343 h 431109"/>
                  <a:gd name="connsiteX55" fmla="*/ 82251 w 355257"/>
                  <a:gd name="connsiteY55" fmla="*/ 353362 h 431109"/>
                  <a:gd name="connsiteX56" fmla="*/ 80534 w 355257"/>
                  <a:gd name="connsiteY56" fmla="*/ 368815 h 431109"/>
                  <a:gd name="connsiteX57" fmla="*/ 77100 w 355257"/>
                  <a:gd name="connsiteY57" fmla="*/ 391137 h 431109"/>
                  <a:gd name="connsiteX58" fmla="*/ 59930 w 355257"/>
                  <a:gd name="connsiteY58" fmla="*/ 415175 h 431109"/>
                  <a:gd name="connsiteX59" fmla="*/ 57479 w 355257"/>
                  <a:gd name="connsiteY59" fmla="*/ 431109 h 431109"/>
                  <a:gd name="connsiteX60" fmla="*/ 44820 w 355257"/>
                  <a:gd name="connsiteY60" fmla="*/ 424447 h 431109"/>
                  <a:gd name="connsiteX61" fmla="*/ 29856 w 355257"/>
                  <a:gd name="connsiteY61" fmla="*/ 421953 h 431109"/>
                  <a:gd name="connsiteX62" fmla="*/ 51729 w 355257"/>
                  <a:gd name="connsiteY62" fmla="*/ 287030 h 431109"/>
                  <a:gd name="connsiteX0" fmla="*/ 0 w 325401"/>
                  <a:gd name="connsiteY0" fmla="*/ 7284 h 431109"/>
                  <a:gd name="connsiteX1" fmla="*/ 9470 w 325401"/>
                  <a:gd name="connsiteY1" fmla="*/ 0 h 431109"/>
                  <a:gd name="connsiteX2" fmla="*/ 10142 w 325401"/>
                  <a:gd name="connsiteY2" fmla="*/ 43 h 431109"/>
                  <a:gd name="connsiteX3" fmla="*/ 23206 w 325401"/>
                  <a:gd name="connsiteY3" fmla="*/ 17857 h 431109"/>
                  <a:gd name="connsiteX4" fmla="*/ 32821 w 325401"/>
                  <a:gd name="connsiteY4" fmla="*/ 26099 h 431109"/>
                  <a:gd name="connsiteX5" fmla="*/ 49304 w 325401"/>
                  <a:gd name="connsiteY5" fmla="*/ 42582 h 431109"/>
                  <a:gd name="connsiteX6" fmla="*/ 56173 w 325401"/>
                  <a:gd name="connsiteY6" fmla="*/ 64560 h 431109"/>
                  <a:gd name="connsiteX7" fmla="*/ 58920 w 325401"/>
                  <a:gd name="connsiteY7" fmla="*/ 76922 h 431109"/>
                  <a:gd name="connsiteX8" fmla="*/ 63041 w 325401"/>
                  <a:gd name="connsiteY8" fmla="*/ 89285 h 431109"/>
                  <a:gd name="connsiteX9" fmla="*/ 93260 w 325401"/>
                  <a:gd name="connsiteY9" fmla="*/ 83791 h 431109"/>
                  <a:gd name="connsiteX10" fmla="*/ 100128 w 325401"/>
                  <a:gd name="connsiteY10" fmla="*/ 96153 h 431109"/>
                  <a:gd name="connsiteX11" fmla="*/ 120732 w 325401"/>
                  <a:gd name="connsiteY11" fmla="*/ 109889 h 431109"/>
                  <a:gd name="connsiteX12" fmla="*/ 134469 w 325401"/>
                  <a:gd name="connsiteY12" fmla="*/ 94779 h 431109"/>
                  <a:gd name="connsiteX13" fmla="*/ 144084 w 325401"/>
                  <a:gd name="connsiteY13" fmla="*/ 100274 h 431109"/>
                  <a:gd name="connsiteX14" fmla="*/ 159194 w 325401"/>
                  <a:gd name="connsiteY14" fmla="*/ 104395 h 431109"/>
                  <a:gd name="connsiteX15" fmla="*/ 164688 w 325401"/>
                  <a:gd name="connsiteY15" fmla="*/ 96153 h 431109"/>
                  <a:gd name="connsiteX16" fmla="*/ 177051 w 325401"/>
                  <a:gd name="connsiteY16" fmla="*/ 96153 h 431109"/>
                  <a:gd name="connsiteX17" fmla="*/ 200402 w 325401"/>
                  <a:gd name="connsiteY17" fmla="*/ 116757 h 431109"/>
                  <a:gd name="connsiteX18" fmla="*/ 210017 w 325401"/>
                  <a:gd name="connsiteY18" fmla="*/ 130493 h 431109"/>
                  <a:gd name="connsiteX19" fmla="*/ 223754 w 325401"/>
                  <a:gd name="connsiteY19" fmla="*/ 134614 h 431109"/>
                  <a:gd name="connsiteX20" fmla="*/ 233369 w 325401"/>
                  <a:gd name="connsiteY20" fmla="*/ 155218 h 431109"/>
                  <a:gd name="connsiteX21" fmla="*/ 258094 w 325401"/>
                  <a:gd name="connsiteY21" fmla="*/ 149724 h 431109"/>
                  <a:gd name="connsiteX22" fmla="*/ 264962 w 325401"/>
                  <a:gd name="connsiteY22" fmla="*/ 145603 h 431109"/>
                  <a:gd name="connsiteX23" fmla="*/ 285566 w 325401"/>
                  <a:gd name="connsiteY23" fmla="*/ 142856 h 431109"/>
                  <a:gd name="connsiteX24" fmla="*/ 282993 w 325401"/>
                  <a:gd name="connsiteY24" fmla="*/ 143199 h 431109"/>
                  <a:gd name="connsiteX25" fmla="*/ 291061 w 325401"/>
                  <a:gd name="connsiteY25" fmla="*/ 155905 h 431109"/>
                  <a:gd name="connsiteX26" fmla="*/ 275608 w 325401"/>
                  <a:gd name="connsiteY26" fmla="*/ 162773 h 431109"/>
                  <a:gd name="connsiteX27" fmla="*/ 268740 w 325401"/>
                  <a:gd name="connsiteY27" fmla="*/ 205699 h 431109"/>
                  <a:gd name="connsiteX28" fmla="*/ 285909 w 325401"/>
                  <a:gd name="connsiteY28" fmla="*/ 203982 h 431109"/>
                  <a:gd name="connsiteX29" fmla="*/ 285909 w 325401"/>
                  <a:gd name="connsiteY29" fmla="*/ 217718 h 431109"/>
                  <a:gd name="connsiteX30" fmla="*/ 277325 w 325401"/>
                  <a:gd name="connsiteY30" fmla="*/ 226303 h 431109"/>
                  <a:gd name="connsiteX31" fmla="*/ 296212 w 325401"/>
                  <a:gd name="connsiteY31" fmla="*/ 231454 h 431109"/>
                  <a:gd name="connsiteX32" fmla="*/ 303080 w 325401"/>
                  <a:gd name="connsiteY32" fmla="*/ 240039 h 431109"/>
                  <a:gd name="connsiteX33" fmla="*/ 294495 w 325401"/>
                  <a:gd name="connsiteY33" fmla="*/ 248624 h 431109"/>
                  <a:gd name="connsiteX34" fmla="*/ 313382 w 325401"/>
                  <a:gd name="connsiteY34" fmla="*/ 258926 h 431109"/>
                  <a:gd name="connsiteX35" fmla="*/ 325401 w 325401"/>
                  <a:gd name="connsiteY35" fmla="*/ 277813 h 431109"/>
                  <a:gd name="connsiteX36" fmla="*/ 325401 w 325401"/>
                  <a:gd name="connsiteY36" fmla="*/ 305286 h 431109"/>
                  <a:gd name="connsiteX37" fmla="*/ 309948 w 325401"/>
                  <a:gd name="connsiteY37" fmla="*/ 308720 h 431109"/>
                  <a:gd name="connsiteX38" fmla="*/ 309948 w 325401"/>
                  <a:gd name="connsiteY38" fmla="*/ 337909 h 431109"/>
                  <a:gd name="connsiteX39" fmla="*/ 303080 w 325401"/>
                  <a:gd name="connsiteY39" fmla="*/ 339626 h 431109"/>
                  <a:gd name="connsiteX40" fmla="*/ 294495 w 325401"/>
                  <a:gd name="connsiteY40" fmla="*/ 331041 h 431109"/>
                  <a:gd name="connsiteX41" fmla="*/ 285909 w 325401"/>
                  <a:gd name="connsiteY41" fmla="*/ 331041 h 431109"/>
                  <a:gd name="connsiteX42" fmla="*/ 273890 w 325401"/>
                  <a:gd name="connsiteY42" fmla="*/ 339626 h 431109"/>
                  <a:gd name="connsiteX43" fmla="*/ 256720 w 325401"/>
                  <a:gd name="connsiteY43" fmla="*/ 341343 h 431109"/>
                  <a:gd name="connsiteX44" fmla="*/ 251569 w 325401"/>
                  <a:gd name="connsiteY44" fmla="*/ 344777 h 431109"/>
                  <a:gd name="connsiteX45" fmla="*/ 230965 w 325401"/>
                  <a:gd name="connsiteY45" fmla="*/ 348211 h 431109"/>
                  <a:gd name="connsiteX46" fmla="*/ 225814 w 325401"/>
                  <a:gd name="connsiteY46" fmla="*/ 339626 h 431109"/>
                  <a:gd name="connsiteX47" fmla="*/ 206927 w 325401"/>
                  <a:gd name="connsiteY47" fmla="*/ 346494 h 431109"/>
                  <a:gd name="connsiteX48" fmla="*/ 201776 w 325401"/>
                  <a:gd name="connsiteY48" fmla="*/ 341343 h 431109"/>
                  <a:gd name="connsiteX49" fmla="*/ 191474 w 325401"/>
                  <a:gd name="connsiteY49" fmla="*/ 351645 h 431109"/>
                  <a:gd name="connsiteX50" fmla="*/ 157133 w 325401"/>
                  <a:gd name="connsiteY50" fmla="*/ 348211 h 431109"/>
                  <a:gd name="connsiteX51" fmla="*/ 148548 w 325401"/>
                  <a:gd name="connsiteY51" fmla="*/ 372249 h 431109"/>
                  <a:gd name="connsiteX52" fmla="*/ 136529 w 325401"/>
                  <a:gd name="connsiteY52" fmla="*/ 358513 h 431109"/>
                  <a:gd name="connsiteX53" fmla="*/ 115925 w 325401"/>
                  <a:gd name="connsiteY53" fmla="*/ 356796 h 431109"/>
                  <a:gd name="connsiteX54" fmla="*/ 76434 w 325401"/>
                  <a:gd name="connsiteY54" fmla="*/ 341343 h 431109"/>
                  <a:gd name="connsiteX55" fmla="*/ 52395 w 325401"/>
                  <a:gd name="connsiteY55" fmla="*/ 353362 h 431109"/>
                  <a:gd name="connsiteX56" fmla="*/ 50678 w 325401"/>
                  <a:gd name="connsiteY56" fmla="*/ 368815 h 431109"/>
                  <a:gd name="connsiteX57" fmla="*/ 47244 w 325401"/>
                  <a:gd name="connsiteY57" fmla="*/ 391137 h 431109"/>
                  <a:gd name="connsiteX58" fmla="*/ 30074 w 325401"/>
                  <a:gd name="connsiteY58" fmla="*/ 415175 h 431109"/>
                  <a:gd name="connsiteX59" fmla="*/ 27623 w 325401"/>
                  <a:gd name="connsiteY59" fmla="*/ 431109 h 431109"/>
                  <a:gd name="connsiteX60" fmla="*/ 14964 w 325401"/>
                  <a:gd name="connsiteY60" fmla="*/ 424447 h 431109"/>
                  <a:gd name="connsiteX61" fmla="*/ 0 w 325401"/>
                  <a:gd name="connsiteY61" fmla="*/ 421953 h 4311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325401" h="431109">
                    <a:moveTo>
                      <a:pt x="0" y="7284"/>
                    </a:moveTo>
                    <a:lnTo>
                      <a:pt x="9470" y="0"/>
                    </a:lnTo>
                    <a:lnTo>
                      <a:pt x="10142" y="43"/>
                    </a:lnTo>
                    <a:lnTo>
                      <a:pt x="23206" y="17857"/>
                    </a:lnTo>
                    <a:lnTo>
                      <a:pt x="32821" y="26099"/>
                    </a:lnTo>
                    <a:lnTo>
                      <a:pt x="49304" y="42582"/>
                    </a:lnTo>
                    <a:lnTo>
                      <a:pt x="56173" y="64560"/>
                    </a:lnTo>
                    <a:lnTo>
                      <a:pt x="58920" y="76922"/>
                    </a:lnTo>
                    <a:lnTo>
                      <a:pt x="63041" y="89285"/>
                    </a:lnTo>
                    <a:lnTo>
                      <a:pt x="93260" y="83791"/>
                    </a:lnTo>
                    <a:lnTo>
                      <a:pt x="100128" y="96153"/>
                    </a:lnTo>
                    <a:lnTo>
                      <a:pt x="120732" y="109889"/>
                    </a:lnTo>
                    <a:lnTo>
                      <a:pt x="134469" y="94779"/>
                    </a:lnTo>
                    <a:lnTo>
                      <a:pt x="144084" y="100274"/>
                    </a:lnTo>
                    <a:lnTo>
                      <a:pt x="159194" y="104395"/>
                    </a:lnTo>
                    <a:lnTo>
                      <a:pt x="164688" y="96153"/>
                    </a:lnTo>
                    <a:lnTo>
                      <a:pt x="177051" y="96153"/>
                    </a:lnTo>
                    <a:lnTo>
                      <a:pt x="200402" y="116757"/>
                    </a:lnTo>
                    <a:lnTo>
                      <a:pt x="210017" y="130493"/>
                    </a:lnTo>
                    <a:lnTo>
                      <a:pt x="223754" y="134614"/>
                    </a:lnTo>
                    <a:lnTo>
                      <a:pt x="233369" y="155218"/>
                    </a:lnTo>
                    <a:lnTo>
                      <a:pt x="258094" y="149724"/>
                    </a:lnTo>
                    <a:lnTo>
                      <a:pt x="264962" y="145603"/>
                    </a:lnTo>
                    <a:lnTo>
                      <a:pt x="285566" y="142856"/>
                    </a:lnTo>
                    <a:lnTo>
                      <a:pt x="282993" y="143199"/>
                    </a:lnTo>
                    <a:lnTo>
                      <a:pt x="291061" y="155905"/>
                    </a:lnTo>
                    <a:lnTo>
                      <a:pt x="275608" y="162773"/>
                    </a:lnTo>
                    <a:lnTo>
                      <a:pt x="268740" y="205699"/>
                    </a:lnTo>
                    <a:lnTo>
                      <a:pt x="285909" y="203982"/>
                    </a:lnTo>
                    <a:lnTo>
                      <a:pt x="285909" y="217718"/>
                    </a:lnTo>
                    <a:lnTo>
                      <a:pt x="277325" y="226303"/>
                    </a:lnTo>
                    <a:lnTo>
                      <a:pt x="296212" y="231454"/>
                    </a:lnTo>
                    <a:lnTo>
                      <a:pt x="303080" y="240039"/>
                    </a:lnTo>
                    <a:lnTo>
                      <a:pt x="294495" y="248624"/>
                    </a:lnTo>
                    <a:lnTo>
                      <a:pt x="313382" y="258926"/>
                    </a:lnTo>
                    <a:lnTo>
                      <a:pt x="325401" y="277813"/>
                    </a:lnTo>
                    <a:lnTo>
                      <a:pt x="325401" y="305286"/>
                    </a:lnTo>
                    <a:lnTo>
                      <a:pt x="309948" y="308720"/>
                    </a:lnTo>
                    <a:lnTo>
                      <a:pt x="309948" y="337909"/>
                    </a:lnTo>
                    <a:lnTo>
                      <a:pt x="303080" y="339626"/>
                    </a:lnTo>
                    <a:lnTo>
                      <a:pt x="294495" y="331041"/>
                    </a:lnTo>
                    <a:lnTo>
                      <a:pt x="285909" y="331041"/>
                    </a:lnTo>
                    <a:lnTo>
                      <a:pt x="273890" y="339626"/>
                    </a:lnTo>
                    <a:lnTo>
                      <a:pt x="256720" y="341343"/>
                    </a:lnTo>
                    <a:lnTo>
                      <a:pt x="251569" y="344777"/>
                    </a:lnTo>
                    <a:lnTo>
                      <a:pt x="230965" y="348211"/>
                    </a:lnTo>
                    <a:lnTo>
                      <a:pt x="225814" y="339626"/>
                    </a:lnTo>
                    <a:lnTo>
                      <a:pt x="206927" y="346494"/>
                    </a:lnTo>
                    <a:lnTo>
                      <a:pt x="201776" y="341343"/>
                    </a:lnTo>
                    <a:lnTo>
                      <a:pt x="191474" y="351645"/>
                    </a:lnTo>
                    <a:lnTo>
                      <a:pt x="157133" y="348211"/>
                    </a:lnTo>
                    <a:lnTo>
                      <a:pt x="148548" y="372249"/>
                    </a:lnTo>
                    <a:lnTo>
                      <a:pt x="136529" y="358513"/>
                    </a:lnTo>
                    <a:lnTo>
                      <a:pt x="115925" y="356796"/>
                    </a:lnTo>
                    <a:lnTo>
                      <a:pt x="76434" y="341343"/>
                    </a:lnTo>
                    <a:lnTo>
                      <a:pt x="52395" y="353362"/>
                    </a:lnTo>
                    <a:lnTo>
                      <a:pt x="50678" y="368815"/>
                    </a:lnTo>
                    <a:lnTo>
                      <a:pt x="47244" y="391137"/>
                    </a:lnTo>
                    <a:lnTo>
                      <a:pt x="30074" y="415175"/>
                    </a:lnTo>
                    <a:lnTo>
                      <a:pt x="27623" y="431109"/>
                    </a:lnTo>
                    <a:lnTo>
                      <a:pt x="14964" y="424447"/>
                    </a:lnTo>
                    <a:lnTo>
                      <a:pt x="0" y="421953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E954598A-1FC5-5DED-DEDE-A317A8794BC5}"/>
                  </a:ext>
                </a:extLst>
              </p:cNvPr>
              <p:cNvSpPr/>
              <p:nvPr/>
            </p:nvSpPr>
            <p:spPr>
              <a:xfrm>
                <a:off x="688123" y="2610487"/>
                <a:ext cx="106350" cy="481449"/>
              </a:xfrm>
              <a:custGeom>
                <a:avLst/>
                <a:gdLst>
                  <a:gd name="connsiteX0" fmla="*/ 0 w 120733"/>
                  <a:gd name="connsiteY0" fmla="*/ 0 h 546562"/>
                  <a:gd name="connsiteX1" fmla="*/ 15662 w 120733"/>
                  <a:gd name="connsiteY1" fmla="*/ 2610 h 546562"/>
                  <a:gd name="connsiteX2" fmla="*/ 28320 w 120733"/>
                  <a:gd name="connsiteY2" fmla="*/ 9272 h 546562"/>
                  <a:gd name="connsiteX3" fmla="*/ 27337 w 120733"/>
                  <a:gd name="connsiteY3" fmla="*/ 15660 h 546562"/>
                  <a:gd name="connsiteX4" fmla="*/ 27337 w 120733"/>
                  <a:gd name="connsiteY4" fmla="*/ 34547 h 546562"/>
                  <a:gd name="connsiteX5" fmla="*/ 42791 w 120733"/>
                  <a:gd name="connsiteY5" fmla="*/ 37981 h 546562"/>
                  <a:gd name="connsiteX6" fmla="*/ 44508 w 120733"/>
                  <a:gd name="connsiteY6" fmla="*/ 53434 h 546562"/>
                  <a:gd name="connsiteX7" fmla="*/ 42791 w 120733"/>
                  <a:gd name="connsiteY7" fmla="*/ 82623 h 546562"/>
                  <a:gd name="connsiteX8" fmla="*/ 63395 w 120733"/>
                  <a:gd name="connsiteY8" fmla="*/ 86057 h 546562"/>
                  <a:gd name="connsiteX9" fmla="*/ 70263 w 120733"/>
                  <a:gd name="connsiteY9" fmla="*/ 82623 h 546562"/>
                  <a:gd name="connsiteX10" fmla="*/ 92584 w 120733"/>
                  <a:gd name="connsiteY10" fmla="*/ 111813 h 546562"/>
                  <a:gd name="connsiteX11" fmla="*/ 87433 w 120733"/>
                  <a:gd name="connsiteY11" fmla="*/ 134134 h 546562"/>
                  <a:gd name="connsiteX12" fmla="*/ 96018 w 120733"/>
                  <a:gd name="connsiteY12" fmla="*/ 156455 h 546562"/>
                  <a:gd name="connsiteX13" fmla="*/ 97736 w 120733"/>
                  <a:gd name="connsiteY13" fmla="*/ 171908 h 546562"/>
                  <a:gd name="connsiteX14" fmla="*/ 118340 w 120733"/>
                  <a:gd name="connsiteY14" fmla="*/ 201097 h 546562"/>
                  <a:gd name="connsiteX15" fmla="*/ 99452 w 120733"/>
                  <a:gd name="connsiteY15" fmla="*/ 213116 h 546562"/>
                  <a:gd name="connsiteX16" fmla="*/ 97736 w 120733"/>
                  <a:gd name="connsiteY16" fmla="*/ 226853 h 546562"/>
                  <a:gd name="connsiteX17" fmla="*/ 89150 w 120733"/>
                  <a:gd name="connsiteY17" fmla="*/ 261193 h 546562"/>
                  <a:gd name="connsiteX18" fmla="*/ 87433 w 120733"/>
                  <a:gd name="connsiteY18" fmla="*/ 276646 h 546562"/>
                  <a:gd name="connsiteX19" fmla="*/ 82282 w 120733"/>
                  <a:gd name="connsiteY19" fmla="*/ 286948 h 546562"/>
                  <a:gd name="connsiteX20" fmla="*/ 82282 w 120733"/>
                  <a:gd name="connsiteY20" fmla="*/ 295533 h 546562"/>
                  <a:gd name="connsiteX21" fmla="*/ 97736 w 120733"/>
                  <a:gd name="connsiteY21" fmla="*/ 310987 h 546562"/>
                  <a:gd name="connsiteX22" fmla="*/ 98896 w 120733"/>
                  <a:gd name="connsiteY22" fmla="*/ 310459 h 546562"/>
                  <a:gd name="connsiteX23" fmla="*/ 97382 w 120733"/>
                  <a:gd name="connsiteY23" fmla="*/ 330904 h 546562"/>
                  <a:gd name="connsiteX24" fmla="*/ 120733 w 120733"/>
                  <a:gd name="connsiteY24" fmla="*/ 347387 h 546562"/>
                  <a:gd name="connsiteX25" fmla="*/ 112491 w 120733"/>
                  <a:gd name="connsiteY25" fmla="*/ 372113 h 546562"/>
                  <a:gd name="connsiteX26" fmla="*/ 115239 w 120733"/>
                  <a:gd name="connsiteY26" fmla="*/ 407826 h 546562"/>
                  <a:gd name="connsiteX27" fmla="*/ 101502 w 120733"/>
                  <a:gd name="connsiteY27" fmla="*/ 424310 h 546562"/>
                  <a:gd name="connsiteX28" fmla="*/ 98755 w 120733"/>
                  <a:gd name="connsiteY28" fmla="*/ 461397 h 546562"/>
                  <a:gd name="connsiteX29" fmla="*/ 89140 w 120733"/>
                  <a:gd name="connsiteY29" fmla="*/ 486123 h 546562"/>
                  <a:gd name="connsiteX30" fmla="*/ 75404 w 120733"/>
                  <a:gd name="connsiteY30" fmla="*/ 495738 h 546562"/>
                  <a:gd name="connsiteX31" fmla="*/ 64415 w 120733"/>
                  <a:gd name="connsiteY31" fmla="*/ 525957 h 546562"/>
                  <a:gd name="connsiteX32" fmla="*/ 20459 w 120733"/>
                  <a:gd name="connsiteY32" fmla="*/ 546562 h 546562"/>
                  <a:gd name="connsiteX33" fmla="*/ 0 w 120733"/>
                  <a:gd name="connsiteY33" fmla="*/ 546562 h 546562"/>
                  <a:gd name="connsiteX0" fmla="*/ 56704 w 177437"/>
                  <a:gd name="connsiteY0" fmla="*/ 0 h 546562"/>
                  <a:gd name="connsiteX1" fmla="*/ 72366 w 177437"/>
                  <a:gd name="connsiteY1" fmla="*/ 2610 h 546562"/>
                  <a:gd name="connsiteX2" fmla="*/ 85024 w 177437"/>
                  <a:gd name="connsiteY2" fmla="*/ 9272 h 546562"/>
                  <a:gd name="connsiteX3" fmla="*/ 84041 w 177437"/>
                  <a:gd name="connsiteY3" fmla="*/ 15660 h 546562"/>
                  <a:gd name="connsiteX4" fmla="*/ 84041 w 177437"/>
                  <a:gd name="connsiteY4" fmla="*/ 34547 h 546562"/>
                  <a:gd name="connsiteX5" fmla="*/ 99495 w 177437"/>
                  <a:gd name="connsiteY5" fmla="*/ 37981 h 546562"/>
                  <a:gd name="connsiteX6" fmla="*/ 101212 w 177437"/>
                  <a:gd name="connsiteY6" fmla="*/ 53434 h 546562"/>
                  <a:gd name="connsiteX7" fmla="*/ 99495 w 177437"/>
                  <a:gd name="connsiteY7" fmla="*/ 82623 h 546562"/>
                  <a:gd name="connsiteX8" fmla="*/ 120099 w 177437"/>
                  <a:gd name="connsiteY8" fmla="*/ 86057 h 546562"/>
                  <a:gd name="connsiteX9" fmla="*/ 126967 w 177437"/>
                  <a:gd name="connsiteY9" fmla="*/ 82623 h 546562"/>
                  <a:gd name="connsiteX10" fmla="*/ 149288 w 177437"/>
                  <a:gd name="connsiteY10" fmla="*/ 111813 h 546562"/>
                  <a:gd name="connsiteX11" fmla="*/ 144137 w 177437"/>
                  <a:gd name="connsiteY11" fmla="*/ 134134 h 546562"/>
                  <a:gd name="connsiteX12" fmla="*/ 152722 w 177437"/>
                  <a:gd name="connsiteY12" fmla="*/ 156455 h 546562"/>
                  <a:gd name="connsiteX13" fmla="*/ 154440 w 177437"/>
                  <a:gd name="connsiteY13" fmla="*/ 171908 h 546562"/>
                  <a:gd name="connsiteX14" fmla="*/ 175044 w 177437"/>
                  <a:gd name="connsiteY14" fmla="*/ 201097 h 546562"/>
                  <a:gd name="connsiteX15" fmla="*/ 156156 w 177437"/>
                  <a:gd name="connsiteY15" fmla="*/ 213116 h 546562"/>
                  <a:gd name="connsiteX16" fmla="*/ 154440 w 177437"/>
                  <a:gd name="connsiteY16" fmla="*/ 226853 h 546562"/>
                  <a:gd name="connsiteX17" fmla="*/ 145854 w 177437"/>
                  <a:gd name="connsiteY17" fmla="*/ 261193 h 546562"/>
                  <a:gd name="connsiteX18" fmla="*/ 144137 w 177437"/>
                  <a:gd name="connsiteY18" fmla="*/ 276646 h 546562"/>
                  <a:gd name="connsiteX19" fmla="*/ 138986 w 177437"/>
                  <a:gd name="connsiteY19" fmla="*/ 286948 h 546562"/>
                  <a:gd name="connsiteX20" fmla="*/ 138986 w 177437"/>
                  <a:gd name="connsiteY20" fmla="*/ 295533 h 546562"/>
                  <a:gd name="connsiteX21" fmla="*/ 154440 w 177437"/>
                  <a:gd name="connsiteY21" fmla="*/ 310987 h 546562"/>
                  <a:gd name="connsiteX22" fmla="*/ 155600 w 177437"/>
                  <a:gd name="connsiteY22" fmla="*/ 310459 h 546562"/>
                  <a:gd name="connsiteX23" fmla="*/ 154086 w 177437"/>
                  <a:gd name="connsiteY23" fmla="*/ 330904 h 546562"/>
                  <a:gd name="connsiteX24" fmla="*/ 177437 w 177437"/>
                  <a:gd name="connsiteY24" fmla="*/ 347387 h 546562"/>
                  <a:gd name="connsiteX25" fmla="*/ 169195 w 177437"/>
                  <a:gd name="connsiteY25" fmla="*/ 372113 h 546562"/>
                  <a:gd name="connsiteX26" fmla="*/ 171943 w 177437"/>
                  <a:gd name="connsiteY26" fmla="*/ 407826 h 546562"/>
                  <a:gd name="connsiteX27" fmla="*/ 158206 w 177437"/>
                  <a:gd name="connsiteY27" fmla="*/ 424310 h 546562"/>
                  <a:gd name="connsiteX28" fmla="*/ 155459 w 177437"/>
                  <a:gd name="connsiteY28" fmla="*/ 461397 h 546562"/>
                  <a:gd name="connsiteX29" fmla="*/ 145844 w 177437"/>
                  <a:gd name="connsiteY29" fmla="*/ 486123 h 546562"/>
                  <a:gd name="connsiteX30" fmla="*/ 132108 w 177437"/>
                  <a:gd name="connsiteY30" fmla="*/ 495738 h 546562"/>
                  <a:gd name="connsiteX31" fmla="*/ 121119 w 177437"/>
                  <a:gd name="connsiteY31" fmla="*/ 525957 h 546562"/>
                  <a:gd name="connsiteX32" fmla="*/ 77163 w 177437"/>
                  <a:gd name="connsiteY32" fmla="*/ 546562 h 546562"/>
                  <a:gd name="connsiteX33" fmla="*/ 56704 w 177437"/>
                  <a:gd name="connsiteY33" fmla="*/ 546562 h 546562"/>
                  <a:gd name="connsiteX34" fmla="*/ 1 w 177437"/>
                  <a:gd name="connsiteY34" fmla="*/ 233563 h 546562"/>
                  <a:gd name="connsiteX35" fmla="*/ 56704 w 177437"/>
                  <a:gd name="connsiteY35" fmla="*/ 0 h 546562"/>
                  <a:gd name="connsiteX0" fmla="*/ 1 w 177437"/>
                  <a:gd name="connsiteY0" fmla="*/ 233563 h 546562"/>
                  <a:gd name="connsiteX1" fmla="*/ 56704 w 177437"/>
                  <a:gd name="connsiteY1" fmla="*/ 0 h 546562"/>
                  <a:gd name="connsiteX2" fmla="*/ 72366 w 177437"/>
                  <a:gd name="connsiteY2" fmla="*/ 2610 h 546562"/>
                  <a:gd name="connsiteX3" fmla="*/ 85024 w 177437"/>
                  <a:gd name="connsiteY3" fmla="*/ 9272 h 546562"/>
                  <a:gd name="connsiteX4" fmla="*/ 84041 w 177437"/>
                  <a:gd name="connsiteY4" fmla="*/ 15660 h 546562"/>
                  <a:gd name="connsiteX5" fmla="*/ 84041 w 177437"/>
                  <a:gd name="connsiteY5" fmla="*/ 34547 h 546562"/>
                  <a:gd name="connsiteX6" fmla="*/ 99495 w 177437"/>
                  <a:gd name="connsiteY6" fmla="*/ 37981 h 546562"/>
                  <a:gd name="connsiteX7" fmla="*/ 101212 w 177437"/>
                  <a:gd name="connsiteY7" fmla="*/ 53434 h 546562"/>
                  <a:gd name="connsiteX8" fmla="*/ 99495 w 177437"/>
                  <a:gd name="connsiteY8" fmla="*/ 82623 h 546562"/>
                  <a:gd name="connsiteX9" fmla="*/ 120099 w 177437"/>
                  <a:gd name="connsiteY9" fmla="*/ 86057 h 546562"/>
                  <a:gd name="connsiteX10" fmla="*/ 126967 w 177437"/>
                  <a:gd name="connsiteY10" fmla="*/ 82623 h 546562"/>
                  <a:gd name="connsiteX11" fmla="*/ 149288 w 177437"/>
                  <a:gd name="connsiteY11" fmla="*/ 111813 h 546562"/>
                  <a:gd name="connsiteX12" fmla="*/ 144137 w 177437"/>
                  <a:gd name="connsiteY12" fmla="*/ 134134 h 546562"/>
                  <a:gd name="connsiteX13" fmla="*/ 152722 w 177437"/>
                  <a:gd name="connsiteY13" fmla="*/ 156455 h 546562"/>
                  <a:gd name="connsiteX14" fmla="*/ 154440 w 177437"/>
                  <a:gd name="connsiteY14" fmla="*/ 171908 h 546562"/>
                  <a:gd name="connsiteX15" fmla="*/ 175044 w 177437"/>
                  <a:gd name="connsiteY15" fmla="*/ 201097 h 546562"/>
                  <a:gd name="connsiteX16" fmla="*/ 156156 w 177437"/>
                  <a:gd name="connsiteY16" fmla="*/ 213116 h 546562"/>
                  <a:gd name="connsiteX17" fmla="*/ 154440 w 177437"/>
                  <a:gd name="connsiteY17" fmla="*/ 226853 h 546562"/>
                  <a:gd name="connsiteX18" fmla="*/ 145854 w 177437"/>
                  <a:gd name="connsiteY18" fmla="*/ 261193 h 546562"/>
                  <a:gd name="connsiteX19" fmla="*/ 144137 w 177437"/>
                  <a:gd name="connsiteY19" fmla="*/ 276646 h 546562"/>
                  <a:gd name="connsiteX20" fmla="*/ 138986 w 177437"/>
                  <a:gd name="connsiteY20" fmla="*/ 286948 h 546562"/>
                  <a:gd name="connsiteX21" fmla="*/ 138986 w 177437"/>
                  <a:gd name="connsiteY21" fmla="*/ 295533 h 546562"/>
                  <a:gd name="connsiteX22" fmla="*/ 154440 w 177437"/>
                  <a:gd name="connsiteY22" fmla="*/ 310987 h 546562"/>
                  <a:gd name="connsiteX23" fmla="*/ 155600 w 177437"/>
                  <a:gd name="connsiteY23" fmla="*/ 310459 h 546562"/>
                  <a:gd name="connsiteX24" fmla="*/ 154086 w 177437"/>
                  <a:gd name="connsiteY24" fmla="*/ 330904 h 546562"/>
                  <a:gd name="connsiteX25" fmla="*/ 177437 w 177437"/>
                  <a:gd name="connsiteY25" fmla="*/ 347387 h 546562"/>
                  <a:gd name="connsiteX26" fmla="*/ 169195 w 177437"/>
                  <a:gd name="connsiteY26" fmla="*/ 372113 h 546562"/>
                  <a:gd name="connsiteX27" fmla="*/ 171943 w 177437"/>
                  <a:gd name="connsiteY27" fmla="*/ 407826 h 546562"/>
                  <a:gd name="connsiteX28" fmla="*/ 158206 w 177437"/>
                  <a:gd name="connsiteY28" fmla="*/ 424310 h 546562"/>
                  <a:gd name="connsiteX29" fmla="*/ 155459 w 177437"/>
                  <a:gd name="connsiteY29" fmla="*/ 461397 h 546562"/>
                  <a:gd name="connsiteX30" fmla="*/ 145844 w 177437"/>
                  <a:gd name="connsiteY30" fmla="*/ 486123 h 546562"/>
                  <a:gd name="connsiteX31" fmla="*/ 132108 w 177437"/>
                  <a:gd name="connsiteY31" fmla="*/ 495738 h 546562"/>
                  <a:gd name="connsiteX32" fmla="*/ 121119 w 177437"/>
                  <a:gd name="connsiteY32" fmla="*/ 525957 h 546562"/>
                  <a:gd name="connsiteX33" fmla="*/ 77163 w 177437"/>
                  <a:gd name="connsiteY33" fmla="*/ 546562 h 546562"/>
                  <a:gd name="connsiteX34" fmla="*/ 56704 w 177437"/>
                  <a:gd name="connsiteY34" fmla="*/ 546562 h 546562"/>
                  <a:gd name="connsiteX35" fmla="*/ 103807 w 177437"/>
                  <a:gd name="connsiteY35" fmla="*/ 337370 h 546562"/>
                  <a:gd name="connsiteX0" fmla="*/ 15468 w 136201"/>
                  <a:gd name="connsiteY0" fmla="*/ 0 h 546562"/>
                  <a:gd name="connsiteX1" fmla="*/ 31130 w 136201"/>
                  <a:gd name="connsiteY1" fmla="*/ 2610 h 546562"/>
                  <a:gd name="connsiteX2" fmla="*/ 43788 w 136201"/>
                  <a:gd name="connsiteY2" fmla="*/ 9272 h 546562"/>
                  <a:gd name="connsiteX3" fmla="*/ 42805 w 136201"/>
                  <a:gd name="connsiteY3" fmla="*/ 15660 h 546562"/>
                  <a:gd name="connsiteX4" fmla="*/ 42805 w 136201"/>
                  <a:gd name="connsiteY4" fmla="*/ 34547 h 546562"/>
                  <a:gd name="connsiteX5" fmla="*/ 58259 w 136201"/>
                  <a:gd name="connsiteY5" fmla="*/ 37981 h 546562"/>
                  <a:gd name="connsiteX6" fmla="*/ 59976 w 136201"/>
                  <a:gd name="connsiteY6" fmla="*/ 53434 h 546562"/>
                  <a:gd name="connsiteX7" fmla="*/ 58259 w 136201"/>
                  <a:gd name="connsiteY7" fmla="*/ 82623 h 546562"/>
                  <a:gd name="connsiteX8" fmla="*/ 78863 w 136201"/>
                  <a:gd name="connsiteY8" fmla="*/ 86057 h 546562"/>
                  <a:gd name="connsiteX9" fmla="*/ 85731 w 136201"/>
                  <a:gd name="connsiteY9" fmla="*/ 82623 h 546562"/>
                  <a:gd name="connsiteX10" fmla="*/ 108052 w 136201"/>
                  <a:gd name="connsiteY10" fmla="*/ 111813 h 546562"/>
                  <a:gd name="connsiteX11" fmla="*/ 102901 w 136201"/>
                  <a:gd name="connsiteY11" fmla="*/ 134134 h 546562"/>
                  <a:gd name="connsiteX12" fmla="*/ 111486 w 136201"/>
                  <a:gd name="connsiteY12" fmla="*/ 156455 h 546562"/>
                  <a:gd name="connsiteX13" fmla="*/ 113204 w 136201"/>
                  <a:gd name="connsiteY13" fmla="*/ 171908 h 546562"/>
                  <a:gd name="connsiteX14" fmla="*/ 133808 w 136201"/>
                  <a:gd name="connsiteY14" fmla="*/ 201097 h 546562"/>
                  <a:gd name="connsiteX15" fmla="*/ 114920 w 136201"/>
                  <a:gd name="connsiteY15" fmla="*/ 213116 h 546562"/>
                  <a:gd name="connsiteX16" fmla="*/ 113204 w 136201"/>
                  <a:gd name="connsiteY16" fmla="*/ 226853 h 546562"/>
                  <a:gd name="connsiteX17" fmla="*/ 104618 w 136201"/>
                  <a:gd name="connsiteY17" fmla="*/ 261193 h 546562"/>
                  <a:gd name="connsiteX18" fmla="*/ 102901 w 136201"/>
                  <a:gd name="connsiteY18" fmla="*/ 276646 h 546562"/>
                  <a:gd name="connsiteX19" fmla="*/ 97750 w 136201"/>
                  <a:gd name="connsiteY19" fmla="*/ 286948 h 546562"/>
                  <a:gd name="connsiteX20" fmla="*/ 97750 w 136201"/>
                  <a:gd name="connsiteY20" fmla="*/ 295533 h 546562"/>
                  <a:gd name="connsiteX21" fmla="*/ 113204 w 136201"/>
                  <a:gd name="connsiteY21" fmla="*/ 310987 h 546562"/>
                  <a:gd name="connsiteX22" fmla="*/ 114364 w 136201"/>
                  <a:gd name="connsiteY22" fmla="*/ 310459 h 546562"/>
                  <a:gd name="connsiteX23" fmla="*/ 112850 w 136201"/>
                  <a:gd name="connsiteY23" fmla="*/ 330904 h 546562"/>
                  <a:gd name="connsiteX24" fmla="*/ 136201 w 136201"/>
                  <a:gd name="connsiteY24" fmla="*/ 347387 h 546562"/>
                  <a:gd name="connsiteX25" fmla="*/ 127959 w 136201"/>
                  <a:gd name="connsiteY25" fmla="*/ 372113 h 546562"/>
                  <a:gd name="connsiteX26" fmla="*/ 130707 w 136201"/>
                  <a:gd name="connsiteY26" fmla="*/ 407826 h 546562"/>
                  <a:gd name="connsiteX27" fmla="*/ 116970 w 136201"/>
                  <a:gd name="connsiteY27" fmla="*/ 424310 h 546562"/>
                  <a:gd name="connsiteX28" fmla="*/ 114223 w 136201"/>
                  <a:gd name="connsiteY28" fmla="*/ 461397 h 546562"/>
                  <a:gd name="connsiteX29" fmla="*/ 104608 w 136201"/>
                  <a:gd name="connsiteY29" fmla="*/ 486123 h 546562"/>
                  <a:gd name="connsiteX30" fmla="*/ 90872 w 136201"/>
                  <a:gd name="connsiteY30" fmla="*/ 495738 h 546562"/>
                  <a:gd name="connsiteX31" fmla="*/ 79883 w 136201"/>
                  <a:gd name="connsiteY31" fmla="*/ 525957 h 546562"/>
                  <a:gd name="connsiteX32" fmla="*/ 35927 w 136201"/>
                  <a:gd name="connsiteY32" fmla="*/ 546562 h 546562"/>
                  <a:gd name="connsiteX33" fmla="*/ 15468 w 136201"/>
                  <a:gd name="connsiteY33" fmla="*/ 546562 h 546562"/>
                  <a:gd name="connsiteX34" fmla="*/ 62571 w 136201"/>
                  <a:gd name="connsiteY34" fmla="*/ 337370 h 546562"/>
                  <a:gd name="connsiteX0" fmla="*/ 0 w 120733"/>
                  <a:gd name="connsiteY0" fmla="*/ 0 h 546562"/>
                  <a:gd name="connsiteX1" fmla="*/ 15662 w 120733"/>
                  <a:gd name="connsiteY1" fmla="*/ 2610 h 546562"/>
                  <a:gd name="connsiteX2" fmla="*/ 28320 w 120733"/>
                  <a:gd name="connsiteY2" fmla="*/ 9272 h 546562"/>
                  <a:gd name="connsiteX3" fmla="*/ 27337 w 120733"/>
                  <a:gd name="connsiteY3" fmla="*/ 15660 h 546562"/>
                  <a:gd name="connsiteX4" fmla="*/ 27337 w 120733"/>
                  <a:gd name="connsiteY4" fmla="*/ 34547 h 546562"/>
                  <a:gd name="connsiteX5" fmla="*/ 42791 w 120733"/>
                  <a:gd name="connsiteY5" fmla="*/ 37981 h 546562"/>
                  <a:gd name="connsiteX6" fmla="*/ 44508 w 120733"/>
                  <a:gd name="connsiteY6" fmla="*/ 53434 h 546562"/>
                  <a:gd name="connsiteX7" fmla="*/ 42791 w 120733"/>
                  <a:gd name="connsiteY7" fmla="*/ 82623 h 546562"/>
                  <a:gd name="connsiteX8" fmla="*/ 63395 w 120733"/>
                  <a:gd name="connsiteY8" fmla="*/ 86057 h 546562"/>
                  <a:gd name="connsiteX9" fmla="*/ 70263 w 120733"/>
                  <a:gd name="connsiteY9" fmla="*/ 82623 h 546562"/>
                  <a:gd name="connsiteX10" fmla="*/ 92584 w 120733"/>
                  <a:gd name="connsiteY10" fmla="*/ 111813 h 546562"/>
                  <a:gd name="connsiteX11" fmla="*/ 87433 w 120733"/>
                  <a:gd name="connsiteY11" fmla="*/ 134134 h 546562"/>
                  <a:gd name="connsiteX12" fmla="*/ 96018 w 120733"/>
                  <a:gd name="connsiteY12" fmla="*/ 156455 h 546562"/>
                  <a:gd name="connsiteX13" fmla="*/ 97736 w 120733"/>
                  <a:gd name="connsiteY13" fmla="*/ 171908 h 546562"/>
                  <a:gd name="connsiteX14" fmla="*/ 118340 w 120733"/>
                  <a:gd name="connsiteY14" fmla="*/ 201097 h 546562"/>
                  <a:gd name="connsiteX15" fmla="*/ 99452 w 120733"/>
                  <a:gd name="connsiteY15" fmla="*/ 213116 h 546562"/>
                  <a:gd name="connsiteX16" fmla="*/ 97736 w 120733"/>
                  <a:gd name="connsiteY16" fmla="*/ 226853 h 546562"/>
                  <a:gd name="connsiteX17" fmla="*/ 89150 w 120733"/>
                  <a:gd name="connsiteY17" fmla="*/ 261193 h 546562"/>
                  <a:gd name="connsiteX18" fmla="*/ 87433 w 120733"/>
                  <a:gd name="connsiteY18" fmla="*/ 276646 h 546562"/>
                  <a:gd name="connsiteX19" fmla="*/ 82282 w 120733"/>
                  <a:gd name="connsiteY19" fmla="*/ 286948 h 546562"/>
                  <a:gd name="connsiteX20" fmla="*/ 82282 w 120733"/>
                  <a:gd name="connsiteY20" fmla="*/ 295533 h 546562"/>
                  <a:gd name="connsiteX21" fmla="*/ 97736 w 120733"/>
                  <a:gd name="connsiteY21" fmla="*/ 310987 h 546562"/>
                  <a:gd name="connsiteX22" fmla="*/ 98896 w 120733"/>
                  <a:gd name="connsiteY22" fmla="*/ 310459 h 546562"/>
                  <a:gd name="connsiteX23" fmla="*/ 97382 w 120733"/>
                  <a:gd name="connsiteY23" fmla="*/ 330904 h 546562"/>
                  <a:gd name="connsiteX24" fmla="*/ 120733 w 120733"/>
                  <a:gd name="connsiteY24" fmla="*/ 347387 h 546562"/>
                  <a:gd name="connsiteX25" fmla="*/ 112491 w 120733"/>
                  <a:gd name="connsiteY25" fmla="*/ 372113 h 546562"/>
                  <a:gd name="connsiteX26" fmla="*/ 115239 w 120733"/>
                  <a:gd name="connsiteY26" fmla="*/ 407826 h 546562"/>
                  <a:gd name="connsiteX27" fmla="*/ 101502 w 120733"/>
                  <a:gd name="connsiteY27" fmla="*/ 424310 h 546562"/>
                  <a:gd name="connsiteX28" fmla="*/ 98755 w 120733"/>
                  <a:gd name="connsiteY28" fmla="*/ 461397 h 546562"/>
                  <a:gd name="connsiteX29" fmla="*/ 89140 w 120733"/>
                  <a:gd name="connsiteY29" fmla="*/ 486123 h 546562"/>
                  <a:gd name="connsiteX30" fmla="*/ 75404 w 120733"/>
                  <a:gd name="connsiteY30" fmla="*/ 495738 h 546562"/>
                  <a:gd name="connsiteX31" fmla="*/ 64415 w 120733"/>
                  <a:gd name="connsiteY31" fmla="*/ 525957 h 546562"/>
                  <a:gd name="connsiteX32" fmla="*/ 20459 w 120733"/>
                  <a:gd name="connsiteY32" fmla="*/ 546562 h 546562"/>
                  <a:gd name="connsiteX33" fmla="*/ 0 w 120733"/>
                  <a:gd name="connsiteY33" fmla="*/ 546562 h 546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20733" h="546562">
                    <a:moveTo>
                      <a:pt x="0" y="0"/>
                    </a:moveTo>
                    <a:lnTo>
                      <a:pt x="15662" y="2610"/>
                    </a:lnTo>
                    <a:lnTo>
                      <a:pt x="28320" y="9272"/>
                    </a:lnTo>
                    <a:lnTo>
                      <a:pt x="27337" y="15660"/>
                    </a:lnTo>
                    <a:lnTo>
                      <a:pt x="27337" y="34547"/>
                    </a:lnTo>
                    <a:lnTo>
                      <a:pt x="42791" y="37981"/>
                    </a:lnTo>
                    <a:lnTo>
                      <a:pt x="44508" y="53434"/>
                    </a:lnTo>
                    <a:cubicBezTo>
                      <a:pt x="43936" y="63164"/>
                      <a:pt x="43363" y="72893"/>
                      <a:pt x="42791" y="82623"/>
                    </a:cubicBezTo>
                    <a:lnTo>
                      <a:pt x="63395" y="86057"/>
                    </a:lnTo>
                    <a:lnTo>
                      <a:pt x="70263" y="82623"/>
                    </a:lnTo>
                    <a:lnTo>
                      <a:pt x="92584" y="111813"/>
                    </a:lnTo>
                    <a:lnTo>
                      <a:pt x="87433" y="134134"/>
                    </a:lnTo>
                    <a:lnTo>
                      <a:pt x="96018" y="156455"/>
                    </a:lnTo>
                    <a:lnTo>
                      <a:pt x="97736" y="171908"/>
                    </a:lnTo>
                    <a:lnTo>
                      <a:pt x="118340" y="201097"/>
                    </a:lnTo>
                    <a:lnTo>
                      <a:pt x="99452" y="213116"/>
                    </a:lnTo>
                    <a:lnTo>
                      <a:pt x="97736" y="226853"/>
                    </a:lnTo>
                    <a:lnTo>
                      <a:pt x="89150" y="261193"/>
                    </a:lnTo>
                    <a:lnTo>
                      <a:pt x="87433" y="276646"/>
                    </a:lnTo>
                    <a:lnTo>
                      <a:pt x="82282" y="286948"/>
                    </a:lnTo>
                    <a:lnTo>
                      <a:pt x="82282" y="295533"/>
                    </a:lnTo>
                    <a:lnTo>
                      <a:pt x="97736" y="310987"/>
                    </a:lnTo>
                    <a:lnTo>
                      <a:pt x="98896" y="310459"/>
                    </a:lnTo>
                    <a:lnTo>
                      <a:pt x="97382" y="330904"/>
                    </a:lnTo>
                    <a:lnTo>
                      <a:pt x="120733" y="347387"/>
                    </a:lnTo>
                    <a:lnTo>
                      <a:pt x="112491" y="372113"/>
                    </a:lnTo>
                    <a:lnTo>
                      <a:pt x="115239" y="407826"/>
                    </a:lnTo>
                    <a:lnTo>
                      <a:pt x="101502" y="424310"/>
                    </a:lnTo>
                    <a:lnTo>
                      <a:pt x="98755" y="461397"/>
                    </a:lnTo>
                    <a:lnTo>
                      <a:pt x="89140" y="486123"/>
                    </a:lnTo>
                    <a:lnTo>
                      <a:pt x="75404" y="495738"/>
                    </a:lnTo>
                    <a:lnTo>
                      <a:pt x="64415" y="525957"/>
                    </a:lnTo>
                    <a:lnTo>
                      <a:pt x="20459" y="546562"/>
                    </a:lnTo>
                    <a:lnTo>
                      <a:pt x="0" y="546562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D151D834-FBFB-5A36-D3A1-0FBF6F22FC72}"/>
                  </a:ext>
                </a:extLst>
              </p:cNvPr>
              <p:cNvSpPr/>
              <p:nvPr/>
            </p:nvSpPr>
            <p:spPr>
              <a:xfrm>
                <a:off x="898913" y="2763427"/>
                <a:ext cx="566869" cy="499114"/>
              </a:xfrm>
              <a:custGeom>
                <a:avLst/>
                <a:gdLst>
                  <a:gd name="connsiteX0" fmla="*/ 945962 w 3569946"/>
                  <a:gd name="connsiteY0" fmla="*/ 0 h 3143250"/>
                  <a:gd name="connsiteX1" fmla="*/ 955490 w 3569946"/>
                  <a:gd name="connsiteY1" fmla="*/ 66674 h 3143250"/>
                  <a:gd name="connsiteX2" fmla="*/ 1145990 w 3569946"/>
                  <a:gd name="connsiteY2" fmla="*/ 209550 h 3143250"/>
                  <a:gd name="connsiteX3" fmla="*/ 1126938 w 3569946"/>
                  <a:gd name="connsiteY3" fmla="*/ 304800 h 3143250"/>
                  <a:gd name="connsiteX4" fmla="*/ 1222190 w 3569946"/>
                  <a:gd name="connsiteY4" fmla="*/ 323850 h 3143250"/>
                  <a:gd name="connsiteX5" fmla="*/ 1203138 w 3569946"/>
                  <a:gd name="connsiteY5" fmla="*/ 438150 h 3143250"/>
                  <a:gd name="connsiteX6" fmla="*/ 1241238 w 3569946"/>
                  <a:gd name="connsiteY6" fmla="*/ 447674 h 3143250"/>
                  <a:gd name="connsiteX7" fmla="*/ 1288862 w 3569946"/>
                  <a:gd name="connsiteY7" fmla="*/ 476250 h 3143250"/>
                  <a:gd name="connsiteX8" fmla="*/ 1355538 w 3569946"/>
                  <a:gd name="connsiteY8" fmla="*/ 438150 h 3143250"/>
                  <a:gd name="connsiteX9" fmla="*/ 1536514 w 3569946"/>
                  <a:gd name="connsiteY9" fmla="*/ 523874 h 3143250"/>
                  <a:gd name="connsiteX10" fmla="*/ 1555562 w 3569946"/>
                  <a:gd name="connsiteY10" fmla="*/ 619126 h 3143250"/>
                  <a:gd name="connsiteX11" fmla="*/ 1641290 w 3569946"/>
                  <a:gd name="connsiteY11" fmla="*/ 657226 h 3143250"/>
                  <a:gd name="connsiteX12" fmla="*/ 1755586 w 3569946"/>
                  <a:gd name="connsiteY12" fmla="*/ 561974 h 3143250"/>
                  <a:gd name="connsiteX13" fmla="*/ 1946090 w 3569946"/>
                  <a:gd name="connsiteY13" fmla="*/ 495300 h 3143250"/>
                  <a:gd name="connsiteX14" fmla="*/ 2088962 w 3569946"/>
                  <a:gd name="connsiteY14" fmla="*/ 619126 h 3143250"/>
                  <a:gd name="connsiteX15" fmla="*/ 2146114 w 3569946"/>
                  <a:gd name="connsiteY15" fmla="*/ 609600 h 3143250"/>
                  <a:gd name="connsiteX16" fmla="*/ 2231838 w 3569946"/>
                  <a:gd name="connsiteY16" fmla="*/ 695326 h 3143250"/>
                  <a:gd name="connsiteX17" fmla="*/ 2327090 w 3569946"/>
                  <a:gd name="connsiteY17" fmla="*/ 704850 h 3143250"/>
                  <a:gd name="connsiteX18" fmla="*/ 2546162 w 3569946"/>
                  <a:gd name="connsiteY18" fmla="*/ 581026 h 3143250"/>
                  <a:gd name="connsiteX19" fmla="*/ 2593786 w 3569946"/>
                  <a:gd name="connsiteY19" fmla="*/ 523874 h 3143250"/>
                  <a:gd name="connsiteX20" fmla="*/ 2717202 w 3569946"/>
                  <a:gd name="connsiteY20" fmla="*/ 537586 h 3143250"/>
                  <a:gd name="connsiteX21" fmla="*/ 2717614 w 3569946"/>
                  <a:gd name="connsiteY21" fmla="*/ 542926 h 3143250"/>
                  <a:gd name="connsiteX22" fmla="*/ 2689038 w 3569946"/>
                  <a:gd name="connsiteY22" fmla="*/ 676274 h 3143250"/>
                  <a:gd name="connsiteX23" fmla="*/ 2774762 w 3569946"/>
                  <a:gd name="connsiteY23" fmla="*/ 838200 h 3143250"/>
                  <a:gd name="connsiteX24" fmla="*/ 2917638 w 3569946"/>
                  <a:gd name="connsiteY24" fmla="*/ 781050 h 3143250"/>
                  <a:gd name="connsiteX25" fmla="*/ 3003362 w 3569946"/>
                  <a:gd name="connsiteY25" fmla="*/ 781050 h 3143250"/>
                  <a:gd name="connsiteX26" fmla="*/ 3041462 w 3569946"/>
                  <a:gd name="connsiteY26" fmla="*/ 714374 h 3143250"/>
                  <a:gd name="connsiteX27" fmla="*/ 3203386 w 3569946"/>
                  <a:gd name="connsiteY27" fmla="*/ 695326 h 3143250"/>
                  <a:gd name="connsiteX28" fmla="*/ 3241490 w 3569946"/>
                  <a:gd name="connsiteY28" fmla="*/ 752474 h 3143250"/>
                  <a:gd name="connsiteX29" fmla="*/ 3336738 w 3569946"/>
                  <a:gd name="connsiteY29" fmla="*/ 762000 h 3143250"/>
                  <a:gd name="connsiteX30" fmla="*/ 3393890 w 3569946"/>
                  <a:gd name="connsiteY30" fmla="*/ 809626 h 3143250"/>
                  <a:gd name="connsiteX31" fmla="*/ 3565338 w 3569946"/>
                  <a:gd name="connsiteY31" fmla="*/ 752474 h 3143250"/>
                  <a:gd name="connsiteX32" fmla="*/ 3569946 w 3569946"/>
                  <a:gd name="connsiteY32" fmla="*/ 752474 h 3143250"/>
                  <a:gd name="connsiteX33" fmla="*/ 3501838 w 3569946"/>
                  <a:gd name="connsiteY33" fmla="*/ 876300 h 3143250"/>
                  <a:gd name="connsiteX34" fmla="*/ 3527238 w 3569946"/>
                  <a:gd name="connsiteY34" fmla="*/ 933450 h 3143250"/>
                  <a:gd name="connsiteX35" fmla="*/ 3527238 w 3569946"/>
                  <a:gd name="connsiteY35" fmla="*/ 996950 h 3143250"/>
                  <a:gd name="connsiteX36" fmla="*/ 3482786 w 3569946"/>
                  <a:gd name="connsiteY36" fmla="*/ 1047750 h 3143250"/>
                  <a:gd name="connsiteX37" fmla="*/ 3451038 w 3569946"/>
                  <a:gd name="connsiteY37" fmla="*/ 1187450 h 3143250"/>
                  <a:gd name="connsiteX38" fmla="*/ 3412938 w 3569946"/>
                  <a:gd name="connsiteY38" fmla="*/ 1193800 h 3143250"/>
                  <a:gd name="connsiteX39" fmla="*/ 3387538 w 3569946"/>
                  <a:gd name="connsiteY39" fmla="*/ 1263650 h 3143250"/>
                  <a:gd name="connsiteX40" fmla="*/ 3228786 w 3569946"/>
                  <a:gd name="connsiteY40" fmla="*/ 1390650 h 3143250"/>
                  <a:gd name="connsiteX41" fmla="*/ 3158938 w 3569946"/>
                  <a:gd name="connsiteY41" fmla="*/ 1498600 h 3143250"/>
                  <a:gd name="connsiteX42" fmla="*/ 3177986 w 3569946"/>
                  <a:gd name="connsiteY42" fmla="*/ 1663700 h 3143250"/>
                  <a:gd name="connsiteX43" fmla="*/ 3133538 w 3569946"/>
                  <a:gd name="connsiteY43" fmla="*/ 1714500 h 3143250"/>
                  <a:gd name="connsiteX44" fmla="*/ 3050986 w 3569946"/>
                  <a:gd name="connsiteY44" fmla="*/ 1752600 h 3143250"/>
                  <a:gd name="connsiteX45" fmla="*/ 2962090 w 3569946"/>
                  <a:gd name="connsiteY45" fmla="*/ 1974850 h 3143250"/>
                  <a:gd name="connsiteX46" fmla="*/ 2930338 w 3569946"/>
                  <a:gd name="connsiteY46" fmla="*/ 2019300 h 3143250"/>
                  <a:gd name="connsiteX47" fmla="*/ 2841438 w 3569946"/>
                  <a:gd name="connsiteY47" fmla="*/ 2019300 h 3143250"/>
                  <a:gd name="connsiteX48" fmla="*/ 2822386 w 3569946"/>
                  <a:gd name="connsiteY48" fmla="*/ 2114550 h 3143250"/>
                  <a:gd name="connsiteX49" fmla="*/ 2644586 w 3569946"/>
                  <a:gd name="connsiteY49" fmla="*/ 2139950 h 3143250"/>
                  <a:gd name="connsiteX50" fmla="*/ 2530290 w 3569946"/>
                  <a:gd name="connsiteY50" fmla="*/ 2228850 h 3143250"/>
                  <a:gd name="connsiteX51" fmla="*/ 2536638 w 3569946"/>
                  <a:gd name="connsiteY51" fmla="*/ 2343150 h 3143250"/>
                  <a:gd name="connsiteX52" fmla="*/ 2473138 w 3569946"/>
                  <a:gd name="connsiteY52" fmla="*/ 2393950 h 3143250"/>
                  <a:gd name="connsiteX53" fmla="*/ 2466786 w 3569946"/>
                  <a:gd name="connsiteY53" fmla="*/ 2495550 h 3143250"/>
                  <a:gd name="connsiteX54" fmla="*/ 2511238 w 3569946"/>
                  <a:gd name="connsiteY54" fmla="*/ 2590800 h 3143250"/>
                  <a:gd name="connsiteX55" fmla="*/ 2499406 w 3569946"/>
                  <a:gd name="connsiteY55" fmla="*/ 2768304 h 3143250"/>
                  <a:gd name="connsiteX56" fmla="*/ 2498538 w 3569946"/>
                  <a:gd name="connsiteY56" fmla="*/ 2768600 h 3143250"/>
                  <a:gd name="connsiteX57" fmla="*/ 2358834 w 3569946"/>
                  <a:gd name="connsiteY57" fmla="*/ 2806700 h 3143250"/>
                  <a:gd name="connsiteX58" fmla="*/ 1914338 w 3569946"/>
                  <a:gd name="connsiteY58" fmla="*/ 2933700 h 3143250"/>
                  <a:gd name="connsiteX59" fmla="*/ 1476186 w 3569946"/>
                  <a:gd name="connsiteY59" fmla="*/ 3117850 h 3143250"/>
                  <a:gd name="connsiteX60" fmla="*/ 1292036 w 3569946"/>
                  <a:gd name="connsiteY60" fmla="*/ 3111500 h 3143250"/>
                  <a:gd name="connsiteX61" fmla="*/ 1234886 w 3569946"/>
                  <a:gd name="connsiteY61" fmla="*/ 3092450 h 3143250"/>
                  <a:gd name="connsiteX62" fmla="*/ 1076136 w 3569946"/>
                  <a:gd name="connsiteY62" fmla="*/ 3143250 h 3143250"/>
                  <a:gd name="connsiteX63" fmla="*/ 1031686 w 3569946"/>
                  <a:gd name="connsiteY63" fmla="*/ 3124200 h 3143250"/>
                  <a:gd name="connsiteX64" fmla="*/ 1241236 w 3569946"/>
                  <a:gd name="connsiteY64" fmla="*/ 2832100 h 3143250"/>
                  <a:gd name="connsiteX65" fmla="*/ 1336486 w 3569946"/>
                  <a:gd name="connsiteY65" fmla="*/ 2876550 h 3143250"/>
                  <a:gd name="connsiteX66" fmla="*/ 1520634 w 3569946"/>
                  <a:gd name="connsiteY66" fmla="*/ 2844800 h 3143250"/>
                  <a:gd name="connsiteX67" fmla="*/ 1628586 w 3569946"/>
                  <a:gd name="connsiteY67" fmla="*/ 2781300 h 3143250"/>
                  <a:gd name="connsiteX68" fmla="*/ 1685738 w 3569946"/>
                  <a:gd name="connsiteY68" fmla="*/ 2781300 h 3143250"/>
                  <a:gd name="connsiteX69" fmla="*/ 1812738 w 3569946"/>
                  <a:gd name="connsiteY69" fmla="*/ 2584450 h 3143250"/>
                  <a:gd name="connsiteX70" fmla="*/ 1927034 w 3569946"/>
                  <a:gd name="connsiteY70" fmla="*/ 2616200 h 3143250"/>
                  <a:gd name="connsiteX71" fmla="*/ 1958786 w 3569946"/>
                  <a:gd name="connsiteY71" fmla="*/ 2711450 h 3143250"/>
                  <a:gd name="connsiteX72" fmla="*/ 2047686 w 3569946"/>
                  <a:gd name="connsiteY72" fmla="*/ 2590800 h 3143250"/>
                  <a:gd name="connsiteX73" fmla="*/ 1977834 w 3569946"/>
                  <a:gd name="connsiteY73" fmla="*/ 2533650 h 3143250"/>
                  <a:gd name="connsiteX74" fmla="*/ 1990538 w 3569946"/>
                  <a:gd name="connsiteY74" fmla="*/ 2438400 h 3143250"/>
                  <a:gd name="connsiteX75" fmla="*/ 1958786 w 3569946"/>
                  <a:gd name="connsiteY75" fmla="*/ 2393950 h 3143250"/>
                  <a:gd name="connsiteX76" fmla="*/ 1965138 w 3569946"/>
                  <a:gd name="connsiteY76" fmla="*/ 2330450 h 3143250"/>
                  <a:gd name="connsiteX77" fmla="*/ 1895286 w 3569946"/>
                  <a:gd name="connsiteY77" fmla="*/ 2292350 h 3143250"/>
                  <a:gd name="connsiteX78" fmla="*/ 1819086 w 3569946"/>
                  <a:gd name="connsiteY78" fmla="*/ 2317750 h 3143250"/>
                  <a:gd name="connsiteX79" fmla="*/ 1698434 w 3569946"/>
                  <a:gd name="connsiteY79" fmla="*/ 2266950 h 3143250"/>
                  <a:gd name="connsiteX80" fmla="*/ 1685738 w 3569946"/>
                  <a:gd name="connsiteY80" fmla="*/ 2305050 h 3143250"/>
                  <a:gd name="connsiteX81" fmla="*/ 1609538 w 3569946"/>
                  <a:gd name="connsiteY81" fmla="*/ 2305050 h 3143250"/>
                  <a:gd name="connsiteX82" fmla="*/ 1584138 w 3569946"/>
                  <a:gd name="connsiteY82" fmla="*/ 2349500 h 3143250"/>
                  <a:gd name="connsiteX83" fmla="*/ 1507938 w 3569946"/>
                  <a:gd name="connsiteY83" fmla="*/ 2406650 h 3143250"/>
                  <a:gd name="connsiteX84" fmla="*/ 1431736 w 3569946"/>
                  <a:gd name="connsiteY84" fmla="*/ 2349500 h 3143250"/>
                  <a:gd name="connsiteX85" fmla="*/ 1298386 w 3569946"/>
                  <a:gd name="connsiteY85" fmla="*/ 2349500 h 3143250"/>
                  <a:gd name="connsiteX86" fmla="*/ 1095186 w 3569946"/>
                  <a:gd name="connsiteY86" fmla="*/ 2406650 h 3143250"/>
                  <a:gd name="connsiteX87" fmla="*/ 993586 w 3569946"/>
                  <a:gd name="connsiteY87" fmla="*/ 2260600 h 3143250"/>
                  <a:gd name="connsiteX88" fmla="*/ 860236 w 3569946"/>
                  <a:gd name="connsiteY88" fmla="*/ 2228850 h 3143250"/>
                  <a:gd name="connsiteX89" fmla="*/ 898336 w 3569946"/>
                  <a:gd name="connsiteY89" fmla="*/ 1993900 h 3143250"/>
                  <a:gd name="connsiteX90" fmla="*/ 815786 w 3569946"/>
                  <a:gd name="connsiteY90" fmla="*/ 2070100 h 3143250"/>
                  <a:gd name="connsiteX91" fmla="*/ 771336 w 3569946"/>
                  <a:gd name="connsiteY91" fmla="*/ 2254250 h 3143250"/>
                  <a:gd name="connsiteX92" fmla="*/ 745936 w 3569946"/>
                  <a:gd name="connsiteY92" fmla="*/ 2330450 h 3143250"/>
                  <a:gd name="connsiteX93" fmla="*/ 752286 w 3569946"/>
                  <a:gd name="connsiteY93" fmla="*/ 2470150 h 3143250"/>
                  <a:gd name="connsiteX94" fmla="*/ 930086 w 3569946"/>
                  <a:gd name="connsiteY94" fmla="*/ 2603500 h 3143250"/>
                  <a:gd name="connsiteX95" fmla="*/ 936436 w 3569946"/>
                  <a:gd name="connsiteY95" fmla="*/ 2711450 h 3143250"/>
                  <a:gd name="connsiteX96" fmla="*/ 758636 w 3569946"/>
                  <a:gd name="connsiteY96" fmla="*/ 2647950 h 3143250"/>
                  <a:gd name="connsiteX97" fmla="*/ 682436 w 3569946"/>
                  <a:gd name="connsiteY97" fmla="*/ 2622550 h 3143250"/>
                  <a:gd name="connsiteX98" fmla="*/ 523686 w 3569946"/>
                  <a:gd name="connsiteY98" fmla="*/ 2476500 h 3143250"/>
                  <a:gd name="connsiteX99" fmla="*/ 612586 w 3569946"/>
                  <a:gd name="connsiteY99" fmla="*/ 2152650 h 3143250"/>
                  <a:gd name="connsiteX100" fmla="*/ 517336 w 3569946"/>
                  <a:gd name="connsiteY100" fmla="*/ 2044700 h 3143250"/>
                  <a:gd name="connsiteX101" fmla="*/ 428436 w 3569946"/>
                  <a:gd name="connsiteY101" fmla="*/ 2139950 h 3143250"/>
                  <a:gd name="connsiteX102" fmla="*/ 403036 w 3569946"/>
                  <a:gd name="connsiteY102" fmla="*/ 2044700 h 3143250"/>
                  <a:gd name="connsiteX103" fmla="*/ 460186 w 3569946"/>
                  <a:gd name="connsiteY103" fmla="*/ 2012950 h 3143250"/>
                  <a:gd name="connsiteX104" fmla="*/ 453836 w 3569946"/>
                  <a:gd name="connsiteY104" fmla="*/ 1816100 h 3143250"/>
                  <a:gd name="connsiteX105" fmla="*/ 453836 w 3569946"/>
                  <a:gd name="connsiteY105" fmla="*/ 1695450 h 3143250"/>
                  <a:gd name="connsiteX106" fmla="*/ 549086 w 3569946"/>
                  <a:gd name="connsiteY106" fmla="*/ 1562100 h 3143250"/>
                  <a:gd name="connsiteX107" fmla="*/ 644336 w 3569946"/>
                  <a:gd name="connsiteY107" fmla="*/ 1308100 h 3143250"/>
                  <a:gd name="connsiteX108" fmla="*/ 644336 w 3569946"/>
                  <a:gd name="connsiteY108" fmla="*/ 1250950 h 3143250"/>
                  <a:gd name="connsiteX109" fmla="*/ 599886 w 3569946"/>
                  <a:gd name="connsiteY109" fmla="*/ 1282700 h 3143250"/>
                  <a:gd name="connsiteX110" fmla="*/ 530036 w 3569946"/>
                  <a:gd name="connsiteY110" fmla="*/ 1327150 h 3143250"/>
                  <a:gd name="connsiteX111" fmla="*/ 479236 w 3569946"/>
                  <a:gd name="connsiteY111" fmla="*/ 1346200 h 3143250"/>
                  <a:gd name="connsiteX112" fmla="*/ 447486 w 3569946"/>
                  <a:gd name="connsiteY112" fmla="*/ 1390650 h 3143250"/>
                  <a:gd name="connsiteX113" fmla="*/ 383986 w 3569946"/>
                  <a:gd name="connsiteY113" fmla="*/ 1409700 h 3143250"/>
                  <a:gd name="connsiteX114" fmla="*/ 390336 w 3569946"/>
                  <a:gd name="connsiteY114" fmla="*/ 1466850 h 3143250"/>
                  <a:gd name="connsiteX115" fmla="*/ 333186 w 3569946"/>
                  <a:gd name="connsiteY115" fmla="*/ 1524000 h 3143250"/>
                  <a:gd name="connsiteX116" fmla="*/ 276036 w 3569946"/>
                  <a:gd name="connsiteY116" fmla="*/ 1498600 h 3143250"/>
                  <a:gd name="connsiteX117" fmla="*/ 263336 w 3569946"/>
                  <a:gd name="connsiteY117" fmla="*/ 1435100 h 3143250"/>
                  <a:gd name="connsiteX118" fmla="*/ 244286 w 3569946"/>
                  <a:gd name="connsiteY118" fmla="*/ 1282700 h 3143250"/>
                  <a:gd name="connsiteX119" fmla="*/ 104586 w 3569946"/>
                  <a:gd name="connsiteY119" fmla="*/ 1143000 h 3143250"/>
                  <a:gd name="connsiteX120" fmla="*/ 2986 w 3569946"/>
                  <a:gd name="connsiteY120" fmla="*/ 1066800 h 3143250"/>
                  <a:gd name="connsiteX121" fmla="*/ 0 w 3569946"/>
                  <a:gd name="connsiteY121" fmla="*/ 1051712 h 3143250"/>
                  <a:gd name="connsiteX122" fmla="*/ 12514 w 3569946"/>
                  <a:gd name="connsiteY122" fmla="*/ 1057274 h 3143250"/>
                  <a:gd name="connsiteX123" fmla="*/ 50614 w 3569946"/>
                  <a:gd name="connsiteY123" fmla="*/ 657226 h 3143250"/>
                  <a:gd name="connsiteX124" fmla="*/ 317314 w 3569946"/>
                  <a:gd name="connsiteY124" fmla="*/ 228600 h 3143250"/>
                  <a:gd name="connsiteX125" fmla="*/ 460190 w 3569946"/>
                  <a:gd name="connsiteY125" fmla="*/ 238126 h 3143250"/>
                  <a:gd name="connsiteX126" fmla="*/ 669738 w 3569946"/>
                  <a:gd name="connsiteY126" fmla="*/ 171450 h 3143250"/>
                  <a:gd name="connsiteX127" fmla="*/ 774514 w 3569946"/>
                  <a:gd name="connsiteY127" fmla="*/ 152400 h 3143250"/>
                  <a:gd name="connsiteX128" fmla="*/ 888814 w 3569946"/>
                  <a:gd name="connsiteY128" fmla="*/ 76200 h 3143250"/>
                  <a:gd name="connsiteX129" fmla="*/ 898338 w 3569946"/>
                  <a:gd name="connsiteY129" fmla="*/ 1905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3569946" h="3143250">
                    <a:moveTo>
                      <a:pt x="945962" y="0"/>
                    </a:moveTo>
                    <a:lnTo>
                      <a:pt x="955490" y="66674"/>
                    </a:lnTo>
                    <a:lnTo>
                      <a:pt x="1145990" y="209550"/>
                    </a:lnTo>
                    <a:lnTo>
                      <a:pt x="1126938" y="304800"/>
                    </a:lnTo>
                    <a:lnTo>
                      <a:pt x="1222190" y="323850"/>
                    </a:lnTo>
                    <a:lnTo>
                      <a:pt x="1203138" y="438150"/>
                    </a:lnTo>
                    <a:lnTo>
                      <a:pt x="1241238" y="447674"/>
                    </a:lnTo>
                    <a:lnTo>
                      <a:pt x="1288862" y="476250"/>
                    </a:lnTo>
                    <a:lnTo>
                      <a:pt x="1355538" y="438150"/>
                    </a:lnTo>
                    <a:lnTo>
                      <a:pt x="1536514" y="523874"/>
                    </a:lnTo>
                    <a:lnTo>
                      <a:pt x="1555562" y="619126"/>
                    </a:lnTo>
                    <a:lnTo>
                      <a:pt x="1641290" y="657226"/>
                    </a:lnTo>
                    <a:lnTo>
                      <a:pt x="1755586" y="561974"/>
                    </a:lnTo>
                    <a:lnTo>
                      <a:pt x="1946090" y="495300"/>
                    </a:lnTo>
                    <a:lnTo>
                      <a:pt x="2088962" y="619126"/>
                    </a:lnTo>
                    <a:lnTo>
                      <a:pt x="2146114" y="609600"/>
                    </a:lnTo>
                    <a:lnTo>
                      <a:pt x="2231838" y="695326"/>
                    </a:lnTo>
                    <a:lnTo>
                      <a:pt x="2327090" y="704850"/>
                    </a:lnTo>
                    <a:lnTo>
                      <a:pt x="2546162" y="581026"/>
                    </a:lnTo>
                    <a:lnTo>
                      <a:pt x="2593786" y="523874"/>
                    </a:lnTo>
                    <a:lnTo>
                      <a:pt x="2717202" y="537586"/>
                    </a:lnTo>
                    <a:cubicBezTo>
                      <a:pt x="2717338" y="539366"/>
                      <a:pt x="2717478" y="541146"/>
                      <a:pt x="2717614" y="542926"/>
                    </a:cubicBezTo>
                    <a:lnTo>
                      <a:pt x="2689038" y="676274"/>
                    </a:lnTo>
                    <a:lnTo>
                      <a:pt x="2774762" y="838200"/>
                    </a:lnTo>
                    <a:lnTo>
                      <a:pt x="2917638" y="781050"/>
                    </a:lnTo>
                    <a:lnTo>
                      <a:pt x="3003362" y="781050"/>
                    </a:lnTo>
                    <a:lnTo>
                      <a:pt x="3041462" y="714374"/>
                    </a:lnTo>
                    <a:lnTo>
                      <a:pt x="3203386" y="695326"/>
                    </a:lnTo>
                    <a:lnTo>
                      <a:pt x="3241490" y="752474"/>
                    </a:lnTo>
                    <a:lnTo>
                      <a:pt x="3336738" y="762000"/>
                    </a:lnTo>
                    <a:lnTo>
                      <a:pt x="3393890" y="809626"/>
                    </a:lnTo>
                    <a:lnTo>
                      <a:pt x="3565338" y="752474"/>
                    </a:lnTo>
                    <a:lnTo>
                      <a:pt x="3569946" y="752474"/>
                    </a:lnTo>
                    <a:lnTo>
                      <a:pt x="3501838" y="876300"/>
                    </a:lnTo>
                    <a:lnTo>
                      <a:pt x="3527238" y="933450"/>
                    </a:lnTo>
                    <a:lnTo>
                      <a:pt x="3527238" y="996950"/>
                    </a:lnTo>
                    <a:lnTo>
                      <a:pt x="3482786" y="1047750"/>
                    </a:lnTo>
                    <a:lnTo>
                      <a:pt x="3451038" y="1187450"/>
                    </a:lnTo>
                    <a:lnTo>
                      <a:pt x="3412938" y="1193800"/>
                    </a:lnTo>
                    <a:lnTo>
                      <a:pt x="3387538" y="1263650"/>
                    </a:lnTo>
                    <a:lnTo>
                      <a:pt x="3228786" y="1390650"/>
                    </a:lnTo>
                    <a:lnTo>
                      <a:pt x="3158938" y="1498600"/>
                    </a:lnTo>
                    <a:lnTo>
                      <a:pt x="3177986" y="1663700"/>
                    </a:lnTo>
                    <a:lnTo>
                      <a:pt x="3133538" y="1714500"/>
                    </a:lnTo>
                    <a:lnTo>
                      <a:pt x="3050986" y="1752600"/>
                    </a:lnTo>
                    <a:lnTo>
                      <a:pt x="2962090" y="1974850"/>
                    </a:lnTo>
                    <a:lnTo>
                      <a:pt x="2930338" y="2019300"/>
                    </a:lnTo>
                    <a:lnTo>
                      <a:pt x="2841438" y="2019300"/>
                    </a:lnTo>
                    <a:lnTo>
                      <a:pt x="2822386" y="2114550"/>
                    </a:lnTo>
                    <a:lnTo>
                      <a:pt x="2644586" y="2139950"/>
                    </a:lnTo>
                    <a:lnTo>
                      <a:pt x="2530290" y="2228850"/>
                    </a:lnTo>
                    <a:lnTo>
                      <a:pt x="2536638" y="2343150"/>
                    </a:lnTo>
                    <a:lnTo>
                      <a:pt x="2473138" y="2393950"/>
                    </a:lnTo>
                    <a:lnTo>
                      <a:pt x="2466786" y="2495550"/>
                    </a:lnTo>
                    <a:lnTo>
                      <a:pt x="2511238" y="2590800"/>
                    </a:lnTo>
                    <a:lnTo>
                      <a:pt x="2499406" y="2768304"/>
                    </a:lnTo>
                    <a:lnTo>
                      <a:pt x="2498538" y="2768600"/>
                    </a:lnTo>
                    <a:lnTo>
                      <a:pt x="2358834" y="2806700"/>
                    </a:lnTo>
                    <a:lnTo>
                      <a:pt x="1914338" y="2933700"/>
                    </a:lnTo>
                    <a:lnTo>
                      <a:pt x="1476186" y="3117850"/>
                    </a:lnTo>
                    <a:lnTo>
                      <a:pt x="1292036" y="3111500"/>
                    </a:lnTo>
                    <a:lnTo>
                      <a:pt x="1234886" y="3092450"/>
                    </a:lnTo>
                    <a:lnTo>
                      <a:pt x="1076136" y="3143250"/>
                    </a:lnTo>
                    <a:lnTo>
                      <a:pt x="1031686" y="3124200"/>
                    </a:lnTo>
                    <a:lnTo>
                      <a:pt x="1241236" y="2832100"/>
                    </a:lnTo>
                    <a:lnTo>
                      <a:pt x="1336486" y="2876550"/>
                    </a:lnTo>
                    <a:lnTo>
                      <a:pt x="1520634" y="2844800"/>
                    </a:lnTo>
                    <a:lnTo>
                      <a:pt x="1628586" y="2781300"/>
                    </a:lnTo>
                    <a:lnTo>
                      <a:pt x="1685738" y="2781300"/>
                    </a:lnTo>
                    <a:lnTo>
                      <a:pt x="1812738" y="2584450"/>
                    </a:lnTo>
                    <a:lnTo>
                      <a:pt x="1927034" y="2616200"/>
                    </a:lnTo>
                    <a:lnTo>
                      <a:pt x="1958786" y="2711450"/>
                    </a:lnTo>
                    <a:lnTo>
                      <a:pt x="2047686" y="2590800"/>
                    </a:lnTo>
                    <a:lnTo>
                      <a:pt x="1977834" y="2533650"/>
                    </a:lnTo>
                    <a:lnTo>
                      <a:pt x="1990538" y="2438400"/>
                    </a:lnTo>
                    <a:lnTo>
                      <a:pt x="1958786" y="2393950"/>
                    </a:lnTo>
                    <a:lnTo>
                      <a:pt x="1965138" y="2330450"/>
                    </a:lnTo>
                    <a:lnTo>
                      <a:pt x="1895286" y="2292350"/>
                    </a:lnTo>
                    <a:lnTo>
                      <a:pt x="1819086" y="2317750"/>
                    </a:lnTo>
                    <a:lnTo>
                      <a:pt x="1698434" y="2266950"/>
                    </a:lnTo>
                    <a:lnTo>
                      <a:pt x="1685738" y="2305050"/>
                    </a:lnTo>
                    <a:lnTo>
                      <a:pt x="1609538" y="2305050"/>
                    </a:lnTo>
                    <a:lnTo>
                      <a:pt x="1584138" y="2349500"/>
                    </a:lnTo>
                    <a:lnTo>
                      <a:pt x="1507938" y="2406650"/>
                    </a:lnTo>
                    <a:lnTo>
                      <a:pt x="1431736" y="2349500"/>
                    </a:lnTo>
                    <a:lnTo>
                      <a:pt x="1298386" y="2349500"/>
                    </a:lnTo>
                    <a:lnTo>
                      <a:pt x="1095186" y="2406650"/>
                    </a:lnTo>
                    <a:lnTo>
                      <a:pt x="993586" y="2260600"/>
                    </a:lnTo>
                    <a:lnTo>
                      <a:pt x="860236" y="2228850"/>
                    </a:lnTo>
                    <a:lnTo>
                      <a:pt x="898336" y="1993900"/>
                    </a:lnTo>
                    <a:lnTo>
                      <a:pt x="815786" y="2070100"/>
                    </a:lnTo>
                    <a:lnTo>
                      <a:pt x="771336" y="2254250"/>
                    </a:lnTo>
                    <a:lnTo>
                      <a:pt x="745936" y="2330450"/>
                    </a:lnTo>
                    <a:lnTo>
                      <a:pt x="752286" y="2470150"/>
                    </a:lnTo>
                    <a:lnTo>
                      <a:pt x="930086" y="2603500"/>
                    </a:lnTo>
                    <a:lnTo>
                      <a:pt x="936436" y="2711450"/>
                    </a:lnTo>
                    <a:lnTo>
                      <a:pt x="758636" y="2647950"/>
                    </a:lnTo>
                    <a:lnTo>
                      <a:pt x="682436" y="2622550"/>
                    </a:lnTo>
                    <a:lnTo>
                      <a:pt x="523686" y="2476500"/>
                    </a:lnTo>
                    <a:lnTo>
                      <a:pt x="612586" y="2152650"/>
                    </a:lnTo>
                    <a:lnTo>
                      <a:pt x="517336" y="2044700"/>
                    </a:lnTo>
                    <a:lnTo>
                      <a:pt x="428436" y="2139950"/>
                    </a:lnTo>
                    <a:lnTo>
                      <a:pt x="403036" y="2044700"/>
                    </a:lnTo>
                    <a:lnTo>
                      <a:pt x="460186" y="2012950"/>
                    </a:lnTo>
                    <a:lnTo>
                      <a:pt x="453836" y="1816100"/>
                    </a:lnTo>
                    <a:lnTo>
                      <a:pt x="453836" y="1695450"/>
                    </a:lnTo>
                    <a:lnTo>
                      <a:pt x="549086" y="1562100"/>
                    </a:lnTo>
                    <a:lnTo>
                      <a:pt x="644336" y="1308100"/>
                    </a:lnTo>
                    <a:lnTo>
                      <a:pt x="644336" y="1250950"/>
                    </a:lnTo>
                    <a:lnTo>
                      <a:pt x="599886" y="1282700"/>
                    </a:lnTo>
                    <a:lnTo>
                      <a:pt x="530036" y="1327150"/>
                    </a:lnTo>
                    <a:lnTo>
                      <a:pt x="479236" y="1346200"/>
                    </a:lnTo>
                    <a:lnTo>
                      <a:pt x="447486" y="1390650"/>
                    </a:lnTo>
                    <a:lnTo>
                      <a:pt x="383986" y="1409700"/>
                    </a:lnTo>
                    <a:lnTo>
                      <a:pt x="390336" y="1466850"/>
                    </a:lnTo>
                    <a:lnTo>
                      <a:pt x="333186" y="1524000"/>
                    </a:lnTo>
                    <a:lnTo>
                      <a:pt x="276036" y="1498600"/>
                    </a:lnTo>
                    <a:lnTo>
                      <a:pt x="263336" y="1435100"/>
                    </a:lnTo>
                    <a:lnTo>
                      <a:pt x="244286" y="1282700"/>
                    </a:lnTo>
                    <a:lnTo>
                      <a:pt x="104586" y="1143000"/>
                    </a:lnTo>
                    <a:lnTo>
                      <a:pt x="2986" y="1066800"/>
                    </a:lnTo>
                    <a:lnTo>
                      <a:pt x="0" y="1051712"/>
                    </a:lnTo>
                    <a:lnTo>
                      <a:pt x="12514" y="1057274"/>
                    </a:lnTo>
                    <a:lnTo>
                      <a:pt x="50614" y="657226"/>
                    </a:lnTo>
                    <a:lnTo>
                      <a:pt x="317314" y="228600"/>
                    </a:lnTo>
                    <a:lnTo>
                      <a:pt x="460190" y="238126"/>
                    </a:lnTo>
                    <a:lnTo>
                      <a:pt x="669738" y="171450"/>
                    </a:lnTo>
                    <a:lnTo>
                      <a:pt x="774514" y="152400"/>
                    </a:lnTo>
                    <a:lnTo>
                      <a:pt x="888814" y="76200"/>
                    </a:lnTo>
                    <a:lnTo>
                      <a:pt x="898338" y="1905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9F7A8789-CD62-32C8-E401-773DB178E2D4}"/>
                  </a:ext>
                </a:extLst>
              </p:cNvPr>
              <p:cNvSpPr/>
              <p:nvPr/>
            </p:nvSpPr>
            <p:spPr>
              <a:xfrm>
                <a:off x="688124" y="2861737"/>
                <a:ext cx="330194" cy="681563"/>
              </a:xfrm>
              <a:custGeom>
                <a:avLst/>
                <a:gdLst>
                  <a:gd name="connsiteX0" fmla="*/ 156735 w 374850"/>
                  <a:gd name="connsiteY0" fmla="*/ 0 h 773740"/>
                  <a:gd name="connsiteX1" fmla="*/ 172188 w 374850"/>
                  <a:gd name="connsiteY1" fmla="*/ 10302 h 773740"/>
                  <a:gd name="connsiteX2" fmla="*/ 182490 w 374850"/>
                  <a:gd name="connsiteY2" fmla="*/ 34340 h 773740"/>
                  <a:gd name="connsiteX3" fmla="*/ 201378 w 374850"/>
                  <a:gd name="connsiteY3" fmla="*/ 61813 h 773740"/>
                  <a:gd name="connsiteX4" fmla="*/ 209962 w 374850"/>
                  <a:gd name="connsiteY4" fmla="*/ 73832 h 773740"/>
                  <a:gd name="connsiteX5" fmla="*/ 225415 w 374850"/>
                  <a:gd name="connsiteY5" fmla="*/ 72114 h 773740"/>
                  <a:gd name="connsiteX6" fmla="*/ 238927 w 374850"/>
                  <a:gd name="connsiteY6" fmla="*/ 78119 h 773740"/>
                  <a:gd name="connsiteX7" fmla="*/ 239438 w 374850"/>
                  <a:gd name="connsiteY7" fmla="*/ 80700 h 773740"/>
                  <a:gd name="connsiteX8" fmla="*/ 257753 w 374850"/>
                  <a:gd name="connsiteY8" fmla="*/ 94436 h 773740"/>
                  <a:gd name="connsiteX9" fmla="*/ 282936 w 374850"/>
                  <a:gd name="connsiteY9" fmla="*/ 119619 h 773740"/>
                  <a:gd name="connsiteX10" fmla="*/ 286370 w 374850"/>
                  <a:gd name="connsiteY10" fmla="*/ 147091 h 773740"/>
                  <a:gd name="connsiteX11" fmla="*/ 286961 w 374850"/>
                  <a:gd name="connsiteY11" fmla="*/ 150048 h 773740"/>
                  <a:gd name="connsiteX12" fmla="*/ 286939 w 374850"/>
                  <a:gd name="connsiteY12" fmla="*/ 150067 h 773740"/>
                  <a:gd name="connsiteX13" fmla="*/ 238862 w 374850"/>
                  <a:gd name="connsiteY13" fmla="*/ 167924 h 773740"/>
                  <a:gd name="connsiteX14" fmla="*/ 234742 w 374850"/>
                  <a:gd name="connsiteY14" fmla="*/ 184407 h 773740"/>
                  <a:gd name="connsiteX15" fmla="*/ 236115 w 374850"/>
                  <a:gd name="connsiteY15" fmla="*/ 195396 h 773740"/>
                  <a:gd name="connsiteX16" fmla="*/ 229247 w 374850"/>
                  <a:gd name="connsiteY16" fmla="*/ 202264 h 773740"/>
                  <a:gd name="connsiteX17" fmla="*/ 229247 w 374850"/>
                  <a:gd name="connsiteY17" fmla="*/ 221495 h 773740"/>
                  <a:gd name="connsiteX18" fmla="*/ 229247 w 374850"/>
                  <a:gd name="connsiteY18" fmla="*/ 247594 h 773740"/>
                  <a:gd name="connsiteX19" fmla="*/ 164687 w 374850"/>
                  <a:gd name="connsiteY19" fmla="*/ 328637 h 773740"/>
                  <a:gd name="connsiteX20" fmla="*/ 156446 w 374850"/>
                  <a:gd name="connsiteY20" fmla="*/ 379461 h 773740"/>
                  <a:gd name="connsiteX21" fmla="*/ 174303 w 374850"/>
                  <a:gd name="connsiteY21" fmla="*/ 390449 h 773740"/>
                  <a:gd name="connsiteX22" fmla="*/ 167435 w 374850"/>
                  <a:gd name="connsiteY22" fmla="*/ 433031 h 773740"/>
                  <a:gd name="connsiteX23" fmla="*/ 182544 w 374850"/>
                  <a:gd name="connsiteY23" fmla="*/ 431658 h 773740"/>
                  <a:gd name="connsiteX24" fmla="*/ 223753 w 374850"/>
                  <a:gd name="connsiteY24" fmla="*/ 445394 h 773740"/>
                  <a:gd name="connsiteX25" fmla="*/ 237489 w 374850"/>
                  <a:gd name="connsiteY25" fmla="*/ 465998 h 773740"/>
                  <a:gd name="connsiteX26" fmla="*/ 289686 w 374850"/>
                  <a:gd name="connsiteY26" fmla="*/ 487976 h 773740"/>
                  <a:gd name="connsiteX27" fmla="*/ 296554 w 374850"/>
                  <a:gd name="connsiteY27" fmla="*/ 500338 h 773740"/>
                  <a:gd name="connsiteX28" fmla="*/ 317158 w 374850"/>
                  <a:gd name="connsiteY28" fmla="*/ 498965 h 773740"/>
                  <a:gd name="connsiteX29" fmla="*/ 328147 w 374850"/>
                  <a:gd name="connsiteY29" fmla="*/ 509954 h 773740"/>
                  <a:gd name="connsiteX30" fmla="*/ 335015 w 374850"/>
                  <a:gd name="connsiteY30" fmla="*/ 509954 h 773740"/>
                  <a:gd name="connsiteX31" fmla="*/ 354246 w 374850"/>
                  <a:gd name="connsiteY31" fmla="*/ 526437 h 773740"/>
                  <a:gd name="connsiteX32" fmla="*/ 356993 w 374850"/>
                  <a:gd name="connsiteY32" fmla="*/ 544294 h 773740"/>
                  <a:gd name="connsiteX33" fmla="*/ 367982 w 374850"/>
                  <a:gd name="connsiteY33" fmla="*/ 538800 h 773740"/>
                  <a:gd name="connsiteX34" fmla="*/ 374850 w 374850"/>
                  <a:gd name="connsiteY34" fmla="*/ 541547 h 773740"/>
                  <a:gd name="connsiteX35" fmla="*/ 372103 w 374850"/>
                  <a:gd name="connsiteY35" fmla="*/ 592371 h 773740"/>
                  <a:gd name="connsiteX36" fmla="*/ 356993 w 374850"/>
                  <a:gd name="connsiteY36" fmla="*/ 586876 h 773740"/>
                  <a:gd name="connsiteX37" fmla="*/ 347378 w 374850"/>
                  <a:gd name="connsiteY37" fmla="*/ 597865 h 773740"/>
                  <a:gd name="connsiteX38" fmla="*/ 356993 w 374850"/>
                  <a:gd name="connsiteY38" fmla="*/ 606107 h 773740"/>
                  <a:gd name="connsiteX39" fmla="*/ 356993 w 374850"/>
                  <a:gd name="connsiteY39" fmla="*/ 621216 h 773740"/>
                  <a:gd name="connsiteX40" fmla="*/ 361114 w 374850"/>
                  <a:gd name="connsiteY40" fmla="*/ 647315 h 773740"/>
                  <a:gd name="connsiteX41" fmla="*/ 337762 w 374850"/>
                  <a:gd name="connsiteY41" fmla="*/ 666546 h 773740"/>
                  <a:gd name="connsiteX42" fmla="*/ 307543 w 374850"/>
                  <a:gd name="connsiteY42" fmla="*/ 662425 h 773740"/>
                  <a:gd name="connsiteX43" fmla="*/ 337762 w 374850"/>
                  <a:gd name="connsiteY43" fmla="*/ 650062 h 773740"/>
                  <a:gd name="connsiteX44" fmla="*/ 319906 w 374850"/>
                  <a:gd name="connsiteY44" fmla="*/ 645941 h 773740"/>
                  <a:gd name="connsiteX45" fmla="*/ 315785 w 374850"/>
                  <a:gd name="connsiteY45" fmla="*/ 639073 h 773740"/>
                  <a:gd name="connsiteX46" fmla="*/ 292433 w 374850"/>
                  <a:gd name="connsiteY46" fmla="*/ 643194 h 773740"/>
                  <a:gd name="connsiteX47" fmla="*/ 270455 w 374850"/>
                  <a:gd name="connsiteY47" fmla="*/ 639073 h 773740"/>
                  <a:gd name="connsiteX48" fmla="*/ 249851 w 374850"/>
                  <a:gd name="connsiteY48" fmla="*/ 647315 h 773740"/>
                  <a:gd name="connsiteX49" fmla="*/ 267708 w 374850"/>
                  <a:gd name="connsiteY49" fmla="*/ 614348 h 773740"/>
                  <a:gd name="connsiteX50" fmla="*/ 247104 w 374850"/>
                  <a:gd name="connsiteY50" fmla="*/ 614348 h 773740"/>
                  <a:gd name="connsiteX51" fmla="*/ 231994 w 374850"/>
                  <a:gd name="connsiteY51" fmla="*/ 647315 h 773740"/>
                  <a:gd name="connsiteX52" fmla="*/ 199028 w 374850"/>
                  <a:gd name="connsiteY52" fmla="*/ 672040 h 773740"/>
                  <a:gd name="connsiteX53" fmla="*/ 189412 w 374850"/>
                  <a:gd name="connsiteY53" fmla="*/ 655557 h 773740"/>
                  <a:gd name="connsiteX54" fmla="*/ 171555 w 374850"/>
                  <a:gd name="connsiteY54" fmla="*/ 661051 h 773740"/>
                  <a:gd name="connsiteX55" fmla="*/ 166061 w 374850"/>
                  <a:gd name="connsiteY55" fmla="*/ 672040 h 773740"/>
                  <a:gd name="connsiteX56" fmla="*/ 152325 w 374850"/>
                  <a:gd name="connsiteY56" fmla="*/ 672040 h 773740"/>
                  <a:gd name="connsiteX57" fmla="*/ 150951 w 374850"/>
                  <a:gd name="connsiteY57" fmla="*/ 684403 h 773740"/>
                  <a:gd name="connsiteX58" fmla="*/ 134468 w 374850"/>
                  <a:gd name="connsiteY58" fmla="*/ 687150 h 773740"/>
                  <a:gd name="connsiteX59" fmla="*/ 124853 w 374850"/>
                  <a:gd name="connsiteY59" fmla="*/ 680282 h 773740"/>
                  <a:gd name="connsiteX60" fmla="*/ 119358 w 374850"/>
                  <a:gd name="connsiteY60" fmla="*/ 694018 h 773740"/>
                  <a:gd name="connsiteX61" fmla="*/ 85018 w 374850"/>
                  <a:gd name="connsiteY61" fmla="*/ 705007 h 773740"/>
                  <a:gd name="connsiteX62" fmla="*/ 64414 w 374850"/>
                  <a:gd name="connsiteY62" fmla="*/ 705007 h 773740"/>
                  <a:gd name="connsiteX63" fmla="*/ 49304 w 374850"/>
                  <a:gd name="connsiteY63" fmla="*/ 713249 h 773740"/>
                  <a:gd name="connsiteX64" fmla="*/ 47930 w 374850"/>
                  <a:gd name="connsiteY64" fmla="*/ 725611 h 773740"/>
                  <a:gd name="connsiteX65" fmla="*/ 31447 w 374850"/>
                  <a:gd name="connsiteY65" fmla="*/ 731105 h 773740"/>
                  <a:gd name="connsiteX66" fmla="*/ 21832 w 374850"/>
                  <a:gd name="connsiteY66" fmla="*/ 759951 h 773740"/>
                  <a:gd name="connsiteX67" fmla="*/ 0 w 374850"/>
                  <a:gd name="connsiteY67" fmla="*/ 773740 h 773740"/>
                  <a:gd name="connsiteX68" fmla="*/ 0 w 374850"/>
                  <a:gd name="connsiteY68" fmla="*/ 261330 h 773740"/>
                  <a:gd name="connsiteX69" fmla="*/ 20061 w 374850"/>
                  <a:gd name="connsiteY69" fmla="*/ 261330 h 773740"/>
                  <a:gd name="connsiteX70" fmla="*/ 64016 w 374850"/>
                  <a:gd name="connsiteY70" fmla="*/ 240726 h 773740"/>
                  <a:gd name="connsiteX71" fmla="*/ 75005 w 374850"/>
                  <a:gd name="connsiteY71" fmla="*/ 210506 h 773740"/>
                  <a:gd name="connsiteX72" fmla="*/ 88741 w 374850"/>
                  <a:gd name="connsiteY72" fmla="*/ 200891 h 773740"/>
                  <a:gd name="connsiteX73" fmla="*/ 98357 w 374850"/>
                  <a:gd name="connsiteY73" fmla="*/ 176166 h 773740"/>
                  <a:gd name="connsiteX74" fmla="*/ 101104 w 374850"/>
                  <a:gd name="connsiteY74" fmla="*/ 139078 h 773740"/>
                  <a:gd name="connsiteX75" fmla="*/ 114840 w 374850"/>
                  <a:gd name="connsiteY75" fmla="*/ 122595 h 773740"/>
                  <a:gd name="connsiteX76" fmla="*/ 112093 w 374850"/>
                  <a:gd name="connsiteY76" fmla="*/ 86881 h 773740"/>
                  <a:gd name="connsiteX77" fmla="*/ 120334 w 374850"/>
                  <a:gd name="connsiteY77" fmla="*/ 62156 h 773740"/>
                  <a:gd name="connsiteX78" fmla="*/ 96983 w 374850"/>
                  <a:gd name="connsiteY78" fmla="*/ 45673 h 773740"/>
                  <a:gd name="connsiteX79" fmla="*/ 98497 w 374850"/>
                  <a:gd name="connsiteY79" fmla="*/ 25228 h 773740"/>
                  <a:gd name="connsiteX80" fmla="*/ 97337 w 374850"/>
                  <a:gd name="connsiteY80" fmla="*/ 25755 h 773740"/>
                  <a:gd name="connsiteX81" fmla="*/ 97119 w 374850"/>
                  <a:gd name="connsiteY81" fmla="*/ 25537 h 773740"/>
                  <a:gd name="connsiteX82" fmla="*/ 115526 w 374850"/>
                  <a:gd name="connsiteY82" fmla="*/ 17170 h 773740"/>
                  <a:gd name="connsiteX83" fmla="*/ 139565 w 374850"/>
                  <a:gd name="connsiteY83" fmla="*/ 15453 h 773740"/>
                  <a:gd name="connsiteX0" fmla="*/ 249482 w 467597"/>
                  <a:gd name="connsiteY0" fmla="*/ 0 h 773740"/>
                  <a:gd name="connsiteX1" fmla="*/ 264935 w 467597"/>
                  <a:gd name="connsiteY1" fmla="*/ 10302 h 773740"/>
                  <a:gd name="connsiteX2" fmla="*/ 275237 w 467597"/>
                  <a:gd name="connsiteY2" fmla="*/ 34340 h 773740"/>
                  <a:gd name="connsiteX3" fmla="*/ 294125 w 467597"/>
                  <a:gd name="connsiteY3" fmla="*/ 61813 h 773740"/>
                  <a:gd name="connsiteX4" fmla="*/ 302709 w 467597"/>
                  <a:gd name="connsiteY4" fmla="*/ 73832 h 773740"/>
                  <a:gd name="connsiteX5" fmla="*/ 318162 w 467597"/>
                  <a:gd name="connsiteY5" fmla="*/ 72114 h 773740"/>
                  <a:gd name="connsiteX6" fmla="*/ 331674 w 467597"/>
                  <a:gd name="connsiteY6" fmla="*/ 78119 h 773740"/>
                  <a:gd name="connsiteX7" fmla="*/ 332185 w 467597"/>
                  <a:gd name="connsiteY7" fmla="*/ 80700 h 773740"/>
                  <a:gd name="connsiteX8" fmla="*/ 350500 w 467597"/>
                  <a:gd name="connsiteY8" fmla="*/ 94436 h 773740"/>
                  <a:gd name="connsiteX9" fmla="*/ 375683 w 467597"/>
                  <a:gd name="connsiteY9" fmla="*/ 119619 h 773740"/>
                  <a:gd name="connsiteX10" fmla="*/ 379117 w 467597"/>
                  <a:gd name="connsiteY10" fmla="*/ 147091 h 773740"/>
                  <a:gd name="connsiteX11" fmla="*/ 379708 w 467597"/>
                  <a:gd name="connsiteY11" fmla="*/ 150048 h 773740"/>
                  <a:gd name="connsiteX12" fmla="*/ 379686 w 467597"/>
                  <a:gd name="connsiteY12" fmla="*/ 150067 h 773740"/>
                  <a:gd name="connsiteX13" fmla="*/ 331609 w 467597"/>
                  <a:gd name="connsiteY13" fmla="*/ 167924 h 773740"/>
                  <a:gd name="connsiteX14" fmla="*/ 327489 w 467597"/>
                  <a:gd name="connsiteY14" fmla="*/ 184407 h 773740"/>
                  <a:gd name="connsiteX15" fmla="*/ 328862 w 467597"/>
                  <a:gd name="connsiteY15" fmla="*/ 195396 h 773740"/>
                  <a:gd name="connsiteX16" fmla="*/ 321994 w 467597"/>
                  <a:gd name="connsiteY16" fmla="*/ 202264 h 773740"/>
                  <a:gd name="connsiteX17" fmla="*/ 321994 w 467597"/>
                  <a:gd name="connsiteY17" fmla="*/ 221495 h 773740"/>
                  <a:gd name="connsiteX18" fmla="*/ 321994 w 467597"/>
                  <a:gd name="connsiteY18" fmla="*/ 247594 h 773740"/>
                  <a:gd name="connsiteX19" fmla="*/ 257434 w 467597"/>
                  <a:gd name="connsiteY19" fmla="*/ 328637 h 773740"/>
                  <a:gd name="connsiteX20" fmla="*/ 249193 w 467597"/>
                  <a:gd name="connsiteY20" fmla="*/ 379461 h 773740"/>
                  <a:gd name="connsiteX21" fmla="*/ 267050 w 467597"/>
                  <a:gd name="connsiteY21" fmla="*/ 390449 h 773740"/>
                  <a:gd name="connsiteX22" fmla="*/ 260182 w 467597"/>
                  <a:gd name="connsiteY22" fmla="*/ 433031 h 773740"/>
                  <a:gd name="connsiteX23" fmla="*/ 275291 w 467597"/>
                  <a:gd name="connsiteY23" fmla="*/ 431658 h 773740"/>
                  <a:gd name="connsiteX24" fmla="*/ 316500 w 467597"/>
                  <a:gd name="connsiteY24" fmla="*/ 445394 h 773740"/>
                  <a:gd name="connsiteX25" fmla="*/ 330236 w 467597"/>
                  <a:gd name="connsiteY25" fmla="*/ 465998 h 773740"/>
                  <a:gd name="connsiteX26" fmla="*/ 382433 w 467597"/>
                  <a:gd name="connsiteY26" fmla="*/ 487976 h 773740"/>
                  <a:gd name="connsiteX27" fmla="*/ 389301 w 467597"/>
                  <a:gd name="connsiteY27" fmla="*/ 500338 h 773740"/>
                  <a:gd name="connsiteX28" fmla="*/ 409905 w 467597"/>
                  <a:gd name="connsiteY28" fmla="*/ 498965 h 773740"/>
                  <a:gd name="connsiteX29" fmla="*/ 420894 w 467597"/>
                  <a:gd name="connsiteY29" fmla="*/ 509954 h 773740"/>
                  <a:gd name="connsiteX30" fmla="*/ 427762 w 467597"/>
                  <a:gd name="connsiteY30" fmla="*/ 509954 h 773740"/>
                  <a:gd name="connsiteX31" fmla="*/ 446993 w 467597"/>
                  <a:gd name="connsiteY31" fmla="*/ 526437 h 773740"/>
                  <a:gd name="connsiteX32" fmla="*/ 449740 w 467597"/>
                  <a:gd name="connsiteY32" fmla="*/ 544294 h 773740"/>
                  <a:gd name="connsiteX33" fmla="*/ 460729 w 467597"/>
                  <a:gd name="connsiteY33" fmla="*/ 538800 h 773740"/>
                  <a:gd name="connsiteX34" fmla="*/ 467597 w 467597"/>
                  <a:gd name="connsiteY34" fmla="*/ 541547 h 773740"/>
                  <a:gd name="connsiteX35" fmla="*/ 464850 w 467597"/>
                  <a:gd name="connsiteY35" fmla="*/ 592371 h 773740"/>
                  <a:gd name="connsiteX36" fmla="*/ 449740 w 467597"/>
                  <a:gd name="connsiteY36" fmla="*/ 586876 h 773740"/>
                  <a:gd name="connsiteX37" fmla="*/ 440125 w 467597"/>
                  <a:gd name="connsiteY37" fmla="*/ 597865 h 773740"/>
                  <a:gd name="connsiteX38" fmla="*/ 449740 w 467597"/>
                  <a:gd name="connsiteY38" fmla="*/ 606107 h 773740"/>
                  <a:gd name="connsiteX39" fmla="*/ 449740 w 467597"/>
                  <a:gd name="connsiteY39" fmla="*/ 621216 h 773740"/>
                  <a:gd name="connsiteX40" fmla="*/ 453861 w 467597"/>
                  <a:gd name="connsiteY40" fmla="*/ 647315 h 773740"/>
                  <a:gd name="connsiteX41" fmla="*/ 430509 w 467597"/>
                  <a:gd name="connsiteY41" fmla="*/ 666546 h 773740"/>
                  <a:gd name="connsiteX42" fmla="*/ 400290 w 467597"/>
                  <a:gd name="connsiteY42" fmla="*/ 662425 h 773740"/>
                  <a:gd name="connsiteX43" fmla="*/ 430509 w 467597"/>
                  <a:gd name="connsiteY43" fmla="*/ 650062 h 773740"/>
                  <a:gd name="connsiteX44" fmla="*/ 412653 w 467597"/>
                  <a:gd name="connsiteY44" fmla="*/ 645941 h 773740"/>
                  <a:gd name="connsiteX45" fmla="*/ 408532 w 467597"/>
                  <a:gd name="connsiteY45" fmla="*/ 639073 h 773740"/>
                  <a:gd name="connsiteX46" fmla="*/ 385180 w 467597"/>
                  <a:gd name="connsiteY46" fmla="*/ 643194 h 773740"/>
                  <a:gd name="connsiteX47" fmla="*/ 363202 w 467597"/>
                  <a:gd name="connsiteY47" fmla="*/ 639073 h 773740"/>
                  <a:gd name="connsiteX48" fmla="*/ 342598 w 467597"/>
                  <a:gd name="connsiteY48" fmla="*/ 647315 h 773740"/>
                  <a:gd name="connsiteX49" fmla="*/ 360455 w 467597"/>
                  <a:gd name="connsiteY49" fmla="*/ 614348 h 773740"/>
                  <a:gd name="connsiteX50" fmla="*/ 339851 w 467597"/>
                  <a:gd name="connsiteY50" fmla="*/ 614348 h 773740"/>
                  <a:gd name="connsiteX51" fmla="*/ 324741 w 467597"/>
                  <a:gd name="connsiteY51" fmla="*/ 647315 h 773740"/>
                  <a:gd name="connsiteX52" fmla="*/ 291775 w 467597"/>
                  <a:gd name="connsiteY52" fmla="*/ 672040 h 773740"/>
                  <a:gd name="connsiteX53" fmla="*/ 282159 w 467597"/>
                  <a:gd name="connsiteY53" fmla="*/ 655557 h 773740"/>
                  <a:gd name="connsiteX54" fmla="*/ 264302 w 467597"/>
                  <a:gd name="connsiteY54" fmla="*/ 661051 h 773740"/>
                  <a:gd name="connsiteX55" fmla="*/ 258808 w 467597"/>
                  <a:gd name="connsiteY55" fmla="*/ 672040 h 773740"/>
                  <a:gd name="connsiteX56" fmla="*/ 245072 w 467597"/>
                  <a:gd name="connsiteY56" fmla="*/ 672040 h 773740"/>
                  <a:gd name="connsiteX57" fmla="*/ 243698 w 467597"/>
                  <a:gd name="connsiteY57" fmla="*/ 684403 h 773740"/>
                  <a:gd name="connsiteX58" fmla="*/ 227215 w 467597"/>
                  <a:gd name="connsiteY58" fmla="*/ 687150 h 773740"/>
                  <a:gd name="connsiteX59" fmla="*/ 217600 w 467597"/>
                  <a:gd name="connsiteY59" fmla="*/ 680282 h 773740"/>
                  <a:gd name="connsiteX60" fmla="*/ 212105 w 467597"/>
                  <a:gd name="connsiteY60" fmla="*/ 694018 h 773740"/>
                  <a:gd name="connsiteX61" fmla="*/ 177765 w 467597"/>
                  <a:gd name="connsiteY61" fmla="*/ 705007 h 773740"/>
                  <a:gd name="connsiteX62" fmla="*/ 157161 w 467597"/>
                  <a:gd name="connsiteY62" fmla="*/ 705007 h 773740"/>
                  <a:gd name="connsiteX63" fmla="*/ 142051 w 467597"/>
                  <a:gd name="connsiteY63" fmla="*/ 713249 h 773740"/>
                  <a:gd name="connsiteX64" fmla="*/ 140677 w 467597"/>
                  <a:gd name="connsiteY64" fmla="*/ 725611 h 773740"/>
                  <a:gd name="connsiteX65" fmla="*/ 124194 w 467597"/>
                  <a:gd name="connsiteY65" fmla="*/ 731105 h 773740"/>
                  <a:gd name="connsiteX66" fmla="*/ 114579 w 467597"/>
                  <a:gd name="connsiteY66" fmla="*/ 759951 h 773740"/>
                  <a:gd name="connsiteX67" fmla="*/ 92747 w 467597"/>
                  <a:gd name="connsiteY67" fmla="*/ 773740 h 773740"/>
                  <a:gd name="connsiteX68" fmla="*/ 0 w 467597"/>
                  <a:gd name="connsiteY68" fmla="*/ 481784 h 773740"/>
                  <a:gd name="connsiteX69" fmla="*/ 92747 w 467597"/>
                  <a:gd name="connsiteY69" fmla="*/ 261330 h 773740"/>
                  <a:gd name="connsiteX70" fmla="*/ 112808 w 467597"/>
                  <a:gd name="connsiteY70" fmla="*/ 261330 h 773740"/>
                  <a:gd name="connsiteX71" fmla="*/ 156763 w 467597"/>
                  <a:gd name="connsiteY71" fmla="*/ 240726 h 773740"/>
                  <a:gd name="connsiteX72" fmla="*/ 167752 w 467597"/>
                  <a:gd name="connsiteY72" fmla="*/ 210506 h 773740"/>
                  <a:gd name="connsiteX73" fmla="*/ 181488 w 467597"/>
                  <a:gd name="connsiteY73" fmla="*/ 200891 h 773740"/>
                  <a:gd name="connsiteX74" fmla="*/ 191104 w 467597"/>
                  <a:gd name="connsiteY74" fmla="*/ 176166 h 773740"/>
                  <a:gd name="connsiteX75" fmla="*/ 193851 w 467597"/>
                  <a:gd name="connsiteY75" fmla="*/ 139078 h 773740"/>
                  <a:gd name="connsiteX76" fmla="*/ 207587 w 467597"/>
                  <a:gd name="connsiteY76" fmla="*/ 122595 h 773740"/>
                  <a:gd name="connsiteX77" fmla="*/ 204840 w 467597"/>
                  <a:gd name="connsiteY77" fmla="*/ 86881 h 773740"/>
                  <a:gd name="connsiteX78" fmla="*/ 213081 w 467597"/>
                  <a:gd name="connsiteY78" fmla="*/ 62156 h 773740"/>
                  <a:gd name="connsiteX79" fmla="*/ 189730 w 467597"/>
                  <a:gd name="connsiteY79" fmla="*/ 45673 h 773740"/>
                  <a:gd name="connsiteX80" fmla="*/ 191244 w 467597"/>
                  <a:gd name="connsiteY80" fmla="*/ 25228 h 773740"/>
                  <a:gd name="connsiteX81" fmla="*/ 190084 w 467597"/>
                  <a:gd name="connsiteY81" fmla="*/ 25755 h 773740"/>
                  <a:gd name="connsiteX82" fmla="*/ 189866 w 467597"/>
                  <a:gd name="connsiteY82" fmla="*/ 25537 h 773740"/>
                  <a:gd name="connsiteX83" fmla="*/ 208273 w 467597"/>
                  <a:gd name="connsiteY83" fmla="*/ 17170 h 773740"/>
                  <a:gd name="connsiteX84" fmla="*/ 232312 w 467597"/>
                  <a:gd name="connsiteY84" fmla="*/ 15453 h 773740"/>
                  <a:gd name="connsiteX85" fmla="*/ 249482 w 467597"/>
                  <a:gd name="connsiteY85" fmla="*/ 0 h 773740"/>
                  <a:gd name="connsiteX0" fmla="*/ 0 w 467597"/>
                  <a:gd name="connsiteY0" fmla="*/ 481784 h 773740"/>
                  <a:gd name="connsiteX1" fmla="*/ 92747 w 467597"/>
                  <a:gd name="connsiteY1" fmla="*/ 261330 h 773740"/>
                  <a:gd name="connsiteX2" fmla="*/ 112808 w 467597"/>
                  <a:gd name="connsiteY2" fmla="*/ 261330 h 773740"/>
                  <a:gd name="connsiteX3" fmla="*/ 156763 w 467597"/>
                  <a:gd name="connsiteY3" fmla="*/ 240726 h 773740"/>
                  <a:gd name="connsiteX4" fmla="*/ 167752 w 467597"/>
                  <a:gd name="connsiteY4" fmla="*/ 210506 h 773740"/>
                  <a:gd name="connsiteX5" fmla="*/ 181488 w 467597"/>
                  <a:gd name="connsiteY5" fmla="*/ 200891 h 773740"/>
                  <a:gd name="connsiteX6" fmla="*/ 191104 w 467597"/>
                  <a:gd name="connsiteY6" fmla="*/ 176166 h 773740"/>
                  <a:gd name="connsiteX7" fmla="*/ 193851 w 467597"/>
                  <a:gd name="connsiteY7" fmla="*/ 139078 h 773740"/>
                  <a:gd name="connsiteX8" fmla="*/ 207587 w 467597"/>
                  <a:gd name="connsiteY8" fmla="*/ 122595 h 773740"/>
                  <a:gd name="connsiteX9" fmla="*/ 204840 w 467597"/>
                  <a:gd name="connsiteY9" fmla="*/ 86881 h 773740"/>
                  <a:gd name="connsiteX10" fmla="*/ 213081 w 467597"/>
                  <a:gd name="connsiteY10" fmla="*/ 62156 h 773740"/>
                  <a:gd name="connsiteX11" fmla="*/ 189730 w 467597"/>
                  <a:gd name="connsiteY11" fmla="*/ 45673 h 773740"/>
                  <a:gd name="connsiteX12" fmla="*/ 191244 w 467597"/>
                  <a:gd name="connsiteY12" fmla="*/ 25228 h 773740"/>
                  <a:gd name="connsiteX13" fmla="*/ 190084 w 467597"/>
                  <a:gd name="connsiteY13" fmla="*/ 25755 h 773740"/>
                  <a:gd name="connsiteX14" fmla="*/ 189866 w 467597"/>
                  <a:gd name="connsiteY14" fmla="*/ 25537 h 773740"/>
                  <a:gd name="connsiteX15" fmla="*/ 208273 w 467597"/>
                  <a:gd name="connsiteY15" fmla="*/ 17170 h 773740"/>
                  <a:gd name="connsiteX16" fmla="*/ 232312 w 467597"/>
                  <a:gd name="connsiteY16" fmla="*/ 15453 h 773740"/>
                  <a:gd name="connsiteX17" fmla="*/ 249482 w 467597"/>
                  <a:gd name="connsiteY17" fmla="*/ 0 h 773740"/>
                  <a:gd name="connsiteX18" fmla="*/ 264935 w 467597"/>
                  <a:gd name="connsiteY18" fmla="*/ 10302 h 773740"/>
                  <a:gd name="connsiteX19" fmla="*/ 275237 w 467597"/>
                  <a:gd name="connsiteY19" fmla="*/ 34340 h 773740"/>
                  <a:gd name="connsiteX20" fmla="*/ 294125 w 467597"/>
                  <a:gd name="connsiteY20" fmla="*/ 61813 h 773740"/>
                  <a:gd name="connsiteX21" fmla="*/ 302709 w 467597"/>
                  <a:gd name="connsiteY21" fmla="*/ 73832 h 773740"/>
                  <a:gd name="connsiteX22" fmla="*/ 318162 w 467597"/>
                  <a:gd name="connsiteY22" fmla="*/ 72114 h 773740"/>
                  <a:gd name="connsiteX23" fmla="*/ 331674 w 467597"/>
                  <a:gd name="connsiteY23" fmla="*/ 78119 h 773740"/>
                  <a:gd name="connsiteX24" fmla="*/ 332185 w 467597"/>
                  <a:gd name="connsiteY24" fmla="*/ 80700 h 773740"/>
                  <a:gd name="connsiteX25" fmla="*/ 350500 w 467597"/>
                  <a:gd name="connsiteY25" fmla="*/ 94436 h 773740"/>
                  <a:gd name="connsiteX26" fmla="*/ 375683 w 467597"/>
                  <a:gd name="connsiteY26" fmla="*/ 119619 h 773740"/>
                  <a:gd name="connsiteX27" fmla="*/ 379117 w 467597"/>
                  <a:gd name="connsiteY27" fmla="*/ 147091 h 773740"/>
                  <a:gd name="connsiteX28" fmla="*/ 379708 w 467597"/>
                  <a:gd name="connsiteY28" fmla="*/ 150048 h 773740"/>
                  <a:gd name="connsiteX29" fmla="*/ 379686 w 467597"/>
                  <a:gd name="connsiteY29" fmla="*/ 150067 h 773740"/>
                  <a:gd name="connsiteX30" fmla="*/ 331609 w 467597"/>
                  <a:gd name="connsiteY30" fmla="*/ 167924 h 773740"/>
                  <a:gd name="connsiteX31" fmla="*/ 327489 w 467597"/>
                  <a:gd name="connsiteY31" fmla="*/ 184407 h 773740"/>
                  <a:gd name="connsiteX32" fmla="*/ 328862 w 467597"/>
                  <a:gd name="connsiteY32" fmla="*/ 195396 h 773740"/>
                  <a:gd name="connsiteX33" fmla="*/ 321994 w 467597"/>
                  <a:gd name="connsiteY33" fmla="*/ 202264 h 773740"/>
                  <a:gd name="connsiteX34" fmla="*/ 321994 w 467597"/>
                  <a:gd name="connsiteY34" fmla="*/ 221495 h 773740"/>
                  <a:gd name="connsiteX35" fmla="*/ 321994 w 467597"/>
                  <a:gd name="connsiteY35" fmla="*/ 247594 h 773740"/>
                  <a:gd name="connsiteX36" fmla="*/ 257434 w 467597"/>
                  <a:gd name="connsiteY36" fmla="*/ 328637 h 773740"/>
                  <a:gd name="connsiteX37" fmla="*/ 249193 w 467597"/>
                  <a:gd name="connsiteY37" fmla="*/ 379461 h 773740"/>
                  <a:gd name="connsiteX38" fmla="*/ 267050 w 467597"/>
                  <a:gd name="connsiteY38" fmla="*/ 390449 h 773740"/>
                  <a:gd name="connsiteX39" fmla="*/ 260182 w 467597"/>
                  <a:gd name="connsiteY39" fmla="*/ 433031 h 773740"/>
                  <a:gd name="connsiteX40" fmla="*/ 275291 w 467597"/>
                  <a:gd name="connsiteY40" fmla="*/ 431658 h 773740"/>
                  <a:gd name="connsiteX41" fmla="*/ 316500 w 467597"/>
                  <a:gd name="connsiteY41" fmla="*/ 445394 h 773740"/>
                  <a:gd name="connsiteX42" fmla="*/ 330236 w 467597"/>
                  <a:gd name="connsiteY42" fmla="*/ 465998 h 773740"/>
                  <a:gd name="connsiteX43" fmla="*/ 382433 w 467597"/>
                  <a:gd name="connsiteY43" fmla="*/ 487976 h 773740"/>
                  <a:gd name="connsiteX44" fmla="*/ 389301 w 467597"/>
                  <a:gd name="connsiteY44" fmla="*/ 500338 h 773740"/>
                  <a:gd name="connsiteX45" fmla="*/ 409905 w 467597"/>
                  <a:gd name="connsiteY45" fmla="*/ 498965 h 773740"/>
                  <a:gd name="connsiteX46" fmla="*/ 420894 w 467597"/>
                  <a:gd name="connsiteY46" fmla="*/ 509954 h 773740"/>
                  <a:gd name="connsiteX47" fmla="*/ 427762 w 467597"/>
                  <a:gd name="connsiteY47" fmla="*/ 509954 h 773740"/>
                  <a:gd name="connsiteX48" fmla="*/ 446993 w 467597"/>
                  <a:gd name="connsiteY48" fmla="*/ 526437 h 773740"/>
                  <a:gd name="connsiteX49" fmla="*/ 449740 w 467597"/>
                  <a:gd name="connsiteY49" fmla="*/ 544294 h 773740"/>
                  <a:gd name="connsiteX50" fmla="*/ 460729 w 467597"/>
                  <a:gd name="connsiteY50" fmla="*/ 538800 h 773740"/>
                  <a:gd name="connsiteX51" fmla="*/ 467597 w 467597"/>
                  <a:gd name="connsiteY51" fmla="*/ 541547 h 773740"/>
                  <a:gd name="connsiteX52" fmla="*/ 464850 w 467597"/>
                  <a:gd name="connsiteY52" fmla="*/ 592371 h 773740"/>
                  <a:gd name="connsiteX53" fmla="*/ 449740 w 467597"/>
                  <a:gd name="connsiteY53" fmla="*/ 586876 h 773740"/>
                  <a:gd name="connsiteX54" fmla="*/ 440125 w 467597"/>
                  <a:gd name="connsiteY54" fmla="*/ 597865 h 773740"/>
                  <a:gd name="connsiteX55" fmla="*/ 449740 w 467597"/>
                  <a:gd name="connsiteY55" fmla="*/ 606107 h 773740"/>
                  <a:gd name="connsiteX56" fmla="*/ 449740 w 467597"/>
                  <a:gd name="connsiteY56" fmla="*/ 621216 h 773740"/>
                  <a:gd name="connsiteX57" fmla="*/ 453861 w 467597"/>
                  <a:gd name="connsiteY57" fmla="*/ 647315 h 773740"/>
                  <a:gd name="connsiteX58" fmla="*/ 430509 w 467597"/>
                  <a:gd name="connsiteY58" fmla="*/ 666546 h 773740"/>
                  <a:gd name="connsiteX59" fmla="*/ 400290 w 467597"/>
                  <a:gd name="connsiteY59" fmla="*/ 662425 h 773740"/>
                  <a:gd name="connsiteX60" fmla="*/ 430509 w 467597"/>
                  <a:gd name="connsiteY60" fmla="*/ 650062 h 773740"/>
                  <a:gd name="connsiteX61" fmla="*/ 412653 w 467597"/>
                  <a:gd name="connsiteY61" fmla="*/ 645941 h 773740"/>
                  <a:gd name="connsiteX62" fmla="*/ 408532 w 467597"/>
                  <a:gd name="connsiteY62" fmla="*/ 639073 h 773740"/>
                  <a:gd name="connsiteX63" fmla="*/ 385180 w 467597"/>
                  <a:gd name="connsiteY63" fmla="*/ 643194 h 773740"/>
                  <a:gd name="connsiteX64" fmla="*/ 363202 w 467597"/>
                  <a:gd name="connsiteY64" fmla="*/ 639073 h 773740"/>
                  <a:gd name="connsiteX65" fmla="*/ 342598 w 467597"/>
                  <a:gd name="connsiteY65" fmla="*/ 647315 h 773740"/>
                  <a:gd name="connsiteX66" fmla="*/ 360455 w 467597"/>
                  <a:gd name="connsiteY66" fmla="*/ 614348 h 773740"/>
                  <a:gd name="connsiteX67" fmla="*/ 339851 w 467597"/>
                  <a:gd name="connsiteY67" fmla="*/ 614348 h 773740"/>
                  <a:gd name="connsiteX68" fmla="*/ 324741 w 467597"/>
                  <a:gd name="connsiteY68" fmla="*/ 647315 h 773740"/>
                  <a:gd name="connsiteX69" fmla="*/ 291775 w 467597"/>
                  <a:gd name="connsiteY69" fmla="*/ 672040 h 773740"/>
                  <a:gd name="connsiteX70" fmla="*/ 282159 w 467597"/>
                  <a:gd name="connsiteY70" fmla="*/ 655557 h 773740"/>
                  <a:gd name="connsiteX71" fmla="*/ 264302 w 467597"/>
                  <a:gd name="connsiteY71" fmla="*/ 661051 h 773740"/>
                  <a:gd name="connsiteX72" fmla="*/ 258808 w 467597"/>
                  <a:gd name="connsiteY72" fmla="*/ 672040 h 773740"/>
                  <a:gd name="connsiteX73" fmla="*/ 245072 w 467597"/>
                  <a:gd name="connsiteY73" fmla="*/ 672040 h 773740"/>
                  <a:gd name="connsiteX74" fmla="*/ 243698 w 467597"/>
                  <a:gd name="connsiteY74" fmla="*/ 684403 h 773740"/>
                  <a:gd name="connsiteX75" fmla="*/ 227215 w 467597"/>
                  <a:gd name="connsiteY75" fmla="*/ 687150 h 773740"/>
                  <a:gd name="connsiteX76" fmla="*/ 217600 w 467597"/>
                  <a:gd name="connsiteY76" fmla="*/ 680282 h 773740"/>
                  <a:gd name="connsiteX77" fmla="*/ 212105 w 467597"/>
                  <a:gd name="connsiteY77" fmla="*/ 694018 h 773740"/>
                  <a:gd name="connsiteX78" fmla="*/ 177765 w 467597"/>
                  <a:gd name="connsiteY78" fmla="*/ 705007 h 773740"/>
                  <a:gd name="connsiteX79" fmla="*/ 157161 w 467597"/>
                  <a:gd name="connsiteY79" fmla="*/ 705007 h 773740"/>
                  <a:gd name="connsiteX80" fmla="*/ 142051 w 467597"/>
                  <a:gd name="connsiteY80" fmla="*/ 713249 h 773740"/>
                  <a:gd name="connsiteX81" fmla="*/ 140677 w 467597"/>
                  <a:gd name="connsiteY81" fmla="*/ 725611 h 773740"/>
                  <a:gd name="connsiteX82" fmla="*/ 124194 w 467597"/>
                  <a:gd name="connsiteY82" fmla="*/ 731105 h 773740"/>
                  <a:gd name="connsiteX83" fmla="*/ 114579 w 467597"/>
                  <a:gd name="connsiteY83" fmla="*/ 759951 h 773740"/>
                  <a:gd name="connsiteX84" fmla="*/ 92747 w 467597"/>
                  <a:gd name="connsiteY84" fmla="*/ 773740 h 773740"/>
                  <a:gd name="connsiteX85" fmla="*/ 103807 w 467597"/>
                  <a:gd name="connsiteY85" fmla="*/ 585591 h 773740"/>
                  <a:gd name="connsiteX0" fmla="*/ 37959 w 412809"/>
                  <a:gd name="connsiteY0" fmla="*/ 261330 h 773740"/>
                  <a:gd name="connsiteX1" fmla="*/ 58020 w 412809"/>
                  <a:gd name="connsiteY1" fmla="*/ 261330 h 773740"/>
                  <a:gd name="connsiteX2" fmla="*/ 101975 w 412809"/>
                  <a:gd name="connsiteY2" fmla="*/ 240726 h 773740"/>
                  <a:gd name="connsiteX3" fmla="*/ 112964 w 412809"/>
                  <a:gd name="connsiteY3" fmla="*/ 210506 h 773740"/>
                  <a:gd name="connsiteX4" fmla="*/ 126700 w 412809"/>
                  <a:gd name="connsiteY4" fmla="*/ 200891 h 773740"/>
                  <a:gd name="connsiteX5" fmla="*/ 136316 w 412809"/>
                  <a:gd name="connsiteY5" fmla="*/ 176166 h 773740"/>
                  <a:gd name="connsiteX6" fmla="*/ 139063 w 412809"/>
                  <a:gd name="connsiteY6" fmla="*/ 139078 h 773740"/>
                  <a:gd name="connsiteX7" fmla="*/ 152799 w 412809"/>
                  <a:gd name="connsiteY7" fmla="*/ 122595 h 773740"/>
                  <a:gd name="connsiteX8" fmla="*/ 150052 w 412809"/>
                  <a:gd name="connsiteY8" fmla="*/ 86881 h 773740"/>
                  <a:gd name="connsiteX9" fmla="*/ 158293 w 412809"/>
                  <a:gd name="connsiteY9" fmla="*/ 62156 h 773740"/>
                  <a:gd name="connsiteX10" fmla="*/ 134942 w 412809"/>
                  <a:gd name="connsiteY10" fmla="*/ 45673 h 773740"/>
                  <a:gd name="connsiteX11" fmla="*/ 136456 w 412809"/>
                  <a:gd name="connsiteY11" fmla="*/ 25228 h 773740"/>
                  <a:gd name="connsiteX12" fmla="*/ 135296 w 412809"/>
                  <a:gd name="connsiteY12" fmla="*/ 25755 h 773740"/>
                  <a:gd name="connsiteX13" fmla="*/ 135078 w 412809"/>
                  <a:gd name="connsiteY13" fmla="*/ 25537 h 773740"/>
                  <a:gd name="connsiteX14" fmla="*/ 153485 w 412809"/>
                  <a:gd name="connsiteY14" fmla="*/ 17170 h 773740"/>
                  <a:gd name="connsiteX15" fmla="*/ 177524 w 412809"/>
                  <a:gd name="connsiteY15" fmla="*/ 15453 h 773740"/>
                  <a:gd name="connsiteX16" fmla="*/ 194694 w 412809"/>
                  <a:gd name="connsiteY16" fmla="*/ 0 h 773740"/>
                  <a:gd name="connsiteX17" fmla="*/ 210147 w 412809"/>
                  <a:gd name="connsiteY17" fmla="*/ 10302 h 773740"/>
                  <a:gd name="connsiteX18" fmla="*/ 220449 w 412809"/>
                  <a:gd name="connsiteY18" fmla="*/ 34340 h 773740"/>
                  <a:gd name="connsiteX19" fmla="*/ 239337 w 412809"/>
                  <a:gd name="connsiteY19" fmla="*/ 61813 h 773740"/>
                  <a:gd name="connsiteX20" fmla="*/ 247921 w 412809"/>
                  <a:gd name="connsiteY20" fmla="*/ 73832 h 773740"/>
                  <a:gd name="connsiteX21" fmla="*/ 263374 w 412809"/>
                  <a:gd name="connsiteY21" fmla="*/ 72114 h 773740"/>
                  <a:gd name="connsiteX22" fmla="*/ 276886 w 412809"/>
                  <a:gd name="connsiteY22" fmla="*/ 78119 h 773740"/>
                  <a:gd name="connsiteX23" fmla="*/ 277397 w 412809"/>
                  <a:gd name="connsiteY23" fmla="*/ 80700 h 773740"/>
                  <a:gd name="connsiteX24" fmla="*/ 295712 w 412809"/>
                  <a:gd name="connsiteY24" fmla="*/ 94436 h 773740"/>
                  <a:gd name="connsiteX25" fmla="*/ 320895 w 412809"/>
                  <a:gd name="connsiteY25" fmla="*/ 119619 h 773740"/>
                  <a:gd name="connsiteX26" fmla="*/ 324329 w 412809"/>
                  <a:gd name="connsiteY26" fmla="*/ 147091 h 773740"/>
                  <a:gd name="connsiteX27" fmla="*/ 324920 w 412809"/>
                  <a:gd name="connsiteY27" fmla="*/ 150048 h 773740"/>
                  <a:gd name="connsiteX28" fmla="*/ 324898 w 412809"/>
                  <a:gd name="connsiteY28" fmla="*/ 150067 h 773740"/>
                  <a:gd name="connsiteX29" fmla="*/ 276821 w 412809"/>
                  <a:gd name="connsiteY29" fmla="*/ 167924 h 773740"/>
                  <a:gd name="connsiteX30" fmla="*/ 272701 w 412809"/>
                  <a:gd name="connsiteY30" fmla="*/ 184407 h 773740"/>
                  <a:gd name="connsiteX31" fmla="*/ 274074 w 412809"/>
                  <a:gd name="connsiteY31" fmla="*/ 195396 h 773740"/>
                  <a:gd name="connsiteX32" fmla="*/ 267206 w 412809"/>
                  <a:gd name="connsiteY32" fmla="*/ 202264 h 773740"/>
                  <a:gd name="connsiteX33" fmla="*/ 267206 w 412809"/>
                  <a:gd name="connsiteY33" fmla="*/ 221495 h 773740"/>
                  <a:gd name="connsiteX34" fmla="*/ 267206 w 412809"/>
                  <a:gd name="connsiteY34" fmla="*/ 247594 h 773740"/>
                  <a:gd name="connsiteX35" fmla="*/ 202646 w 412809"/>
                  <a:gd name="connsiteY35" fmla="*/ 328637 h 773740"/>
                  <a:gd name="connsiteX36" fmla="*/ 194405 w 412809"/>
                  <a:gd name="connsiteY36" fmla="*/ 379461 h 773740"/>
                  <a:gd name="connsiteX37" fmla="*/ 212262 w 412809"/>
                  <a:gd name="connsiteY37" fmla="*/ 390449 h 773740"/>
                  <a:gd name="connsiteX38" fmla="*/ 205394 w 412809"/>
                  <a:gd name="connsiteY38" fmla="*/ 433031 h 773740"/>
                  <a:gd name="connsiteX39" fmla="*/ 220503 w 412809"/>
                  <a:gd name="connsiteY39" fmla="*/ 431658 h 773740"/>
                  <a:gd name="connsiteX40" fmla="*/ 261712 w 412809"/>
                  <a:gd name="connsiteY40" fmla="*/ 445394 h 773740"/>
                  <a:gd name="connsiteX41" fmla="*/ 275448 w 412809"/>
                  <a:gd name="connsiteY41" fmla="*/ 465998 h 773740"/>
                  <a:gd name="connsiteX42" fmla="*/ 327645 w 412809"/>
                  <a:gd name="connsiteY42" fmla="*/ 487976 h 773740"/>
                  <a:gd name="connsiteX43" fmla="*/ 334513 w 412809"/>
                  <a:gd name="connsiteY43" fmla="*/ 500338 h 773740"/>
                  <a:gd name="connsiteX44" fmla="*/ 355117 w 412809"/>
                  <a:gd name="connsiteY44" fmla="*/ 498965 h 773740"/>
                  <a:gd name="connsiteX45" fmla="*/ 366106 w 412809"/>
                  <a:gd name="connsiteY45" fmla="*/ 509954 h 773740"/>
                  <a:gd name="connsiteX46" fmla="*/ 372974 w 412809"/>
                  <a:gd name="connsiteY46" fmla="*/ 509954 h 773740"/>
                  <a:gd name="connsiteX47" fmla="*/ 392205 w 412809"/>
                  <a:gd name="connsiteY47" fmla="*/ 526437 h 773740"/>
                  <a:gd name="connsiteX48" fmla="*/ 394952 w 412809"/>
                  <a:gd name="connsiteY48" fmla="*/ 544294 h 773740"/>
                  <a:gd name="connsiteX49" fmla="*/ 405941 w 412809"/>
                  <a:gd name="connsiteY49" fmla="*/ 538800 h 773740"/>
                  <a:gd name="connsiteX50" fmla="*/ 412809 w 412809"/>
                  <a:gd name="connsiteY50" fmla="*/ 541547 h 773740"/>
                  <a:gd name="connsiteX51" fmla="*/ 410062 w 412809"/>
                  <a:gd name="connsiteY51" fmla="*/ 592371 h 773740"/>
                  <a:gd name="connsiteX52" fmla="*/ 394952 w 412809"/>
                  <a:gd name="connsiteY52" fmla="*/ 586876 h 773740"/>
                  <a:gd name="connsiteX53" fmla="*/ 385337 w 412809"/>
                  <a:gd name="connsiteY53" fmla="*/ 597865 h 773740"/>
                  <a:gd name="connsiteX54" fmla="*/ 394952 w 412809"/>
                  <a:gd name="connsiteY54" fmla="*/ 606107 h 773740"/>
                  <a:gd name="connsiteX55" fmla="*/ 394952 w 412809"/>
                  <a:gd name="connsiteY55" fmla="*/ 621216 h 773740"/>
                  <a:gd name="connsiteX56" fmla="*/ 399073 w 412809"/>
                  <a:gd name="connsiteY56" fmla="*/ 647315 h 773740"/>
                  <a:gd name="connsiteX57" fmla="*/ 375721 w 412809"/>
                  <a:gd name="connsiteY57" fmla="*/ 666546 h 773740"/>
                  <a:gd name="connsiteX58" fmla="*/ 345502 w 412809"/>
                  <a:gd name="connsiteY58" fmla="*/ 662425 h 773740"/>
                  <a:gd name="connsiteX59" fmla="*/ 375721 w 412809"/>
                  <a:gd name="connsiteY59" fmla="*/ 650062 h 773740"/>
                  <a:gd name="connsiteX60" fmla="*/ 357865 w 412809"/>
                  <a:gd name="connsiteY60" fmla="*/ 645941 h 773740"/>
                  <a:gd name="connsiteX61" fmla="*/ 353744 w 412809"/>
                  <a:gd name="connsiteY61" fmla="*/ 639073 h 773740"/>
                  <a:gd name="connsiteX62" fmla="*/ 330392 w 412809"/>
                  <a:gd name="connsiteY62" fmla="*/ 643194 h 773740"/>
                  <a:gd name="connsiteX63" fmla="*/ 308414 w 412809"/>
                  <a:gd name="connsiteY63" fmla="*/ 639073 h 773740"/>
                  <a:gd name="connsiteX64" fmla="*/ 287810 w 412809"/>
                  <a:gd name="connsiteY64" fmla="*/ 647315 h 773740"/>
                  <a:gd name="connsiteX65" fmla="*/ 305667 w 412809"/>
                  <a:gd name="connsiteY65" fmla="*/ 614348 h 773740"/>
                  <a:gd name="connsiteX66" fmla="*/ 285063 w 412809"/>
                  <a:gd name="connsiteY66" fmla="*/ 614348 h 773740"/>
                  <a:gd name="connsiteX67" fmla="*/ 269953 w 412809"/>
                  <a:gd name="connsiteY67" fmla="*/ 647315 h 773740"/>
                  <a:gd name="connsiteX68" fmla="*/ 236987 w 412809"/>
                  <a:gd name="connsiteY68" fmla="*/ 672040 h 773740"/>
                  <a:gd name="connsiteX69" fmla="*/ 227371 w 412809"/>
                  <a:gd name="connsiteY69" fmla="*/ 655557 h 773740"/>
                  <a:gd name="connsiteX70" fmla="*/ 209514 w 412809"/>
                  <a:gd name="connsiteY70" fmla="*/ 661051 h 773740"/>
                  <a:gd name="connsiteX71" fmla="*/ 204020 w 412809"/>
                  <a:gd name="connsiteY71" fmla="*/ 672040 h 773740"/>
                  <a:gd name="connsiteX72" fmla="*/ 190284 w 412809"/>
                  <a:gd name="connsiteY72" fmla="*/ 672040 h 773740"/>
                  <a:gd name="connsiteX73" fmla="*/ 188910 w 412809"/>
                  <a:gd name="connsiteY73" fmla="*/ 684403 h 773740"/>
                  <a:gd name="connsiteX74" fmla="*/ 172427 w 412809"/>
                  <a:gd name="connsiteY74" fmla="*/ 687150 h 773740"/>
                  <a:gd name="connsiteX75" fmla="*/ 162812 w 412809"/>
                  <a:gd name="connsiteY75" fmla="*/ 680282 h 773740"/>
                  <a:gd name="connsiteX76" fmla="*/ 157317 w 412809"/>
                  <a:gd name="connsiteY76" fmla="*/ 694018 h 773740"/>
                  <a:gd name="connsiteX77" fmla="*/ 122977 w 412809"/>
                  <a:gd name="connsiteY77" fmla="*/ 705007 h 773740"/>
                  <a:gd name="connsiteX78" fmla="*/ 102373 w 412809"/>
                  <a:gd name="connsiteY78" fmla="*/ 705007 h 773740"/>
                  <a:gd name="connsiteX79" fmla="*/ 87263 w 412809"/>
                  <a:gd name="connsiteY79" fmla="*/ 713249 h 773740"/>
                  <a:gd name="connsiteX80" fmla="*/ 85889 w 412809"/>
                  <a:gd name="connsiteY80" fmla="*/ 725611 h 773740"/>
                  <a:gd name="connsiteX81" fmla="*/ 69406 w 412809"/>
                  <a:gd name="connsiteY81" fmla="*/ 731105 h 773740"/>
                  <a:gd name="connsiteX82" fmla="*/ 59791 w 412809"/>
                  <a:gd name="connsiteY82" fmla="*/ 759951 h 773740"/>
                  <a:gd name="connsiteX83" fmla="*/ 37959 w 412809"/>
                  <a:gd name="connsiteY83" fmla="*/ 773740 h 773740"/>
                  <a:gd name="connsiteX84" fmla="*/ 49019 w 412809"/>
                  <a:gd name="connsiteY84" fmla="*/ 585591 h 773740"/>
                  <a:gd name="connsiteX0" fmla="*/ 0 w 374850"/>
                  <a:gd name="connsiteY0" fmla="*/ 261330 h 773740"/>
                  <a:gd name="connsiteX1" fmla="*/ 20061 w 374850"/>
                  <a:gd name="connsiteY1" fmla="*/ 261330 h 773740"/>
                  <a:gd name="connsiteX2" fmla="*/ 64016 w 374850"/>
                  <a:gd name="connsiteY2" fmla="*/ 240726 h 773740"/>
                  <a:gd name="connsiteX3" fmla="*/ 75005 w 374850"/>
                  <a:gd name="connsiteY3" fmla="*/ 210506 h 773740"/>
                  <a:gd name="connsiteX4" fmla="*/ 88741 w 374850"/>
                  <a:gd name="connsiteY4" fmla="*/ 200891 h 773740"/>
                  <a:gd name="connsiteX5" fmla="*/ 98357 w 374850"/>
                  <a:gd name="connsiteY5" fmla="*/ 176166 h 773740"/>
                  <a:gd name="connsiteX6" fmla="*/ 101104 w 374850"/>
                  <a:gd name="connsiteY6" fmla="*/ 139078 h 773740"/>
                  <a:gd name="connsiteX7" fmla="*/ 114840 w 374850"/>
                  <a:gd name="connsiteY7" fmla="*/ 122595 h 773740"/>
                  <a:gd name="connsiteX8" fmla="*/ 112093 w 374850"/>
                  <a:gd name="connsiteY8" fmla="*/ 86881 h 773740"/>
                  <a:gd name="connsiteX9" fmla="*/ 120334 w 374850"/>
                  <a:gd name="connsiteY9" fmla="*/ 62156 h 773740"/>
                  <a:gd name="connsiteX10" fmla="*/ 96983 w 374850"/>
                  <a:gd name="connsiteY10" fmla="*/ 45673 h 773740"/>
                  <a:gd name="connsiteX11" fmla="*/ 98497 w 374850"/>
                  <a:gd name="connsiteY11" fmla="*/ 25228 h 773740"/>
                  <a:gd name="connsiteX12" fmla="*/ 97337 w 374850"/>
                  <a:gd name="connsiteY12" fmla="*/ 25755 h 773740"/>
                  <a:gd name="connsiteX13" fmla="*/ 97119 w 374850"/>
                  <a:gd name="connsiteY13" fmla="*/ 25537 h 773740"/>
                  <a:gd name="connsiteX14" fmla="*/ 115526 w 374850"/>
                  <a:gd name="connsiteY14" fmla="*/ 17170 h 773740"/>
                  <a:gd name="connsiteX15" fmla="*/ 139565 w 374850"/>
                  <a:gd name="connsiteY15" fmla="*/ 15453 h 773740"/>
                  <a:gd name="connsiteX16" fmla="*/ 156735 w 374850"/>
                  <a:gd name="connsiteY16" fmla="*/ 0 h 773740"/>
                  <a:gd name="connsiteX17" fmla="*/ 172188 w 374850"/>
                  <a:gd name="connsiteY17" fmla="*/ 10302 h 773740"/>
                  <a:gd name="connsiteX18" fmla="*/ 182490 w 374850"/>
                  <a:gd name="connsiteY18" fmla="*/ 34340 h 773740"/>
                  <a:gd name="connsiteX19" fmla="*/ 201378 w 374850"/>
                  <a:gd name="connsiteY19" fmla="*/ 61813 h 773740"/>
                  <a:gd name="connsiteX20" fmla="*/ 209962 w 374850"/>
                  <a:gd name="connsiteY20" fmla="*/ 73832 h 773740"/>
                  <a:gd name="connsiteX21" fmla="*/ 225415 w 374850"/>
                  <a:gd name="connsiteY21" fmla="*/ 72114 h 773740"/>
                  <a:gd name="connsiteX22" fmla="*/ 238927 w 374850"/>
                  <a:gd name="connsiteY22" fmla="*/ 78119 h 773740"/>
                  <a:gd name="connsiteX23" fmla="*/ 239438 w 374850"/>
                  <a:gd name="connsiteY23" fmla="*/ 80700 h 773740"/>
                  <a:gd name="connsiteX24" fmla="*/ 257753 w 374850"/>
                  <a:gd name="connsiteY24" fmla="*/ 94436 h 773740"/>
                  <a:gd name="connsiteX25" fmla="*/ 282936 w 374850"/>
                  <a:gd name="connsiteY25" fmla="*/ 119619 h 773740"/>
                  <a:gd name="connsiteX26" fmla="*/ 286370 w 374850"/>
                  <a:gd name="connsiteY26" fmla="*/ 147091 h 773740"/>
                  <a:gd name="connsiteX27" fmla="*/ 286961 w 374850"/>
                  <a:gd name="connsiteY27" fmla="*/ 150048 h 773740"/>
                  <a:gd name="connsiteX28" fmla="*/ 286939 w 374850"/>
                  <a:gd name="connsiteY28" fmla="*/ 150067 h 773740"/>
                  <a:gd name="connsiteX29" fmla="*/ 238862 w 374850"/>
                  <a:gd name="connsiteY29" fmla="*/ 167924 h 773740"/>
                  <a:gd name="connsiteX30" fmla="*/ 234742 w 374850"/>
                  <a:gd name="connsiteY30" fmla="*/ 184407 h 773740"/>
                  <a:gd name="connsiteX31" fmla="*/ 236115 w 374850"/>
                  <a:gd name="connsiteY31" fmla="*/ 195396 h 773740"/>
                  <a:gd name="connsiteX32" fmla="*/ 229247 w 374850"/>
                  <a:gd name="connsiteY32" fmla="*/ 202264 h 773740"/>
                  <a:gd name="connsiteX33" fmla="*/ 229247 w 374850"/>
                  <a:gd name="connsiteY33" fmla="*/ 221495 h 773740"/>
                  <a:gd name="connsiteX34" fmla="*/ 229247 w 374850"/>
                  <a:gd name="connsiteY34" fmla="*/ 247594 h 773740"/>
                  <a:gd name="connsiteX35" fmla="*/ 164687 w 374850"/>
                  <a:gd name="connsiteY35" fmla="*/ 328637 h 773740"/>
                  <a:gd name="connsiteX36" fmla="*/ 156446 w 374850"/>
                  <a:gd name="connsiteY36" fmla="*/ 379461 h 773740"/>
                  <a:gd name="connsiteX37" fmla="*/ 174303 w 374850"/>
                  <a:gd name="connsiteY37" fmla="*/ 390449 h 773740"/>
                  <a:gd name="connsiteX38" fmla="*/ 167435 w 374850"/>
                  <a:gd name="connsiteY38" fmla="*/ 433031 h 773740"/>
                  <a:gd name="connsiteX39" fmla="*/ 182544 w 374850"/>
                  <a:gd name="connsiteY39" fmla="*/ 431658 h 773740"/>
                  <a:gd name="connsiteX40" fmla="*/ 223753 w 374850"/>
                  <a:gd name="connsiteY40" fmla="*/ 445394 h 773740"/>
                  <a:gd name="connsiteX41" fmla="*/ 237489 w 374850"/>
                  <a:gd name="connsiteY41" fmla="*/ 465998 h 773740"/>
                  <a:gd name="connsiteX42" fmla="*/ 289686 w 374850"/>
                  <a:gd name="connsiteY42" fmla="*/ 487976 h 773740"/>
                  <a:gd name="connsiteX43" fmla="*/ 296554 w 374850"/>
                  <a:gd name="connsiteY43" fmla="*/ 500338 h 773740"/>
                  <a:gd name="connsiteX44" fmla="*/ 317158 w 374850"/>
                  <a:gd name="connsiteY44" fmla="*/ 498965 h 773740"/>
                  <a:gd name="connsiteX45" fmla="*/ 328147 w 374850"/>
                  <a:gd name="connsiteY45" fmla="*/ 509954 h 773740"/>
                  <a:gd name="connsiteX46" fmla="*/ 335015 w 374850"/>
                  <a:gd name="connsiteY46" fmla="*/ 509954 h 773740"/>
                  <a:gd name="connsiteX47" fmla="*/ 354246 w 374850"/>
                  <a:gd name="connsiteY47" fmla="*/ 526437 h 773740"/>
                  <a:gd name="connsiteX48" fmla="*/ 356993 w 374850"/>
                  <a:gd name="connsiteY48" fmla="*/ 544294 h 773740"/>
                  <a:gd name="connsiteX49" fmla="*/ 367982 w 374850"/>
                  <a:gd name="connsiteY49" fmla="*/ 538800 h 773740"/>
                  <a:gd name="connsiteX50" fmla="*/ 374850 w 374850"/>
                  <a:gd name="connsiteY50" fmla="*/ 541547 h 773740"/>
                  <a:gd name="connsiteX51" fmla="*/ 372103 w 374850"/>
                  <a:gd name="connsiteY51" fmla="*/ 592371 h 773740"/>
                  <a:gd name="connsiteX52" fmla="*/ 356993 w 374850"/>
                  <a:gd name="connsiteY52" fmla="*/ 586876 h 773740"/>
                  <a:gd name="connsiteX53" fmla="*/ 347378 w 374850"/>
                  <a:gd name="connsiteY53" fmla="*/ 597865 h 773740"/>
                  <a:gd name="connsiteX54" fmla="*/ 356993 w 374850"/>
                  <a:gd name="connsiteY54" fmla="*/ 606107 h 773740"/>
                  <a:gd name="connsiteX55" fmla="*/ 356993 w 374850"/>
                  <a:gd name="connsiteY55" fmla="*/ 621216 h 773740"/>
                  <a:gd name="connsiteX56" fmla="*/ 361114 w 374850"/>
                  <a:gd name="connsiteY56" fmla="*/ 647315 h 773740"/>
                  <a:gd name="connsiteX57" fmla="*/ 337762 w 374850"/>
                  <a:gd name="connsiteY57" fmla="*/ 666546 h 773740"/>
                  <a:gd name="connsiteX58" fmla="*/ 307543 w 374850"/>
                  <a:gd name="connsiteY58" fmla="*/ 662425 h 773740"/>
                  <a:gd name="connsiteX59" fmla="*/ 337762 w 374850"/>
                  <a:gd name="connsiteY59" fmla="*/ 650062 h 773740"/>
                  <a:gd name="connsiteX60" fmla="*/ 319906 w 374850"/>
                  <a:gd name="connsiteY60" fmla="*/ 645941 h 773740"/>
                  <a:gd name="connsiteX61" fmla="*/ 315785 w 374850"/>
                  <a:gd name="connsiteY61" fmla="*/ 639073 h 773740"/>
                  <a:gd name="connsiteX62" fmla="*/ 292433 w 374850"/>
                  <a:gd name="connsiteY62" fmla="*/ 643194 h 773740"/>
                  <a:gd name="connsiteX63" fmla="*/ 270455 w 374850"/>
                  <a:gd name="connsiteY63" fmla="*/ 639073 h 773740"/>
                  <a:gd name="connsiteX64" fmla="*/ 249851 w 374850"/>
                  <a:gd name="connsiteY64" fmla="*/ 647315 h 773740"/>
                  <a:gd name="connsiteX65" fmla="*/ 267708 w 374850"/>
                  <a:gd name="connsiteY65" fmla="*/ 614348 h 773740"/>
                  <a:gd name="connsiteX66" fmla="*/ 247104 w 374850"/>
                  <a:gd name="connsiteY66" fmla="*/ 614348 h 773740"/>
                  <a:gd name="connsiteX67" fmla="*/ 231994 w 374850"/>
                  <a:gd name="connsiteY67" fmla="*/ 647315 h 773740"/>
                  <a:gd name="connsiteX68" fmla="*/ 199028 w 374850"/>
                  <a:gd name="connsiteY68" fmla="*/ 672040 h 773740"/>
                  <a:gd name="connsiteX69" fmla="*/ 189412 w 374850"/>
                  <a:gd name="connsiteY69" fmla="*/ 655557 h 773740"/>
                  <a:gd name="connsiteX70" fmla="*/ 171555 w 374850"/>
                  <a:gd name="connsiteY70" fmla="*/ 661051 h 773740"/>
                  <a:gd name="connsiteX71" fmla="*/ 166061 w 374850"/>
                  <a:gd name="connsiteY71" fmla="*/ 672040 h 773740"/>
                  <a:gd name="connsiteX72" fmla="*/ 152325 w 374850"/>
                  <a:gd name="connsiteY72" fmla="*/ 672040 h 773740"/>
                  <a:gd name="connsiteX73" fmla="*/ 150951 w 374850"/>
                  <a:gd name="connsiteY73" fmla="*/ 684403 h 773740"/>
                  <a:gd name="connsiteX74" fmla="*/ 134468 w 374850"/>
                  <a:gd name="connsiteY74" fmla="*/ 687150 h 773740"/>
                  <a:gd name="connsiteX75" fmla="*/ 124853 w 374850"/>
                  <a:gd name="connsiteY75" fmla="*/ 680282 h 773740"/>
                  <a:gd name="connsiteX76" fmla="*/ 119358 w 374850"/>
                  <a:gd name="connsiteY76" fmla="*/ 694018 h 773740"/>
                  <a:gd name="connsiteX77" fmla="*/ 85018 w 374850"/>
                  <a:gd name="connsiteY77" fmla="*/ 705007 h 773740"/>
                  <a:gd name="connsiteX78" fmla="*/ 64414 w 374850"/>
                  <a:gd name="connsiteY78" fmla="*/ 705007 h 773740"/>
                  <a:gd name="connsiteX79" fmla="*/ 49304 w 374850"/>
                  <a:gd name="connsiteY79" fmla="*/ 713249 h 773740"/>
                  <a:gd name="connsiteX80" fmla="*/ 47930 w 374850"/>
                  <a:gd name="connsiteY80" fmla="*/ 725611 h 773740"/>
                  <a:gd name="connsiteX81" fmla="*/ 31447 w 374850"/>
                  <a:gd name="connsiteY81" fmla="*/ 731105 h 773740"/>
                  <a:gd name="connsiteX82" fmla="*/ 21832 w 374850"/>
                  <a:gd name="connsiteY82" fmla="*/ 759951 h 773740"/>
                  <a:gd name="connsiteX83" fmla="*/ 0 w 374850"/>
                  <a:gd name="connsiteY83" fmla="*/ 773740 h 773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</a:cxnLst>
                <a:rect l="l" t="t" r="r" b="b"/>
                <a:pathLst>
                  <a:path w="374850" h="773740">
                    <a:moveTo>
                      <a:pt x="0" y="261330"/>
                    </a:moveTo>
                    <a:lnTo>
                      <a:pt x="20061" y="261330"/>
                    </a:lnTo>
                    <a:lnTo>
                      <a:pt x="64016" y="240726"/>
                    </a:lnTo>
                    <a:lnTo>
                      <a:pt x="75005" y="210506"/>
                    </a:lnTo>
                    <a:lnTo>
                      <a:pt x="88741" y="200891"/>
                    </a:lnTo>
                    <a:lnTo>
                      <a:pt x="98357" y="176166"/>
                    </a:lnTo>
                    <a:lnTo>
                      <a:pt x="101104" y="139078"/>
                    </a:lnTo>
                    <a:lnTo>
                      <a:pt x="114840" y="122595"/>
                    </a:lnTo>
                    <a:lnTo>
                      <a:pt x="112093" y="86881"/>
                    </a:lnTo>
                    <a:lnTo>
                      <a:pt x="120334" y="62156"/>
                    </a:lnTo>
                    <a:lnTo>
                      <a:pt x="96983" y="45673"/>
                    </a:lnTo>
                    <a:lnTo>
                      <a:pt x="98497" y="25228"/>
                    </a:lnTo>
                    <a:lnTo>
                      <a:pt x="97337" y="25755"/>
                    </a:lnTo>
                    <a:lnTo>
                      <a:pt x="97119" y="25537"/>
                    </a:lnTo>
                    <a:lnTo>
                      <a:pt x="115526" y="17170"/>
                    </a:lnTo>
                    <a:lnTo>
                      <a:pt x="139565" y="15453"/>
                    </a:lnTo>
                    <a:lnTo>
                      <a:pt x="156735" y="0"/>
                    </a:lnTo>
                    <a:lnTo>
                      <a:pt x="172188" y="10302"/>
                    </a:lnTo>
                    <a:lnTo>
                      <a:pt x="182490" y="34340"/>
                    </a:lnTo>
                    <a:lnTo>
                      <a:pt x="201378" y="61813"/>
                    </a:lnTo>
                    <a:lnTo>
                      <a:pt x="209962" y="73832"/>
                    </a:lnTo>
                    <a:lnTo>
                      <a:pt x="225415" y="72114"/>
                    </a:lnTo>
                    <a:lnTo>
                      <a:pt x="238927" y="78119"/>
                    </a:lnTo>
                    <a:lnTo>
                      <a:pt x="239438" y="80700"/>
                    </a:lnTo>
                    <a:lnTo>
                      <a:pt x="257753" y="94436"/>
                    </a:lnTo>
                    <a:lnTo>
                      <a:pt x="282936" y="119619"/>
                    </a:lnTo>
                    <a:lnTo>
                      <a:pt x="286370" y="147091"/>
                    </a:lnTo>
                    <a:lnTo>
                      <a:pt x="286961" y="150048"/>
                    </a:lnTo>
                    <a:lnTo>
                      <a:pt x="286939" y="150067"/>
                    </a:lnTo>
                    <a:lnTo>
                      <a:pt x="238862" y="167924"/>
                    </a:lnTo>
                    <a:lnTo>
                      <a:pt x="234742" y="184407"/>
                    </a:lnTo>
                    <a:lnTo>
                      <a:pt x="236115" y="195396"/>
                    </a:lnTo>
                    <a:lnTo>
                      <a:pt x="229247" y="202264"/>
                    </a:lnTo>
                    <a:lnTo>
                      <a:pt x="229247" y="221495"/>
                    </a:lnTo>
                    <a:lnTo>
                      <a:pt x="229247" y="247594"/>
                    </a:lnTo>
                    <a:lnTo>
                      <a:pt x="164687" y="328637"/>
                    </a:lnTo>
                    <a:lnTo>
                      <a:pt x="156446" y="379461"/>
                    </a:lnTo>
                    <a:lnTo>
                      <a:pt x="174303" y="390449"/>
                    </a:lnTo>
                    <a:lnTo>
                      <a:pt x="167435" y="433031"/>
                    </a:lnTo>
                    <a:lnTo>
                      <a:pt x="182544" y="431658"/>
                    </a:lnTo>
                    <a:lnTo>
                      <a:pt x="223753" y="445394"/>
                    </a:lnTo>
                    <a:lnTo>
                      <a:pt x="237489" y="465998"/>
                    </a:lnTo>
                    <a:lnTo>
                      <a:pt x="289686" y="487976"/>
                    </a:lnTo>
                    <a:lnTo>
                      <a:pt x="296554" y="500338"/>
                    </a:lnTo>
                    <a:lnTo>
                      <a:pt x="317158" y="498965"/>
                    </a:lnTo>
                    <a:lnTo>
                      <a:pt x="328147" y="509954"/>
                    </a:lnTo>
                    <a:lnTo>
                      <a:pt x="335015" y="509954"/>
                    </a:lnTo>
                    <a:lnTo>
                      <a:pt x="354246" y="526437"/>
                    </a:lnTo>
                    <a:lnTo>
                      <a:pt x="356993" y="544294"/>
                    </a:lnTo>
                    <a:lnTo>
                      <a:pt x="367982" y="538800"/>
                    </a:lnTo>
                    <a:lnTo>
                      <a:pt x="374850" y="541547"/>
                    </a:lnTo>
                    <a:lnTo>
                      <a:pt x="372103" y="592371"/>
                    </a:lnTo>
                    <a:lnTo>
                      <a:pt x="356993" y="586876"/>
                    </a:lnTo>
                    <a:lnTo>
                      <a:pt x="347378" y="597865"/>
                    </a:lnTo>
                    <a:lnTo>
                      <a:pt x="356993" y="606107"/>
                    </a:lnTo>
                    <a:lnTo>
                      <a:pt x="356993" y="621216"/>
                    </a:lnTo>
                    <a:lnTo>
                      <a:pt x="361114" y="647315"/>
                    </a:lnTo>
                    <a:lnTo>
                      <a:pt x="337762" y="666546"/>
                    </a:lnTo>
                    <a:lnTo>
                      <a:pt x="307543" y="662425"/>
                    </a:lnTo>
                    <a:lnTo>
                      <a:pt x="337762" y="650062"/>
                    </a:lnTo>
                    <a:lnTo>
                      <a:pt x="319906" y="645941"/>
                    </a:lnTo>
                    <a:lnTo>
                      <a:pt x="315785" y="639073"/>
                    </a:lnTo>
                    <a:lnTo>
                      <a:pt x="292433" y="643194"/>
                    </a:lnTo>
                    <a:lnTo>
                      <a:pt x="270455" y="639073"/>
                    </a:lnTo>
                    <a:lnTo>
                      <a:pt x="249851" y="647315"/>
                    </a:lnTo>
                    <a:lnTo>
                      <a:pt x="267708" y="614348"/>
                    </a:lnTo>
                    <a:lnTo>
                      <a:pt x="247104" y="614348"/>
                    </a:lnTo>
                    <a:lnTo>
                      <a:pt x="231994" y="647315"/>
                    </a:lnTo>
                    <a:lnTo>
                      <a:pt x="199028" y="672040"/>
                    </a:lnTo>
                    <a:lnTo>
                      <a:pt x="189412" y="655557"/>
                    </a:lnTo>
                    <a:lnTo>
                      <a:pt x="171555" y="661051"/>
                    </a:lnTo>
                    <a:lnTo>
                      <a:pt x="166061" y="672040"/>
                    </a:lnTo>
                    <a:lnTo>
                      <a:pt x="152325" y="672040"/>
                    </a:lnTo>
                    <a:lnTo>
                      <a:pt x="150951" y="684403"/>
                    </a:lnTo>
                    <a:lnTo>
                      <a:pt x="134468" y="687150"/>
                    </a:lnTo>
                    <a:lnTo>
                      <a:pt x="124853" y="680282"/>
                    </a:lnTo>
                    <a:lnTo>
                      <a:pt x="119358" y="694018"/>
                    </a:lnTo>
                    <a:lnTo>
                      <a:pt x="85018" y="705007"/>
                    </a:lnTo>
                    <a:lnTo>
                      <a:pt x="64414" y="705007"/>
                    </a:lnTo>
                    <a:lnTo>
                      <a:pt x="49304" y="713249"/>
                    </a:lnTo>
                    <a:lnTo>
                      <a:pt x="47930" y="725611"/>
                    </a:lnTo>
                    <a:lnTo>
                      <a:pt x="31447" y="731105"/>
                    </a:lnTo>
                    <a:lnTo>
                      <a:pt x="21832" y="759951"/>
                    </a:lnTo>
                    <a:lnTo>
                      <a:pt x="0" y="77374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F0976792-5DCF-1F31-D1F8-EFA5EB35C00C}"/>
                  </a:ext>
                </a:extLst>
              </p:cNvPr>
              <p:cNvSpPr/>
              <p:nvPr/>
            </p:nvSpPr>
            <p:spPr>
              <a:xfrm>
                <a:off x="1995673" y="2478327"/>
                <a:ext cx="481871" cy="233172"/>
              </a:xfrm>
              <a:custGeom>
                <a:avLst/>
                <a:gdLst>
                  <a:gd name="connsiteX0" fmla="*/ 309564 w 3034664"/>
                  <a:gd name="connsiteY0" fmla="*/ 0 h 1468436"/>
                  <a:gd name="connsiteX1" fmla="*/ 423860 w 3034664"/>
                  <a:gd name="connsiteY1" fmla="*/ 109536 h 1468436"/>
                  <a:gd name="connsiteX2" fmla="*/ 495300 w 3034664"/>
                  <a:gd name="connsiteY2" fmla="*/ 80962 h 1468436"/>
                  <a:gd name="connsiteX3" fmla="*/ 552448 w 3034664"/>
                  <a:gd name="connsiteY3" fmla="*/ 123824 h 1468436"/>
                  <a:gd name="connsiteX4" fmla="*/ 642936 w 3034664"/>
                  <a:gd name="connsiteY4" fmla="*/ 123824 h 1468436"/>
                  <a:gd name="connsiteX5" fmla="*/ 785812 w 3034664"/>
                  <a:gd name="connsiteY5" fmla="*/ 204788 h 1468436"/>
                  <a:gd name="connsiteX6" fmla="*/ 866772 w 3034664"/>
                  <a:gd name="connsiteY6" fmla="*/ 200024 h 1468436"/>
                  <a:gd name="connsiteX7" fmla="*/ 981076 w 3034664"/>
                  <a:gd name="connsiteY7" fmla="*/ 233362 h 1468436"/>
                  <a:gd name="connsiteX8" fmla="*/ 1076324 w 3034664"/>
                  <a:gd name="connsiteY8" fmla="*/ 209550 h 1468436"/>
                  <a:gd name="connsiteX9" fmla="*/ 1162048 w 3034664"/>
                  <a:gd name="connsiteY9" fmla="*/ 290512 h 1468436"/>
                  <a:gd name="connsiteX10" fmla="*/ 1166812 w 3034664"/>
                  <a:gd name="connsiteY10" fmla="*/ 328612 h 1468436"/>
                  <a:gd name="connsiteX11" fmla="*/ 1219200 w 3034664"/>
                  <a:gd name="connsiteY11" fmla="*/ 390524 h 1468436"/>
                  <a:gd name="connsiteX12" fmla="*/ 1319212 w 3034664"/>
                  <a:gd name="connsiteY12" fmla="*/ 395288 h 1468436"/>
                  <a:gd name="connsiteX13" fmla="*/ 1400172 w 3034664"/>
                  <a:gd name="connsiteY13" fmla="*/ 495300 h 1468436"/>
                  <a:gd name="connsiteX14" fmla="*/ 1447800 w 3034664"/>
                  <a:gd name="connsiteY14" fmla="*/ 476250 h 1468436"/>
                  <a:gd name="connsiteX15" fmla="*/ 1533524 w 3034664"/>
                  <a:gd name="connsiteY15" fmla="*/ 485776 h 1468436"/>
                  <a:gd name="connsiteX16" fmla="*/ 1776412 w 3034664"/>
                  <a:gd name="connsiteY16" fmla="*/ 423862 h 1468436"/>
                  <a:gd name="connsiteX17" fmla="*/ 1857372 w 3034664"/>
                  <a:gd name="connsiteY17" fmla="*/ 352424 h 1468436"/>
                  <a:gd name="connsiteX18" fmla="*/ 1866900 w 3034664"/>
                  <a:gd name="connsiteY18" fmla="*/ 461962 h 1468436"/>
                  <a:gd name="connsiteX19" fmla="*/ 1909764 w 3034664"/>
                  <a:gd name="connsiteY19" fmla="*/ 533400 h 1468436"/>
                  <a:gd name="connsiteX20" fmla="*/ 2024060 w 3034664"/>
                  <a:gd name="connsiteY20" fmla="*/ 447676 h 1468436"/>
                  <a:gd name="connsiteX21" fmla="*/ 2062164 w 3034664"/>
                  <a:gd name="connsiteY21" fmla="*/ 476250 h 1468436"/>
                  <a:gd name="connsiteX22" fmla="*/ 2114548 w 3034664"/>
                  <a:gd name="connsiteY22" fmla="*/ 481012 h 1468436"/>
                  <a:gd name="connsiteX23" fmla="*/ 2128836 w 3034664"/>
                  <a:gd name="connsiteY23" fmla="*/ 423862 h 1468436"/>
                  <a:gd name="connsiteX24" fmla="*/ 2190748 w 3034664"/>
                  <a:gd name="connsiteY24" fmla="*/ 371476 h 1468436"/>
                  <a:gd name="connsiteX25" fmla="*/ 2357436 w 3034664"/>
                  <a:gd name="connsiteY25" fmla="*/ 371476 h 1468436"/>
                  <a:gd name="connsiteX26" fmla="*/ 2490788 w 3034664"/>
                  <a:gd name="connsiteY26" fmla="*/ 423862 h 1468436"/>
                  <a:gd name="connsiteX27" fmla="*/ 2538412 w 3034664"/>
                  <a:gd name="connsiteY27" fmla="*/ 400050 h 1468436"/>
                  <a:gd name="connsiteX28" fmla="*/ 2519364 w 3034664"/>
                  <a:gd name="connsiteY28" fmla="*/ 323850 h 1468436"/>
                  <a:gd name="connsiteX29" fmla="*/ 2566988 w 3034664"/>
                  <a:gd name="connsiteY29" fmla="*/ 300036 h 1468436"/>
                  <a:gd name="connsiteX30" fmla="*/ 2633660 w 3034664"/>
                  <a:gd name="connsiteY30" fmla="*/ 347662 h 1468436"/>
                  <a:gd name="connsiteX31" fmla="*/ 2728912 w 3034664"/>
                  <a:gd name="connsiteY31" fmla="*/ 333376 h 1468436"/>
                  <a:gd name="connsiteX32" fmla="*/ 2747964 w 3034664"/>
                  <a:gd name="connsiteY32" fmla="*/ 381000 h 1468436"/>
                  <a:gd name="connsiteX33" fmla="*/ 2833688 w 3034664"/>
                  <a:gd name="connsiteY33" fmla="*/ 381000 h 1468436"/>
                  <a:gd name="connsiteX34" fmla="*/ 2933700 w 3034664"/>
                  <a:gd name="connsiteY34" fmla="*/ 442912 h 1468436"/>
                  <a:gd name="connsiteX35" fmla="*/ 2934476 w 3034664"/>
                  <a:gd name="connsiteY35" fmla="*/ 432574 h 1468436"/>
                  <a:gd name="connsiteX36" fmla="*/ 2943224 w 3034664"/>
                  <a:gd name="connsiteY36" fmla="*/ 442912 h 1468436"/>
                  <a:gd name="connsiteX37" fmla="*/ 2920364 w 3034664"/>
                  <a:gd name="connsiteY37" fmla="*/ 534352 h 1468436"/>
                  <a:gd name="connsiteX38" fmla="*/ 2966084 w 3034664"/>
                  <a:gd name="connsiteY38" fmla="*/ 564832 h 1468436"/>
                  <a:gd name="connsiteX39" fmla="*/ 2981324 w 3034664"/>
                  <a:gd name="connsiteY39" fmla="*/ 671512 h 1468436"/>
                  <a:gd name="connsiteX40" fmla="*/ 3034664 w 3034664"/>
                  <a:gd name="connsiteY40" fmla="*/ 755332 h 1468436"/>
                  <a:gd name="connsiteX41" fmla="*/ 2927984 w 3034664"/>
                  <a:gd name="connsiteY41" fmla="*/ 831532 h 1468436"/>
                  <a:gd name="connsiteX42" fmla="*/ 2927984 w 3034664"/>
                  <a:gd name="connsiteY42" fmla="*/ 915352 h 1468436"/>
                  <a:gd name="connsiteX43" fmla="*/ 2886868 w 3034664"/>
                  <a:gd name="connsiteY43" fmla="*/ 985836 h 1468436"/>
                  <a:gd name="connsiteX44" fmla="*/ 2838448 w 3034664"/>
                  <a:gd name="connsiteY44" fmla="*/ 985836 h 1468436"/>
                  <a:gd name="connsiteX45" fmla="*/ 2768600 w 3034664"/>
                  <a:gd name="connsiteY45" fmla="*/ 976312 h 1468436"/>
                  <a:gd name="connsiteX46" fmla="*/ 2730500 w 3034664"/>
                  <a:gd name="connsiteY46" fmla="*/ 989012 h 1468436"/>
                  <a:gd name="connsiteX47" fmla="*/ 2682876 w 3034664"/>
                  <a:gd name="connsiteY47" fmla="*/ 989012 h 1468436"/>
                  <a:gd name="connsiteX48" fmla="*/ 2647948 w 3034664"/>
                  <a:gd name="connsiteY48" fmla="*/ 1017588 h 1468436"/>
                  <a:gd name="connsiteX49" fmla="*/ 2644772 w 3034664"/>
                  <a:gd name="connsiteY49" fmla="*/ 1049336 h 1468436"/>
                  <a:gd name="connsiteX50" fmla="*/ 2673348 w 3034664"/>
                  <a:gd name="connsiteY50" fmla="*/ 1106488 h 1468436"/>
                  <a:gd name="connsiteX51" fmla="*/ 2597148 w 3034664"/>
                  <a:gd name="connsiteY51" fmla="*/ 1109662 h 1468436"/>
                  <a:gd name="connsiteX52" fmla="*/ 2559048 w 3034664"/>
                  <a:gd name="connsiteY52" fmla="*/ 1074736 h 1468436"/>
                  <a:gd name="connsiteX53" fmla="*/ 2524124 w 3034664"/>
                  <a:gd name="connsiteY53" fmla="*/ 1166812 h 1468436"/>
                  <a:gd name="connsiteX54" fmla="*/ 2524124 w 3034664"/>
                  <a:gd name="connsiteY54" fmla="*/ 1230312 h 1468436"/>
                  <a:gd name="connsiteX55" fmla="*/ 2613024 w 3034664"/>
                  <a:gd name="connsiteY55" fmla="*/ 1236662 h 1468436"/>
                  <a:gd name="connsiteX56" fmla="*/ 2660648 w 3034664"/>
                  <a:gd name="connsiteY56" fmla="*/ 1300162 h 1468436"/>
                  <a:gd name="connsiteX57" fmla="*/ 2714624 w 3034664"/>
                  <a:gd name="connsiteY57" fmla="*/ 1344612 h 1468436"/>
                  <a:gd name="connsiteX58" fmla="*/ 2686048 w 3034664"/>
                  <a:gd name="connsiteY58" fmla="*/ 1370012 h 1468436"/>
                  <a:gd name="connsiteX59" fmla="*/ 2581276 w 3034664"/>
                  <a:gd name="connsiteY59" fmla="*/ 1370012 h 1468436"/>
                  <a:gd name="connsiteX60" fmla="*/ 2549524 w 3034664"/>
                  <a:gd name="connsiteY60" fmla="*/ 1338262 h 1468436"/>
                  <a:gd name="connsiteX61" fmla="*/ 2498724 w 3034664"/>
                  <a:gd name="connsiteY61" fmla="*/ 1328736 h 1468436"/>
                  <a:gd name="connsiteX62" fmla="*/ 2390772 w 3034664"/>
                  <a:gd name="connsiteY62" fmla="*/ 1366836 h 1468436"/>
                  <a:gd name="connsiteX63" fmla="*/ 2365372 w 3034664"/>
                  <a:gd name="connsiteY63" fmla="*/ 1341436 h 1468436"/>
                  <a:gd name="connsiteX64" fmla="*/ 2378076 w 3034664"/>
                  <a:gd name="connsiteY64" fmla="*/ 1290636 h 1468436"/>
                  <a:gd name="connsiteX65" fmla="*/ 2282824 w 3034664"/>
                  <a:gd name="connsiteY65" fmla="*/ 1268412 h 1468436"/>
                  <a:gd name="connsiteX66" fmla="*/ 2263772 w 3034664"/>
                  <a:gd name="connsiteY66" fmla="*/ 1195388 h 1468436"/>
                  <a:gd name="connsiteX67" fmla="*/ 2241548 w 3034664"/>
                  <a:gd name="connsiteY67" fmla="*/ 1163636 h 1468436"/>
                  <a:gd name="connsiteX68" fmla="*/ 2120900 w 3034664"/>
                  <a:gd name="connsiteY68" fmla="*/ 1077912 h 1468436"/>
                  <a:gd name="connsiteX69" fmla="*/ 2066924 w 3034664"/>
                  <a:gd name="connsiteY69" fmla="*/ 1052512 h 1468436"/>
                  <a:gd name="connsiteX70" fmla="*/ 1993900 w 3034664"/>
                  <a:gd name="connsiteY70" fmla="*/ 1052512 h 1468436"/>
                  <a:gd name="connsiteX71" fmla="*/ 1939924 w 3034664"/>
                  <a:gd name="connsiteY71" fmla="*/ 1008062 h 1468436"/>
                  <a:gd name="connsiteX72" fmla="*/ 1831972 w 3034664"/>
                  <a:gd name="connsiteY72" fmla="*/ 960436 h 1468436"/>
                  <a:gd name="connsiteX73" fmla="*/ 1806572 w 3034664"/>
                  <a:gd name="connsiteY73" fmla="*/ 985836 h 1468436"/>
                  <a:gd name="connsiteX74" fmla="*/ 1803400 w 3034664"/>
                  <a:gd name="connsiteY74" fmla="*/ 1011236 h 1468436"/>
                  <a:gd name="connsiteX75" fmla="*/ 1736724 w 3034664"/>
                  <a:gd name="connsiteY75" fmla="*/ 1042988 h 1468436"/>
                  <a:gd name="connsiteX76" fmla="*/ 1739900 w 3034664"/>
                  <a:gd name="connsiteY76" fmla="*/ 1103312 h 1468436"/>
                  <a:gd name="connsiteX77" fmla="*/ 1701800 w 3034664"/>
                  <a:gd name="connsiteY77" fmla="*/ 1096962 h 1468436"/>
                  <a:gd name="connsiteX78" fmla="*/ 1670048 w 3034664"/>
                  <a:gd name="connsiteY78" fmla="*/ 1052512 h 1468436"/>
                  <a:gd name="connsiteX79" fmla="*/ 1625600 w 3034664"/>
                  <a:gd name="connsiteY79" fmla="*/ 1046162 h 1468436"/>
                  <a:gd name="connsiteX80" fmla="*/ 1603372 w 3034664"/>
                  <a:gd name="connsiteY80" fmla="*/ 1093788 h 1468436"/>
                  <a:gd name="connsiteX81" fmla="*/ 1727200 w 3034664"/>
                  <a:gd name="connsiteY81" fmla="*/ 1179512 h 1468436"/>
                  <a:gd name="connsiteX82" fmla="*/ 1679572 w 3034664"/>
                  <a:gd name="connsiteY82" fmla="*/ 1217612 h 1468436"/>
                  <a:gd name="connsiteX83" fmla="*/ 1666876 w 3034664"/>
                  <a:gd name="connsiteY83" fmla="*/ 1258888 h 1468436"/>
                  <a:gd name="connsiteX84" fmla="*/ 1676400 w 3034664"/>
                  <a:gd name="connsiteY84" fmla="*/ 1287462 h 1468436"/>
                  <a:gd name="connsiteX85" fmla="*/ 1698624 w 3034664"/>
                  <a:gd name="connsiteY85" fmla="*/ 1392236 h 1468436"/>
                  <a:gd name="connsiteX86" fmla="*/ 1651000 w 3034664"/>
                  <a:gd name="connsiteY86" fmla="*/ 1468436 h 1468436"/>
                  <a:gd name="connsiteX87" fmla="*/ 1600200 w 3034664"/>
                  <a:gd name="connsiteY87" fmla="*/ 1414462 h 1468436"/>
                  <a:gd name="connsiteX88" fmla="*/ 1603372 w 3034664"/>
                  <a:gd name="connsiteY88" fmla="*/ 1379536 h 1468436"/>
                  <a:gd name="connsiteX89" fmla="*/ 1441448 w 3034664"/>
                  <a:gd name="connsiteY89" fmla="*/ 1195388 h 1468436"/>
                  <a:gd name="connsiteX90" fmla="*/ 1295400 w 3034664"/>
                  <a:gd name="connsiteY90" fmla="*/ 1116012 h 1468436"/>
                  <a:gd name="connsiteX91" fmla="*/ 1149348 w 3034664"/>
                  <a:gd name="connsiteY91" fmla="*/ 1087436 h 1468436"/>
                  <a:gd name="connsiteX92" fmla="*/ 1076324 w 3034664"/>
                  <a:gd name="connsiteY92" fmla="*/ 1052512 h 1468436"/>
                  <a:gd name="connsiteX93" fmla="*/ 1009648 w 3034664"/>
                  <a:gd name="connsiteY93" fmla="*/ 1125536 h 1468436"/>
                  <a:gd name="connsiteX94" fmla="*/ 920748 w 3034664"/>
                  <a:gd name="connsiteY94" fmla="*/ 1074736 h 1468436"/>
                  <a:gd name="connsiteX95" fmla="*/ 876300 w 3034664"/>
                  <a:gd name="connsiteY95" fmla="*/ 944562 h 1468436"/>
                  <a:gd name="connsiteX96" fmla="*/ 822324 w 3034664"/>
                  <a:gd name="connsiteY96" fmla="*/ 912812 h 1468436"/>
                  <a:gd name="connsiteX97" fmla="*/ 781048 w 3034664"/>
                  <a:gd name="connsiteY97" fmla="*/ 954088 h 1468436"/>
                  <a:gd name="connsiteX98" fmla="*/ 701676 w 3034664"/>
                  <a:gd name="connsiteY98" fmla="*/ 865188 h 1468436"/>
                  <a:gd name="connsiteX99" fmla="*/ 619124 w 3034664"/>
                  <a:gd name="connsiteY99" fmla="*/ 839788 h 1468436"/>
                  <a:gd name="connsiteX100" fmla="*/ 609760 w 3034664"/>
                  <a:gd name="connsiteY100" fmla="*/ 840408 h 1468436"/>
                  <a:gd name="connsiteX101" fmla="*/ 514348 w 3034664"/>
                  <a:gd name="connsiteY101" fmla="*/ 814388 h 1468436"/>
                  <a:gd name="connsiteX102" fmla="*/ 428624 w 3034664"/>
                  <a:gd name="connsiteY102" fmla="*/ 747712 h 1468436"/>
                  <a:gd name="connsiteX103" fmla="*/ 295276 w 3034664"/>
                  <a:gd name="connsiteY103" fmla="*/ 690562 h 1468436"/>
                  <a:gd name="connsiteX104" fmla="*/ 161924 w 3034664"/>
                  <a:gd name="connsiteY104" fmla="*/ 481012 h 1468436"/>
                  <a:gd name="connsiteX105" fmla="*/ 190500 w 3034664"/>
                  <a:gd name="connsiteY105" fmla="*/ 404812 h 1468436"/>
                  <a:gd name="connsiteX106" fmla="*/ 114300 w 3034664"/>
                  <a:gd name="connsiteY106" fmla="*/ 347662 h 1468436"/>
                  <a:gd name="connsiteX107" fmla="*/ 114300 w 3034664"/>
                  <a:gd name="connsiteY107" fmla="*/ 242888 h 1468436"/>
                  <a:gd name="connsiteX108" fmla="*/ 76200 w 3034664"/>
                  <a:gd name="connsiteY108" fmla="*/ 233362 h 1468436"/>
                  <a:gd name="connsiteX109" fmla="*/ 36544 w 3034664"/>
                  <a:gd name="connsiteY109" fmla="*/ 167272 h 1468436"/>
                  <a:gd name="connsiteX110" fmla="*/ 0 w 3034664"/>
                  <a:gd name="connsiteY110" fmla="*/ 180976 h 1468436"/>
                  <a:gd name="connsiteX111" fmla="*/ 38100 w 3034664"/>
                  <a:gd name="connsiteY111" fmla="*/ 166688 h 1468436"/>
                  <a:gd name="connsiteX112" fmla="*/ 38100 w 3034664"/>
                  <a:gd name="connsiteY112" fmla="*/ 128588 h 1468436"/>
                  <a:gd name="connsiteX113" fmla="*/ 128588 w 3034664"/>
                  <a:gd name="connsiteY113" fmla="*/ 42862 h 1468436"/>
                  <a:gd name="connsiteX114" fmla="*/ 238124 w 3034664"/>
                  <a:gd name="connsiteY114" fmla="*/ 42862 h 1468436"/>
                  <a:gd name="connsiteX115" fmla="*/ 252412 w 3034664"/>
                  <a:gd name="connsiteY115" fmla="*/ 9524 h 1468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</a:cxnLst>
                <a:rect l="l" t="t" r="r" b="b"/>
                <a:pathLst>
                  <a:path w="3034664" h="1468436">
                    <a:moveTo>
                      <a:pt x="309564" y="0"/>
                    </a:moveTo>
                    <a:lnTo>
                      <a:pt x="423860" y="109536"/>
                    </a:lnTo>
                    <a:lnTo>
                      <a:pt x="495300" y="80962"/>
                    </a:lnTo>
                    <a:lnTo>
                      <a:pt x="552448" y="123824"/>
                    </a:lnTo>
                    <a:lnTo>
                      <a:pt x="642936" y="123824"/>
                    </a:lnTo>
                    <a:lnTo>
                      <a:pt x="785812" y="204788"/>
                    </a:lnTo>
                    <a:lnTo>
                      <a:pt x="866772" y="200024"/>
                    </a:lnTo>
                    <a:lnTo>
                      <a:pt x="981076" y="233362"/>
                    </a:lnTo>
                    <a:lnTo>
                      <a:pt x="1076324" y="209550"/>
                    </a:lnTo>
                    <a:lnTo>
                      <a:pt x="1162048" y="290512"/>
                    </a:lnTo>
                    <a:lnTo>
                      <a:pt x="1166812" y="328612"/>
                    </a:lnTo>
                    <a:lnTo>
                      <a:pt x="1219200" y="390524"/>
                    </a:lnTo>
                    <a:lnTo>
                      <a:pt x="1319212" y="395288"/>
                    </a:lnTo>
                    <a:lnTo>
                      <a:pt x="1400172" y="495300"/>
                    </a:lnTo>
                    <a:lnTo>
                      <a:pt x="1447800" y="476250"/>
                    </a:lnTo>
                    <a:lnTo>
                      <a:pt x="1533524" y="485776"/>
                    </a:lnTo>
                    <a:lnTo>
                      <a:pt x="1776412" y="423862"/>
                    </a:lnTo>
                    <a:lnTo>
                      <a:pt x="1857372" y="352424"/>
                    </a:lnTo>
                    <a:lnTo>
                      <a:pt x="1866900" y="461962"/>
                    </a:lnTo>
                    <a:lnTo>
                      <a:pt x="1909764" y="533400"/>
                    </a:lnTo>
                    <a:lnTo>
                      <a:pt x="2024060" y="447676"/>
                    </a:lnTo>
                    <a:lnTo>
                      <a:pt x="2062164" y="476250"/>
                    </a:lnTo>
                    <a:lnTo>
                      <a:pt x="2114548" y="481012"/>
                    </a:lnTo>
                    <a:lnTo>
                      <a:pt x="2128836" y="423862"/>
                    </a:lnTo>
                    <a:lnTo>
                      <a:pt x="2190748" y="371476"/>
                    </a:lnTo>
                    <a:lnTo>
                      <a:pt x="2357436" y="371476"/>
                    </a:lnTo>
                    <a:lnTo>
                      <a:pt x="2490788" y="423862"/>
                    </a:lnTo>
                    <a:lnTo>
                      <a:pt x="2538412" y="400050"/>
                    </a:lnTo>
                    <a:lnTo>
                      <a:pt x="2519364" y="323850"/>
                    </a:lnTo>
                    <a:lnTo>
                      <a:pt x="2566988" y="300036"/>
                    </a:lnTo>
                    <a:lnTo>
                      <a:pt x="2633660" y="347662"/>
                    </a:lnTo>
                    <a:lnTo>
                      <a:pt x="2728912" y="333376"/>
                    </a:lnTo>
                    <a:lnTo>
                      <a:pt x="2747964" y="381000"/>
                    </a:lnTo>
                    <a:lnTo>
                      <a:pt x="2833688" y="381000"/>
                    </a:lnTo>
                    <a:lnTo>
                      <a:pt x="2933700" y="442912"/>
                    </a:lnTo>
                    <a:lnTo>
                      <a:pt x="2934476" y="432574"/>
                    </a:lnTo>
                    <a:lnTo>
                      <a:pt x="2943224" y="442912"/>
                    </a:lnTo>
                    <a:lnTo>
                      <a:pt x="2920364" y="534352"/>
                    </a:lnTo>
                    <a:lnTo>
                      <a:pt x="2966084" y="564832"/>
                    </a:lnTo>
                    <a:lnTo>
                      <a:pt x="2981324" y="671512"/>
                    </a:lnTo>
                    <a:lnTo>
                      <a:pt x="3034664" y="755332"/>
                    </a:lnTo>
                    <a:lnTo>
                      <a:pt x="2927984" y="831532"/>
                    </a:lnTo>
                    <a:lnTo>
                      <a:pt x="2927984" y="915352"/>
                    </a:lnTo>
                    <a:lnTo>
                      <a:pt x="2886868" y="985836"/>
                    </a:lnTo>
                    <a:lnTo>
                      <a:pt x="2838448" y="985836"/>
                    </a:lnTo>
                    <a:lnTo>
                      <a:pt x="2768600" y="976312"/>
                    </a:lnTo>
                    <a:lnTo>
                      <a:pt x="2730500" y="989012"/>
                    </a:lnTo>
                    <a:lnTo>
                      <a:pt x="2682876" y="989012"/>
                    </a:lnTo>
                    <a:lnTo>
                      <a:pt x="2647948" y="1017588"/>
                    </a:lnTo>
                    <a:lnTo>
                      <a:pt x="2644772" y="1049336"/>
                    </a:lnTo>
                    <a:lnTo>
                      <a:pt x="2673348" y="1106488"/>
                    </a:lnTo>
                    <a:lnTo>
                      <a:pt x="2597148" y="1109662"/>
                    </a:lnTo>
                    <a:lnTo>
                      <a:pt x="2559048" y="1074736"/>
                    </a:lnTo>
                    <a:lnTo>
                      <a:pt x="2524124" y="1166812"/>
                    </a:lnTo>
                    <a:lnTo>
                      <a:pt x="2524124" y="1230312"/>
                    </a:lnTo>
                    <a:lnTo>
                      <a:pt x="2613024" y="1236662"/>
                    </a:lnTo>
                    <a:lnTo>
                      <a:pt x="2660648" y="1300162"/>
                    </a:lnTo>
                    <a:lnTo>
                      <a:pt x="2714624" y="1344612"/>
                    </a:lnTo>
                    <a:lnTo>
                      <a:pt x="2686048" y="1370012"/>
                    </a:lnTo>
                    <a:lnTo>
                      <a:pt x="2581276" y="1370012"/>
                    </a:lnTo>
                    <a:lnTo>
                      <a:pt x="2549524" y="1338262"/>
                    </a:lnTo>
                    <a:lnTo>
                      <a:pt x="2498724" y="1328736"/>
                    </a:lnTo>
                    <a:lnTo>
                      <a:pt x="2390772" y="1366836"/>
                    </a:lnTo>
                    <a:lnTo>
                      <a:pt x="2365372" y="1341436"/>
                    </a:lnTo>
                    <a:lnTo>
                      <a:pt x="2378076" y="1290636"/>
                    </a:lnTo>
                    <a:lnTo>
                      <a:pt x="2282824" y="1268412"/>
                    </a:lnTo>
                    <a:lnTo>
                      <a:pt x="2263772" y="1195388"/>
                    </a:lnTo>
                    <a:lnTo>
                      <a:pt x="2241548" y="1163636"/>
                    </a:lnTo>
                    <a:lnTo>
                      <a:pt x="2120900" y="1077912"/>
                    </a:lnTo>
                    <a:lnTo>
                      <a:pt x="2066924" y="1052512"/>
                    </a:lnTo>
                    <a:lnTo>
                      <a:pt x="1993900" y="1052512"/>
                    </a:lnTo>
                    <a:lnTo>
                      <a:pt x="1939924" y="1008062"/>
                    </a:lnTo>
                    <a:lnTo>
                      <a:pt x="1831972" y="960436"/>
                    </a:lnTo>
                    <a:lnTo>
                      <a:pt x="1806572" y="985836"/>
                    </a:lnTo>
                    <a:lnTo>
                      <a:pt x="1803400" y="1011236"/>
                    </a:lnTo>
                    <a:lnTo>
                      <a:pt x="1736724" y="1042988"/>
                    </a:lnTo>
                    <a:lnTo>
                      <a:pt x="1739900" y="1103312"/>
                    </a:lnTo>
                    <a:lnTo>
                      <a:pt x="1701800" y="1096962"/>
                    </a:lnTo>
                    <a:lnTo>
                      <a:pt x="1670048" y="1052512"/>
                    </a:lnTo>
                    <a:lnTo>
                      <a:pt x="1625600" y="1046162"/>
                    </a:lnTo>
                    <a:lnTo>
                      <a:pt x="1603372" y="1093788"/>
                    </a:lnTo>
                    <a:lnTo>
                      <a:pt x="1727200" y="1179512"/>
                    </a:lnTo>
                    <a:lnTo>
                      <a:pt x="1679572" y="1217612"/>
                    </a:lnTo>
                    <a:lnTo>
                      <a:pt x="1666876" y="1258888"/>
                    </a:lnTo>
                    <a:lnTo>
                      <a:pt x="1676400" y="1287462"/>
                    </a:lnTo>
                    <a:lnTo>
                      <a:pt x="1698624" y="1392236"/>
                    </a:lnTo>
                    <a:lnTo>
                      <a:pt x="1651000" y="1468436"/>
                    </a:lnTo>
                    <a:lnTo>
                      <a:pt x="1600200" y="1414462"/>
                    </a:lnTo>
                    <a:lnTo>
                      <a:pt x="1603372" y="1379536"/>
                    </a:lnTo>
                    <a:lnTo>
                      <a:pt x="1441448" y="1195388"/>
                    </a:lnTo>
                    <a:lnTo>
                      <a:pt x="1295400" y="1116012"/>
                    </a:lnTo>
                    <a:lnTo>
                      <a:pt x="1149348" y="1087436"/>
                    </a:lnTo>
                    <a:lnTo>
                      <a:pt x="1076324" y="1052512"/>
                    </a:lnTo>
                    <a:lnTo>
                      <a:pt x="1009648" y="1125536"/>
                    </a:lnTo>
                    <a:lnTo>
                      <a:pt x="920748" y="1074736"/>
                    </a:lnTo>
                    <a:lnTo>
                      <a:pt x="876300" y="944562"/>
                    </a:lnTo>
                    <a:lnTo>
                      <a:pt x="822324" y="912812"/>
                    </a:lnTo>
                    <a:lnTo>
                      <a:pt x="781048" y="954088"/>
                    </a:lnTo>
                    <a:lnTo>
                      <a:pt x="701676" y="865188"/>
                    </a:lnTo>
                    <a:lnTo>
                      <a:pt x="619124" y="839788"/>
                    </a:lnTo>
                    <a:lnTo>
                      <a:pt x="609760" y="840408"/>
                    </a:lnTo>
                    <a:lnTo>
                      <a:pt x="514348" y="814388"/>
                    </a:lnTo>
                    <a:lnTo>
                      <a:pt x="428624" y="747712"/>
                    </a:lnTo>
                    <a:lnTo>
                      <a:pt x="295276" y="690562"/>
                    </a:lnTo>
                    <a:lnTo>
                      <a:pt x="161924" y="481012"/>
                    </a:lnTo>
                    <a:lnTo>
                      <a:pt x="190500" y="404812"/>
                    </a:lnTo>
                    <a:lnTo>
                      <a:pt x="114300" y="347662"/>
                    </a:lnTo>
                    <a:lnTo>
                      <a:pt x="114300" y="242888"/>
                    </a:lnTo>
                    <a:lnTo>
                      <a:pt x="76200" y="233362"/>
                    </a:lnTo>
                    <a:lnTo>
                      <a:pt x="36544" y="167272"/>
                    </a:lnTo>
                    <a:lnTo>
                      <a:pt x="0" y="180976"/>
                    </a:lnTo>
                    <a:lnTo>
                      <a:pt x="38100" y="166688"/>
                    </a:lnTo>
                    <a:lnTo>
                      <a:pt x="38100" y="128588"/>
                    </a:lnTo>
                    <a:lnTo>
                      <a:pt x="128588" y="42862"/>
                    </a:lnTo>
                    <a:lnTo>
                      <a:pt x="238124" y="42862"/>
                    </a:lnTo>
                    <a:lnTo>
                      <a:pt x="252412" y="952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12A2EAFF-F914-E6A4-7BDC-4640190D8B99}"/>
                  </a:ext>
                </a:extLst>
              </p:cNvPr>
              <p:cNvSpPr/>
              <p:nvPr/>
            </p:nvSpPr>
            <p:spPr>
              <a:xfrm>
                <a:off x="1990261" y="2611676"/>
                <a:ext cx="426383" cy="321147"/>
              </a:xfrm>
              <a:custGeom>
                <a:avLst/>
                <a:gdLst>
                  <a:gd name="connsiteX0" fmla="*/ 548436 w 2685212"/>
                  <a:gd name="connsiteY0" fmla="*/ 0 h 2047874"/>
                  <a:gd name="connsiteX1" fmla="*/ 643848 w 2685212"/>
                  <a:gd name="connsiteY1" fmla="*/ 26020 h 2047874"/>
                  <a:gd name="connsiteX2" fmla="*/ 653212 w 2685212"/>
                  <a:gd name="connsiteY2" fmla="*/ 25400 h 2047874"/>
                  <a:gd name="connsiteX3" fmla="*/ 735764 w 2685212"/>
                  <a:gd name="connsiteY3" fmla="*/ 50800 h 2047874"/>
                  <a:gd name="connsiteX4" fmla="*/ 815136 w 2685212"/>
                  <a:gd name="connsiteY4" fmla="*/ 139700 h 2047874"/>
                  <a:gd name="connsiteX5" fmla="*/ 856412 w 2685212"/>
                  <a:gd name="connsiteY5" fmla="*/ 98424 h 2047874"/>
                  <a:gd name="connsiteX6" fmla="*/ 910388 w 2685212"/>
                  <a:gd name="connsiteY6" fmla="*/ 130174 h 2047874"/>
                  <a:gd name="connsiteX7" fmla="*/ 954836 w 2685212"/>
                  <a:gd name="connsiteY7" fmla="*/ 260348 h 2047874"/>
                  <a:gd name="connsiteX8" fmla="*/ 1043736 w 2685212"/>
                  <a:gd name="connsiteY8" fmla="*/ 311148 h 2047874"/>
                  <a:gd name="connsiteX9" fmla="*/ 1110412 w 2685212"/>
                  <a:gd name="connsiteY9" fmla="*/ 238124 h 2047874"/>
                  <a:gd name="connsiteX10" fmla="*/ 1183436 w 2685212"/>
                  <a:gd name="connsiteY10" fmla="*/ 273048 h 2047874"/>
                  <a:gd name="connsiteX11" fmla="*/ 1329488 w 2685212"/>
                  <a:gd name="connsiteY11" fmla="*/ 301624 h 2047874"/>
                  <a:gd name="connsiteX12" fmla="*/ 1475536 w 2685212"/>
                  <a:gd name="connsiteY12" fmla="*/ 381000 h 2047874"/>
                  <a:gd name="connsiteX13" fmla="*/ 1637460 w 2685212"/>
                  <a:gd name="connsiteY13" fmla="*/ 565148 h 2047874"/>
                  <a:gd name="connsiteX14" fmla="*/ 1634288 w 2685212"/>
                  <a:gd name="connsiteY14" fmla="*/ 600074 h 2047874"/>
                  <a:gd name="connsiteX15" fmla="*/ 1685088 w 2685212"/>
                  <a:gd name="connsiteY15" fmla="*/ 654048 h 2047874"/>
                  <a:gd name="connsiteX16" fmla="*/ 1732712 w 2685212"/>
                  <a:gd name="connsiteY16" fmla="*/ 577848 h 2047874"/>
                  <a:gd name="connsiteX17" fmla="*/ 1710488 w 2685212"/>
                  <a:gd name="connsiteY17" fmla="*/ 473074 h 2047874"/>
                  <a:gd name="connsiteX18" fmla="*/ 1700964 w 2685212"/>
                  <a:gd name="connsiteY18" fmla="*/ 444500 h 2047874"/>
                  <a:gd name="connsiteX19" fmla="*/ 1713660 w 2685212"/>
                  <a:gd name="connsiteY19" fmla="*/ 403224 h 2047874"/>
                  <a:gd name="connsiteX20" fmla="*/ 1761288 w 2685212"/>
                  <a:gd name="connsiteY20" fmla="*/ 365124 h 2047874"/>
                  <a:gd name="connsiteX21" fmla="*/ 1637460 w 2685212"/>
                  <a:gd name="connsiteY21" fmla="*/ 279400 h 2047874"/>
                  <a:gd name="connsiteX22" fmla="*/ 1659688 w 2685212"/>
                  <a:gd name="connsiteY22" fmla="*/ 231774 h 2047874"/>
                  <a:gd name="connsiteX23" fmla="*/ 1704136 w 2685212"/>
                  <a:gd name="connsiteY23" fmla="*/ 238124 h 2047874"/>
                  <a:gd name="connsiteX24" fmla="*/ 1735888 w 2685212"/>
                  <a:gd name="connsiteY24" fmla="*/ 282574 h 2047874"/>
                  <a:gd name="connsiteX25" fmla="*/ 1773988 w 2685212"/>
                  <a:gd name="connsiteY25" fmla="*/ 288924 h 2047874"/>
                  <a:gd name="connsiteX26" fmla="*/ 1770812 w 2685212"/>
                  <a:gd name="connsiteY26" fmla="*/ 228600 h 2047874"/>
                  <a:gd name="connsiteX27" fmla="*/ 1837488 w 2685212"/>
                  <a:gd name="connsiteY27" fmla="*/ 196848 h 2047874"/>
                  <a:gd name="connsiteX28" fmla="*/ 1840660 w 2685212"/>
                  <a:gd name="connsiteY28" fmla="*/ 171448 h 2047874"/>
                  <a:gd name="connsiteX29" fmla="*/ 1866060 w 2685212"/>
                  <a:gd name="connsiteY29" fmla="*/ 146048 h 2047874"/>
                  <a:gd name="connsiteX30" fmla="*/ 1974012 w 2685212"/>
                  <a:gd name="connsiteY30" fmla="*/ 193674 h 2047874"/>
                  <a:gd name="connsiteX31" fmla="*/ 2027988 w 2685212"/>
                  <a:gd name="connsiteY31" fmla="*/ 238124 h 2047874"/>
                  <a:gd name="connsiteX32" fmla="*/ 2101012 w 2685212"/>
                  <a:gd name="connsiteY32" fmla="*/ 238124 h 2047874"/>
                  <a:gd name="connsiteX33" fmla="*/ 2154988 w 2685212"/>
                  <a:gd name="connsiteY33" fmla="*/ 263524 h 2047874"/>
                  <a:gd name="connsiteX34" fmla="*/ 2275636 w 2685212"/>
                  <a:gd name="connsiteY34" fmla="*/ 349248 h 2047874"/>
                  <a:gd name="connsiteX35" fmla="*/ 2297860 w 2685212"/>
                  <a:gd name="connsiteY35" fmla="*/ 381000 h 2047874"/>
                  <a:gd name="connsiteX36" fmla="*/ 2316912 w 2685212"/>
                  <a:gd name="connsiteY36" fmla="*/ 454024 h 2047874"/>
                  <a:gd name="connsiteX37" fmla="*/ 2412164 w 2685212"/>
                  <a:gd name="connsiteY37" fmla="*/ 476248 h 2047874"/>
                  <a:gd name="connsiteX38" fmla="*/ 2399460 w 2685212"/>
                  <a:gd name="connsiteY38" fmla="*/ 527048 h 2047874"/>
                  <a:gd name="connsiteX39" fmla="*/ 2424860 w 2685212"/>
                  <a:gd name="connsiteY39" fmla="*/ 552448 h 2047874"/>
                  <a:gd name="connsiteX40" fmla="*/ 2532812 w 2685212"/>
                  <a:gd name="connsiteY40" fmla="*/ 514348 h 2047874"/>
                  <a:gd name="connsiteX41" fmla="*/ 2578648 w 2685212"/>
                  <a:gd name="connsiteY41" fmla="*/ 522944 h 2047874"/>
                  <a:gd name="connsiteX42" fmla="*/ 2685212 w 2685212"/>
                  <a:gd name="connsiteY42" fmla="*/ 631824 h 2047874"/>
                  <a:gd name="connsiteX43" fmla="*/ 2647112 w 2685212"/>
                  <a:gd name="connsiteY43" fmla="*/ 654048 h 2047874"/>
                  <a:gd name="connsiteX44" fmla="*/ 2580436 w 2685212"/>
                  <a:gd name="connsiteY44" fmla="*/ 612774 h 2047874"/>
                  <a:gd name="connsiteX45" fmla="*/ 2539164 w 2685212"/>
                  <a:gd name="connsiteY45" fmla="*/ 654048 h 2047874"/>
                  <a:gd name="connsiteX46" fmla="*/ 2513764 w 2685212"/>
                  <a:gd name="connsiteY46" fmla="*/ 685800 h 2047874"/>
                  <a:gd name="connsiteX47" fmla="*/ 2396288 w 2685212"/>
                  <a:gd name="connsiteY47" fmla="*/ 752474 h 2047874"/>
                  <a:gd name="connsiteX48" fmla="*/ 2358188 w 2685212"/>
                  <a:gd name="connsiteY48" fmla="*/ 742948 h 2047874"/>
                  <a:gd name="connsiteX49" fmla="*/ 2335964 w 2685212"/>
                  <a:gd name="connsiteY49" fmla="*/ 793748 h 2047874"/>
                  <a:gd name="connsiteX50" fmla="*/ 2301036 w 2685212"/>
                  <a:gd name="connsiteY50" fmla="*/ 787400 h 2047874"/>
                  <a:gd name="connsiteX51" fmla="*/ 2240712 w 2685212"/>
                  <a:gd name="connsiteY51" fmla="*/ 796924 h 2047874"/>
                  <a:gd name="connsiteX52" fmla="*/ 2205788 w 2685212"/>
                  <a:gd name="connsiteY52" fmla="*/ 831848 h 2047874"/>
                  <a:gd name="connsiteX53" fmla="*/ 2231188 w 2685212"/>
                  <a:gd name="connsiteY53" fmla="*/ 885824 h 2047874"/>
                  <a:gd name="connsiteX54" fmla="*/ 2272460 w 2685212"/>
                  <a:gd name="connsiteY54" fmla="*/ 898524 h 2047874"/>
                  <a:gd name="connsiteX55" fmla="*/ 2348660 w 2685212"/>
                  <a:gd name="connsiteY55" fmla="*/ 987424 h 2047874"/>
                  <a:gd name="connsiteX56" fmla="*/ 2351836 w 2685212"/>
                  <a:gd name="connsiteY56" fmla="*/ 1041400 h 2047874"/>
                  <a:gd name="connsiteX57" fmla="*/ 2266112 w 2685212"/>
                  <a:gd name="connsiteY57" fmla="*/ 1050924 h 2047874"/>
                  <a:gd name="connsiteX58" fmla="*/ 2199436 w 2685212"/>
                  <a:gd name="connsiteY58" fmla="*/ 1028700 h 2047874"/>
                  <a:gd name="connsiteX59" fmla="*/ 2151812 w 2685212"/>
                  <a:gd name="connsiteY59" fmla="*/ 1085848 h 2047874"/>
                  <a:gd name="connsiteX60" fmla="*/ 2234364 w 2685212"/>
                  <a:gd name="connsiteY60" fmla="*/ 1152524 h 2047874"/>
                  <a:gd name="connsiteX61" fmla="*/ 2218488 w 2685212"/>
                  <a:gd name="connsiteY61" fmla="*/ 1266824 h 2047874"/>
                  <a:gd name="connsiteX62" fmla="*/ 2183564 w 2685212"/>
                  <a:gd name="connsiteY62" fmla="*/ 1289048 h 2047874"/>
                  <a:gd name="connsiteX63" fmla="*/ 2183564 w 2685212"/>
                  <a:gd name="connsiteY63" fmla="*/ 1320800 h 2047874"/>
                  <a:gd name="connsiteX64" fmla="*/ 2266112 w 2685212"/>
                  <a:gd name="connsiteY64" fmla="*/ 1339848 h 2047874"/>
                  <a:gd name="connsiteX65" fmla="*/ 2208964 w 2685212"/>
                  <a:gd name="connsiteY65" fmla="*/ 1416048 h 2047874"/>
                  <a:gd name="connsiteX66" fmla="*/ 2237536 w 2685212"/>
                  <a:gd name="connsiteY66" fmla="*/ 1457324 h 2047874"/>
                  <a:gd name="connsiteX67" fmla="*/ 2272460 w 2685212"/>
                  <a:gd name="connsiteY67" fmla="*/ 1485900 h 2047874"/>
                  <a:gd name="connsiteX68" fmla="*/ 2301036 w 2685212"/>
                  <a:gd name="connsiteY68" fmla="*/ 1463674 h 2047874"/>
                  <a:gd name="connsiteX69" fmla="*/ 2320088 w 2685212"/>
                  <a:gd name="connsiteY69" fmla="*/ 1527174 h 2047874"/>
                  <a:gd name="connsiteX70" fmla="*/ 2380412 w 2685212"/>
                  <a:gd name="connsiteY70" fmla="*/ 1574800 h 2047874"/>
                  <a:gd name="connsiteX71" fmla="*/ 2504236 w 2685212"/>
                  <a:gd name="connsiteY71" fmla="*/ 1571624 h 2047874"/>
                  <a:gd name="connsiteX72" fmla="*/ 2532812 w 2685212"/>
                  <a:gd name="connsiteY72" fmla="*/ 1603374 h 2047874"/>
                  <a:gd name="connsiteX73" fmla="*/ 2494712 w 2685212"/>
                  <a:gd name="connsiteY73" fmla="*/ 1663700 h 2047874"/>
                  <a:gd name="connsiteX74" fmla="*/ 2447088 w 2685212"/>
                  <a:gd name="connsiteY74" fmla="*/ 1663700 h 2047874"/>
                  <a:gd name="connsiteX75" fmla="*/ 2462964 w 2685212"/>
                  <a:gd name="connsiteY75" fmla="*/ 1714500 h 2047874"/>
                  <a:gd name="connsiteX76" fmla="*/ 2443912 w 2685212"/>
                  <a:gd name="connsiteY76" fmla="*/ 1724024 h 2047874"/>
                  <a:gd name="connsiteX77" fmla="*/ 2440736 w 2685212"/>
                  <a:gd name="connsiteY77" fmla="*/ 1758948 h 2047874"/>
                  <a:gd name="connsiteX78" fmla="*/ 2339136 w 2685212"/>
                  <a:gd name="connsiteY78" fmla="*/ 1790700 h 2047874"/>
                  <a:gd name="connsiteX79" fmla="*/ 2253412 w 2685212"/>
                  <a:gd name="connsiteY79" fmla="*/ 1876424 h 2047874"/>
                  <a:gd name="connsiteX80" fmla="*/ 2275636 w 2685212"/>
                  <a:gd name="connsiteY80" fmla="*/ 1917700 h 2047874"/>
                  <a:gd name="connsiteX81" fmla="*/ 2275636 w 2685212"/>
                  <a:gd name="connsiteY81" fmla="*/ 1952624 h 2047874"/>
                  <a:gd name="connsiteX82" fmla="*/ 2326436 w 2685212"/>
                  <a:gd name="connsiteY82" fmla="*/ 1968500 h 2047874"/>
                  <a:gd name="connsiteX83" fmla="*/ 2313736 w 2685212"/>
                  <a:gd name="connsiteY83" fmla="*/ 2016124 h 2047874"/>
                  <a:gd name="connsiteX84" fmla="*/ 2145460 w 2685212"/>
                  <a:gd name="connsiteY84" fmla="*/ 2038348 h 2047874"/>
                  <a:gd name="connsiteX85" fmla="*/ 2135936 w 2685212"/>
                  <a:gd name="connsiteY85" fmla="*/ 2012948 h 2047874"/>
                  <a:gd name="connsiteX86" fmla="*/ 2148636 w 2685212"/>
                  <a:gd name="connsiteY86" fmla="*/ 1939924 h 2047874"/>
                  <a:gd name="connsiteX87" fmla="*/ 2129588 w 2685212"/>
                  <a:gd name="connsiteY87" fmla="*/ 1863724 h 2047874"/>
                  <a:gd name="connsiteX88" fmla="*/ 2094660 w 2685212"/>
                  <a:gd name="connsiteY88" fmla="*/ 1828800 h 2047874"/>
                  <a:gd name="connsiteX89" fmla="*/ 2101012 w 2685212"/>
                  <a:gd name="connsiteY89" fmla="*/ 1781174 h 2047874"/>
                  <a:gd name="connsiteX90" fmla="*/ 2148636 w 2685212"/>
                  <a:gd name="connsiteY90" fmla="*/ 1784348 h 2047874"/>
                  <a:gd name="connsiteX91" fmla="*/ 2154988 w 2685212"/>
                  <a:gd name="connsiteY91" fmla="*/ 1768474 h 2047874"/>
                  <a:gd name="connsiteX92" fmla="*/ 2142288 w 2685212"/>
                  <a:gd name="connsiteY92" fmla="*/ 1727200 h 2047874"/>
                  <a:gd name="connsiteX93" fmla="*/ 2088312 w 2685212"/>
                  <a:gd name="connsiteY93" fmla="*/ 1730374 h 2047874"/>
                  <a:gd name="connsiteX94" fmla="*/ 2075612 w 2685212"/>
                  <a:gd name="connsiteY94" fmla="*/ 1663700 h 2047874"/>
                  <a:gd name="connsiteX95" fmla="*/ 1977188 w 2685212"/>
                  <a:gd name="connsiteY95" fmla="*/ 1565274 h 2047874"/>
                  <a:gd name="connsiteX96" fmla="*/ 1993060 w 2685212"/>
                  <a:gd name="connsiteY96" fmla="*/ 1454148 h 2047874"/>
                  <a:gd name="connsiteX97" fmla="*/ 1929564 w 2685212"/>
                  <a:gd name="connsiteY97" fmla="*/ 1447800 h 2047874"/>
                  <a:gd name="connsiteX98" fmla="*/ 1929564 w 2685212"/>
                  <a:gd name="connsiteY98" fmla="*/ 1416048 h 2047874"/>
                  <a:gd name="connsiteX99" fmla="*/ 1732712 w 2685212"/>
                  <a:gd name="connsiteY99" fmla="*/ 1416048 h 2047874"/>
                  <a:gd name="connsiteX100" fmla="*/ 1678736 w 2685212"/>
                  <a:gd name="connsiteY100" fmla="*/ 1365248 h 2047874"/>
                  <a:gd name="connsiteX101" fmla="*/ 1383460 w 2685212"/>
                  <a:gd name="connsiteY101" fmla="*/ 1355724 h 2047874"/>
                  <a:gd name="connsiteX102" fmla="*/ 1167564 w 2685212"/>
                  <a:gd name="connsiteY102" fmla="*/ 1422400 h 2047874"/>
                  <a:gd name="connsiteX103" fmla="*/ 977060 w 2685212"/>
                  <a:gd name="connsiteY103" fmla="*/ 1479548 h 2047874"/>
                  <a:gd name="connsiteX104" fmla="*/ 757988 w 2685212"/>
                  <a:gd name="connsiteY104" fmla="*/ 1600200 h 2047874"/>
                  <a:gd name="connsiteX105" fmla="*/ 684964 w 2685212"/>
                  <a:gd name="connsiteY105" fmla="*/ 1676400 h 2047874"/>
                  <a:gd name="connsiteX106" fmla="*/ 684964 w 2685212"/>
                  <a:gd name="connsiteY106" fmla="*/ 1797048 h 2047874"/>
                  <a:gd name="connsiteX107" fmla="*/ 700836 w 2685212"/>
                  <a:gd name="connsiteY107" fmla="*/ 1968500 h 2047874"/>
                  <a:gd name="connsiteX108" fmla="*/ 757988 w 2685212"/>
                  <a:gd name="connsiteY108" fmla="*/ 2041524 h 2047874"/>
                  <a:gd name="connsiteX109" fmla="*/ 716712 w 2685212"/>
                  <a:gd name="connsiteY109" fmla="*/ 2047874 h 2047874"/>
                  <a:gd name="connsiteX110" fmla="*/ 669088 w 2685212"/>
                  <a:gd name="connsiteY110" fmla="*/ 2009774 h 2047874"/>
                  <a:gd name="connsiteX111" fmla="*/ 586536 w 2685212"/>
                  <a:gd name="connsiteY111" fmla="*/ 2003424 h 2047874"/>
                  <a:gd name="connsiteX112" fmla="*/ 575624 w 2685212"/>
                  <a:gd name="connsiteY112" fmla="*/ 2006698 h 2047874"/>
                  <a:gd name="connsiteX113" fmla="*/ 577012 w 2685212"/>
                  <a:gd name="connsiteY113" fmla="*/ 2003424 h 2047874"/>
                  <a:gd name="connsiteX114" fmla="*/ 462712 w 2685212"/>
                  <a:gd name="connsiteY114" fmla="*/ 2003424 h 2047874"/>
                  <a:gd name="connsiteX115" fmla="*/ 367460 w 2685212"/>
                  <a:gd name="connsiteY115" fmla="*/ 1997074 h 2047874"/>
                  <a:gd name="connsiteX116" fmla="*/ 316660 w 2685212"/>
                  <a:gd name="connsiteY116" fmla="*/ 1882774 h 2047874"/>
                  <a:gd name="connsiteX117" fmla="*/ 278564 w 2685212"/>
                  <a:gd name="connsiteY117" fmla="*/ 1870074 h 2047874"/>
                  <a:gd name="connsiteX118" fmla="*/ 189660 w 2685212"/>
                  <a:gd name="connsiteY118" fmla="*/ 1781174 h 2047874"/>
                  <a:gd name="connsiteX119" fmla="*/ 183312 w 2685212"/>
                  <a:gd name="connsiteY119" fmla="*/ 1673224 h 2047874"/>
                  <a:gd name="connsiteX120" fmla="*/ 164260 w 2685212"/>
                  <a:gd name="connsiteY120" fmla="*/ 1597024 h 2047874"/>
                  <a:gd name="connsiteX121" fmla="*/ 246812 w 2685212"/>
                  <a:gd name="connsiteY121" fmla="*/ 1457324 h 2047874"/>
                  <a:gd name="connsiteX122" fmla="*/ 291260 w 2685212"/>
                  <a:gd name="connsiteY122" fmla="*/ 1336674 h 2047874"/>
                  <a:gd name="connsiteX123" fmla="*/ 246812 w 2685212"/>
                  <a:gd name="connsiteY123" fmla="*/ 1076324 h 2047874"/>
                  <a:gd name="connsiteX124" fmla="*/ 24564 w 2685212"/>
                  <a:gd name="connsiteY124" fmla="*/ 1057274 h 2047874"/>
                  <a:gd name="connsiteX125" fmla="*/ 0 w 2685212"/>
                  <a:gd name="connsiteY125" fmla="*/ 1071310 h 2047874"/>
                  <a:gd name="connsiteX126" fmla="*/ 34088 w 2685212"/>
                  <a:gd name="connsiteY126" fmla="*/ 866774 h 2047874"/>
                  <a:gd name="connsiteX127" fmla="*/ 119812 w 2685212"/>
                  <a:gd name="connsiteY127" fmla="*/ 828674 h 2047874"/>
                  <a:gd name="connsiteX128" fmla="*/ 234112 w 2685212"/>
                  <a:gd name="connsiteY128" fmla="*/ 819148 h 2047874"/>
                  <a:gd name="connsiteX129" fmla="*/ 357936 w 2685212"/>
                  <a:gd name="connsiteY129" fmla="*/ 752474 h 2047874"/>
                  <a:gd name="connsiteX130" fmla="*/ 434136 w 2685212"/>
                  <a:gd name="connsiteY130" fmla="*/ 647700 h 2047874"/>
                  <a:gd name="connsiteX131" fmla="*/ 557964 w 2685212"/>
                  <a:gd name="connsiteY131" fmla="*/ 619124 h 2047874"/>
                  <a:gd name="connsiteX132" fmla="*/ 596060 w 2685212"/>
                  <a:gd name="connsiteY132" fmla="*/ 504824 h 2047874"/>
                  <a:gd name="connsiteX133" fmla="*/ 624636 w 2685212"/>
                  <a:gd name="connsiteY133" fmla="*/ 419100 h 2047874"/>
                  <a:gd name="connsiteX134" fmla="*/ 653212 w 2685212"/>
                  <a:gd name="connsiteY134" fmla="*/ 228600 h 2047874"/>
                  <a:gd name="connsiteX135" fmla="*/ 615112 w 2685212"/>
                  <a:gd name="connsiteY135" fmla="*/ 123824 h 2047874"/>
                  <a:gd name="connsiteX136" fmla="*/ 653212 w 2685212"/>
                  <a:gd name="connsiteY136" fmla="*/ 28574 h 2047874"/>
                  <a:gd name="connsiteX0" fmla="*/ 653212 w 2685212"/>
                  <a:gd name="connsiteY0" fmla="*/ 3174 h 2022474"/>
                  <a:gd name="connsiteX1" fmla="*/ 643848 w 2685212"/>
                  <a:gd name="connsiteY1" fmla="*/ 620 h 2022474"/>
                  <a:gd name="connsiteX2" fmla="*/ 653212 w 2685212"/>
                  <a:gd name="connsiteY2" fmla="*/ 0 h 2022474"/>
                  <a:gd name="connsiteX3" fmla="*/ 735764 w 2685212"/>
                  <a:gd name="connsiteY3" fmla="*/ 25400 h 2022474"/>
                  <a:gd name="connsiteX4" fmla="*/ 815136 w 2685212"/>
                  <a:gd name="connsiteY4" fmla="*/ 114300 h 2022474"/>
                  <a:gd name="connsiteX5" fmla="*/ 856412 w 2685212"/>
                  <a:gd name="connsiteY5" fmla="*/ 73024 h 2022474"/>
                  <a:gd name="connsiteX6" fmla="*/ 910388 w 2685212"/>
                  <a:gd name="connsiteY6" fmla="*/ 104774 h 2022474"/>
                  <a:gd name="connsiteX7" fmla="*/ 954836 w 2685212"/>
                  <a:gd name="connsiteY7" fmla="*/ 234948 h 2022474"/>
                  <a:gd name="connsiteX8" fmla="*/ 1043736 w 2685212"/>
                  <a:gd name="connsiteY8" fmla="*/ 285748 h 2022474"/>
                  <a:gd name="connsiteX9" fmla="*/ 1110412 w 2685212"/>
                  <a:gd name="connsiteY9" fmla="*/ 212724 h 2022474"/>
                  <a:gd name="connsiteX10" fmla="*/ 1183436 w 2685212"/>
                  <a:gd name="connsiteY10" fmla="*/ 247648 h 2022474"/>
                  <a:gd name="connsiteX11" fmla="*/ 1329488 w 2685212"/>
                  <a:gd name="connsiteY11" fmla="*/ 276224 h 2022474"/>
                  <a:gd name="connsiteX12" fmla="*/ 1475536 w 2685212"/>
                  <a:gd name="connsiteY12" fmla="*/ 355600 h 2022474"/>
                  <a:gd name="connsiteX13" fmla="*/ 1637460 w 2685212"/>
                  <a:gd name="connsiteY13" fmla="*/ 539748 h 2022474"/>
                  <a:gd name="connsiteX14" fmla="*/ 1634288 w 2685212"/>
                  <a:gd name="connsiteY14" fmla="*/ 574674 h 2022474"/>
                  <a:gd name="connsiteX15" fmla="*/ 1685088 w 2685212"/>
                  <a:gd name="connsiteY15" fmla="*/ 628648 h 2022474"/>
                  <a:gd name="connsiteX16" fmla="*/ 1732712 w 2685212"/>
                  <a:gd name="connsiteY16" fmla="*/ 552448 h 2022474"/>
                  <a:gd name="connsiteX17" fmla="*/ 1710488 w 2685212"/>
                  <a:gd name="connsiteY17" fmla="*/ 447674 h 2022474"/>
                  <a:gd name="connsiteX18" fmla="*/ 1700964 w 2685212"/>
                  <a:gd name="connsiteY18" fmla="*/ 419100 h 2022474"/>
                  <a:gd name="connsiteX19" fmla="*/ 1713660 w 2685212"/>
                  <a:gd name="connsiteY19" fmla="*/ 377824 h 2022474"/>
                  <a:gd name="connsiteX20" fmla="*/ 1761288 w 2685212"/>
                  <a:gd name="connsiteY20" fmla="*/ 339724 h 2022474"/>
                  <a:gd name="connsiteX21" fmla="*/ 1637460 w 2685212"/>
                  <a:gd name="connsiteY21" fmla="*/ 254000 h 2022474"/>
                  <a:gd name="connsiteX22" fmla="*/ 1659688 w 2685212"/>
                  <a:gd name="connsiteY22" fmla="*/ 206374 h 2022474"/>
                  <a:gd name="connsiteX23" fmla="*/ 1704136 w 2685212"/>
                  <a:gd name="connsiteY23" fmla="*/ 212724 h 2022474"/>
                  <a:gd name="connsiteX24" fmla="*/ 1735888 w 2685212"/>
                  <a:gd name="connsiteY24" fmla="*/ 257174 h 2022474"/>
                  <a:gd name="connsiteX25" fmla="*/ 1773988 w 2685212"/>
                  <a:gd name="connsiteY25" fmla="*/ 263524 h 2022474"/>
                  <a:gd name="connsiteX26" fmla="*/ 1770812 w 2685212"/>
                  <a:gd name="connsiteY26" fmla="*/ 203200 h 2022474"/>
                  <a:gd name="connsiteX27" fmla="*/ 1837488 w 2685212"/>
                  <a:gd name="connsiteY27" fmla="*/ 171448 h 2022474"/>
                  <a:gd name="connsiteX28" fmla="*/ 1840660 w 2685212"/>
                  <a:gd name="connsiteY28" fmla="*/ 146048 h 2022474"/>
                  <a:gd name="connsiteX29" fmla="*/ 1866060 w 2685212"/>
                  <a:gd name="connsiteY29" fmla="*/ 120648 h 2022474"/>
                  <a:gd name="connsiteX30" fmla="*/ 1974012 w 2685212"/>
                  <a:gd name="connsiteY30" fmla="*/ 168274 h 2022474"/>
                  <a:gd name="connsiteX31" fmla="*/ 2027988 w 2685212"/>
                  <a:gd name="connsiteY31" fmla="*/ 212724 h 2022474"/>
                  <a:gd name="connsiteX32" fmla="*/ 2101012 w 2685212"/>
                  <a:gd name="connsiteY32" fmla="*/ 212724 h 2022474"/>
                  <a:gd name="connsiteX33" fmla="*/ 2154988 w 2685212"/>
                  <a:gd name="connsiteY33" fmla="*/ 238124 h 2022474"/>
                  <a:gd name="connsiteX34" fmla="*/ 2275636 w 2685212"/>
                  <a:gd name="connsiteY34" fmla="*/ 323848 h 2022474"/>
                  <a:gd name="connsiteX35" fmla="*/ 2297860 w 2685212"/>
                  <a:gd name="connsiteY35" fmla="*/ 355600 h 2022474"/>
                  <a:gd name="connsiteX36" fmla="*/ 2316912 w 2685212"/>
                  <a:gd name="connsiteY36" fmla="*/ 428624 h 2022474"/>
                  <a:gd name="connsiteX37" fmla="*/ 2412164 w 2685212"/>
                  <a:gd name="connsiteY37" fmla="*/ 450848 h 2022474"/>
                  <a:gd name="connsiteX38" fmla="*/ 2399460 w 2685212"/>
                  <a:gd name="connsiteY38" fmla="*/ 501648 h 2022474"/>
                  <a:gd name="connsiteX39" fmla="*/ 2424860 w 2685212"/>
                  <a:gd name="connsiteY39" fmla="*/ 527048 h 2022474"/>
                  <a:gd name="connsiteX40" fmla="*/ 2532812 w 2685212"/>
                  <a:gd name="connsiteY40" fmla="*/ 488948 h 2022474"/>
                  <a:gd name="connsiteX41" fmla="*/ 2578648 w 2685212"/>
                  <a:gd name="connsiteY41" fmla="*/ 497544 h 2022474"/>
                  <a:gd name="connsiteX42" fmla="*/ 2685212 w 2685212"/>
                  <a:gd name="connsiteY42" fmla="*/ 606424 h 2022474"/>
                  <a:gd name="connsiteX43" fmla="*/ 2647112 w 2685212"/>
                  <a:gd name="connsiteY43" fmla="*/ 628648 h 2022474"/>
                  <a:gd name="connsiteX44" fmla="*/ 2580436 w 2685212"/>
                  <a:gd name="connsiteY44" fmla="*/ 587374 h 2022474"/>
                  <a:gd name="connsiteX45" fmla="*/ 2539164 w 2685212"/>
                  <a:gd name="connsiteY45" fmla="*/ 628648 h 2022474"/>
                  <a:gd name="connsiteX46" fmla="*/ 2513764 w 2685212"/>
                  <a:gd name="connsiteY46" fmla="*/ 660400 h 2022474"/>
                  <a:gd name="connsiteX47" fmla="*/ 2396288 w 2685212"/>
                  <a:gd name="connsiteY47" fmla="*/ 727074 h 2022474"/>
                  <a:gd name="connsiteX48" fmla="*/ 2358188 w 2685212"/>
                  <a:gd name="connsiteY48" fmla="*/ 717548 h 2022474"/>
                  <a:gd name="connsiteX49" fmla="*/ 2335964 w 2685212"/>
                  <a:gd name="connsiteY49" fmla="*/ 768348 h 2022474"/>
                  <a:gd name="connsiteX50" fmla="*/ 2301036 w 2685212"/>
                  <a:gd name="connsiteY50" fmla="*/ 762000 h 2022474"/>
                  <a:gd name="connsiteX51" fmla="*/ 2240712 w 2685212"/>
                  <a:gd name="connsiteY51" fmla="*/ 771524 h 2022474"/>
                  <a:gd name="connsiteX52" fmla="*/ 2205788 w 2685212"/>
                  <a:gd name="connsiteY52" fmla="*/ 806448 h 2022474"/>
                  <a:gd name="connsiteX53" fmla="*/ 2231188 w 2685212"/>
                  <a:gd name="connsiteY53" fmla="*/ 860424 h 2022474"/>
                  <a:gd name="connsiteX54" fmla="*/ 2272460 w 2685212"/>
                  <a:gd name="connsiteY54" fmla="*/ 873124 h 2022474"/>
                  <a:gd name="connsiteX55" fmla="*/ 2348660 w 2685212"/>
                  <a:gd name="connsiteY55" fmla="*/ 962024 h 2022474"/>
                  <a:gd name="connsiteX56" fmla="*/ 2351836 w 2685212"/>
                  <a:gd name="connsiteY56" fmla="*/ 1016000 h 2022474"/>
                  <a:gd name="connsiteX57" fmla="*/ 2266112 w 2685212"/>
                  <a:gd name="connsiteY57" fmla="*/ 1025524 h 2022474"/>
                  <a:gd name="connsiteX58" fmla="*/ 2199436 w 2685212"/>
                  <a:gd name="connsiteY58" fmla="*/ 1003300 h 2022474"/>
                  <a:gd name="connsiteX59" fmla="*/ 2151812 w 2685212"/>
                  <a:gd name="connsiteY59" fmla="*/ 1060448 h 2022474"/>
                  <a:gd name="connsiteX60" fmla="*/ 2234364 w 2685212"/>
                  <a:gd name="connsiteY60" fmla="*/ 1127124 h 2022474"/>
                  <a:gd name="connsiteX61" fmla="*/ 2218488 w 2685212"/>
                  <a:gd name="connsiteY61" fmla="*/ 1241424 h 2022474"/>
                  <a:gd name="connsiteX62" fmla="*/ 2183564 w 2685212"/>
                  <a:gd name="connsiteY62" fmla="*/ 1263648 h 2022474"/>
                  <a:gd name="connsiteX63" fmla="*/ 2183564 w 2685212"/>
                  <a:gd name="connsiteY63" fmla="*/ 1295400 h 2022474"/>
                  <a:gd name="connsiteX64" fmla="*/ 2266112 w 2685212"/>
                  <a:gd name="connsiteY64" fmla="*/ 1314448 h 2022474"/>
                  <a:gd name="connsiteX65" fmla="*/ 2208964 w 2685212"/>
                  <a:gd name="connsiteY65" fmla="*/ 1390648 h 2022474"/>
                  <a:gd name="connsiteX66" fmla="*/ 2237536 w 2685212"/>
                  <a:gd name="connsiteY66" fmla="*/ 1431924 h 2022474"/>
                  <a:gd name="connsiteX67" fmla="*/ 2272460 w 2685212"/>
                  <a:gd name="connsiteY67" fmla="*/ 1460500 h 2022474"/>
                  <a:gd name="connsiteX68" fmla="*/ 2301036 w 2685212"/>
                  <a:gd name="connsiteY68" fmla="*/ 1438274 h 2022474"/>
                  <a:gd name="connsiteX69" fmla="*/ 2320088 w 2685212"/>
                  <a:gd name="connsiteY69" fmla="*/ 1501774 h 2022474"/>
                  <a:gd name="connsiteX70" fmla="*/ 2380412 w 2685212"/>
                  <a:gd name="connsiteY70" fmla="*/ 1549400 h 2022474"/>
                  <a:gd name="connsiteX71" fmla="*/ 2504236 w 2685212"/>
                  <a:gd name="connsiteY71" fmla="*/ 1546224 h 2022474"/>
                  <a:gd name="connsiteX72" fmla="*/ 2532812 w 2685212"/>
                  <a:gd name="connsiteY72" fmla="*/ 1577974 h 2022474"/>
                  <a:gd name="connsiteX73" fmla="*/ 2494712 w 2685212"/>
                  <a:gd name="connsiteY73" fmla="*/ 1638300 h 2022474"/>
                  <a:gd name="connsiteX74" fmla="*/ 2447088 w 2685212"/>
                  <a:gd name="connsiteY74" fmla="*/ 1638300 h 2022474"/>
                  <a:gd name="connsiteX75" fmla="*/ 2462964 w 2685212"/>
                  <a:gd name="connsiteY75" fmla="*/ 1689100 h 2022474"/>
                  <a:gd name="connsiteX76" fmla="*/ 2443912 w 2685212"/>
                  <a:gd name="connsiteY76" fmla="*/ 1698624 h 2022474"/>
                  <a:gd name="connsiteX77" fmla="*/ 2440736 w 2685212"/>
                  <a:gd name="connsiteY77" fmla="*/ 1733548 h 2022474"/>
                  <a:gd name="connsiteX78" fmla="*/ 2339136 w 2685212"/>
                  <a:gd name="connsiteY78" fmla="*/ 1765300 h 2022474"/>
                  <a:gd name="connsiteX79" fmla="*/ 2253412 w 2685212"/>
                  <a:gd name="connsiteY79" fmla="*/ 1851024 h 2022474"/>
                  <a:gd name="connsiteX80" fmla="*/ 2275636 w 2685212"/>
                  <a:gd name="connsiteY80" fmla="*/ 1892300 h 2022474"/>
                  <a:gd name="connsiteX81" fmla="*/ 2275636 w 2685212"/>
                  <a:gd name="connsiteY81" fmla="*/ 1927224 h 2022474"/>
                  <a:gd name="connsiteX82" fmla="*/ 2326436 w 2685212"/>
                  <a:gd name="connsiteY82" fmla="*/ 1943100 h 2022474"/>
                  <a:gd name="connsiteX83" fmla="*/ 2313736 w 2685212"/>
                  <a:gd name="connsiteY83" fmla="*/ 1990724 h 2022474"/>
                  <a:gd name="connsiteX84" fmla="*/ 2145460 w 2685212"/>
                  <a:gd name="connsiteY84" fmla="*/ 2012948 h 2022474"/>
                  <a:gd name="connsiteX85" fmla="*/ 2135936 w 2685212"/>
                  <a:gd name="connsiteY85" fmla="*/ 1987548 h 2022474"/>
                  <a:gd name="connsiteX86" fmla="*/ 2148636 w 2685212"/>
                  <a:gd name="connsiteY86" fmla="*/ 1914524 h 2022474"/>
                  <a:gd name="connsiteX87" fmla="*/ 2129588 w 2685212"/>
                  <a:gd name="connsiteY87" fmla="*/ 1838324 h 2022474"/>
                  <a:gd name="connsiteX88" fmla="*/ 2094660 w 2685212"/>
                  <a:gd name="connsiteY88" fmla="*/ 1803400 h 2022474"/>
                  <a:gd name="connsiteX89" fmla="*/ 2101012 w 2685212"/>
                  <a:gd name="connsiteY89" fmla="*/ 1755774 h 2022474"/>
                  <a:gd name="connsiteX90" fmla="*/ 2148636 w 2685212"/>
                  <a:gd name="connsiteY90" fmla="*/ 1758948 h 2022474"/>
                  <a:gd name="connsiteX91" fmla="*/ 2154988 w 2685212"/>
                  <a:gd name="connsiteY91" fmla="*/ 1743074 h 2022474"/>
                  <a:gd name="connsiteX92" fmla="*/ 2142288 w 2685212"/>
                  <a:gd name="connsiteY92" fmla="*/ 1701800 h 2022474"/>
                  <a:gd name="connsiteX93" fmla="*/ 2088312 w 2685212"/>
                  <a:gd name="connsiteY93" fmla="*/ 1704974 h 2022474"/>
                  <a:gd name="connsiteX94" fmla="*/ 2075612 w 2685212"/>
                  <a:gd name="connsiteY94" fmla="*/ 1638300 h 2022474"/>
                  <a:gd name="connsiteX95" fmla="*/ 1977188 w 2685212"/>
                  <a:gd name="connsiteY95" fmla="*/ 1539874 h 2022474"/>
                  <a:gd name="connsiteX96" fmla="*/ 1993060 w 2685212"/>
                  <a:gd name="connsiteY96" fmla="*/ 1428748 h 2022474"/>
                  <a:gd name="connsiteX97" fmla="*/ 1929564 w 2685212"/>
                  <a:gd name="connsiteY97" fmla="*/ 1422400 h 2022474"/>
                  <a:gd name="connsiteX98" fmla="*/ 1929564 w 2685212"/>
                  <a:gd name="connsiteY98" fmla="*/ 1390648 h 2022474"/>
                  <a:gd name="connsiteX99" fmla="*/ 1732712 w 2685212"/>
                  <a:gd name="connsiteY99" fmla="*/ 1390648 h 2022474"/>
                  <a:gd name="connsiteX100" fmla="*/ 1678736 w 2685212"/>
                  <a:gd name="connsiteY100" fmla="*/ 1339848 h 2022474"/>
                  <a:gd name="connsiteX101" fmla="*/ 1383460 w 2685212"/>
                  <a:gd name="connsiteY101" fmla="*/ 1330324 h 2022474"/>
                  <a:gd name="connsiteX102" fmla="*/ 1167564 w 2685212"/>
                  <a:gd name="connsiteY102" fmla="*/ 1397000 h 2022474"/>
                  <a:gd name="connsiteX103" fmla="*/ 977060 w 2685212"/>
                  <a:gd name="connsiteY103" fmla="*/ 1454148 h 2022474"/>
                  <a:gd name="connsiteX104" fmla="*/ 757988 w 2685212"/>
                  <a:gd name="connsiteY104" fmla="*/ 1574800 h 2022474"/>
                  <a:gd name="connsiteX105" fmla="*/ 684964 w 2685212"/>
                  <a:gd name="connsiteY105" fmla="*/ 1651000 h 2022474"/>
                  <a:gd name="connsiteX106" fmla="*/ 684964 w 2685212"/>
                  <a:gd name="connsiteY106" fmla="*/ 1771648 h 2022474"/>
                  <a:gd name="connsiteX107" fmla="*/ 700836 w 2685212"/>
                  <a:gd name="connsiteY107" fmla="*/ 1943100 h 2022474"/>
                  <a:gd name="connsiteX108" fmla="*/ 757988 w 2685212"/>
                  <a:gd name="connsiteY108" fmla="*/ 2016124 h 2022474"/>
                  <a:gd name="connsiteX109" fmla="*/ 716712 w 2685212"/>
                  <a:gd name="connsiteY109" fmla="*/ 2022474 h 2022474"/>
                  <a:gd name="connsiteX110" fmla="*/ 669088 w 2685212"/>
                  <a:gd name="connsiteY110" fmla="*/ 1984374 h 2022474"/>
                  <a:gd name="connsiteX111" fmla="*/ 586536 w 2685212"/>
                  <a:gd name="connsiteY111" fmla="*/ 1978024 h 2022474"/>
                  <a:gd name="connsiteX112" fmla="*/ 575624 w 2685212"/>
                  <a:gd name="connsiteY112" fmla="*/ 1981298 h 2022474"/>
                  <a:gd name="connsiteX113" fmla="*/ 577012 w 2685212"/>
                  <a:gd name="connsiteY113" fmla="*/ 1978024 h 2022474"/>
                  <a:gd name="connsiteX114" fmla="*/ 462712 w 2685212"/>
                  <a:gd name="connsiteY114" fmla="*/ 1978024 h 2022474"/>
                  <a:gd name="connsiteX115" fmla="*/ 367460 w 2685212"/>
                  <a:gd name="connsiteY115" fmla="*/ 1971674 h 2022474"/>
                  <a:gd name="connsiteX116" fmla="*/ 316660 w 2685212"/>
                  <a:gd name="connsiteY116" fmla="*/ 1857374 h 2022474"/>
                  <a:gd name="connsiteX117" fmla="*/ 278564 w 2685212"/>
                  <a:gd name="connsiteY117" fmla="*/ 1844674 h 2022474"/>
                  <a:gd name="connsiteX118" fmla="*/ 189660 w 2685212"/>
                  <a:gd name="connsiteY118" fmla="*/ 1755774 h 2022474"/>
                  <a:gd name="connsiteX119" fmla="*/ 183312 w 2685212"/>
                  <a:gd name="connsiteY119" fmla="*/ 1647824 h 2022474"/>
                  <a:gd name="connsiteX120" fmla="*/ 164260 w 2685212"/>
                  <a:gd name="connsiteY120" fmla="*/ 1571624 h 2022474"/>
                  <a:gd name="connsiteX121" fmla="*/ 246812 w 2685212"/>
                  <a:gd name="connsiteY121" fmla="*/ 1431924 h 2022474"/>
                  <a:gd name="connsiteX122" fmla="*/ 291260 w 2685212"/>
                  <a:gd name="connsiteY122" fmla="*/ 1311274 h 2022474"/>
                  <a:gd name="connsiteX123" fmla="*/ 246812 w 2685212"/>
                  <a:gd name="connsiteY123" fmla="*/ 1050924 h 2022474"/>
                  <a:gd name="connsiteX124" fmla="*/ 24564 w 2685212"/>
                  <a:gd name="connsiteY124" fmla="*/ 1031874 h 2022474"/>
                  <a:gd name="connsiteX125" fmla="*/ 0 w 2685212"/>
                  <a:gd name="connsiteY125" fmla="*/ 1045910 h 2022474"/>
                  <a:gd name="connsiteX126" fmla="*/ 34088 w 2685212"/>
                  <a:gd name="connsiteY126" fmla="*/ 841374 h 2022474"/>
                  <a:gd name="connsiteX127" fmla="*/ 119812 w 2685212"/>
                  <a:gd name="connsiteY127" fmla="*/ 803274 h 2022474"/>
                  <a:gd name="connsiteX128" fmla="*/ 234112 w 2685212"/>
                  <a:gd name="connsiteY128" fmla="*/ 793748 h 2022474"/>
                  <a:gd name="connsiteX129" fmla="*/ 357936 w 2685212"/>
                  <a:gd name="connsiteY129" fmla="*/ 727074 h 2022474"/>
                  <a:gd name="connsiteX130" fmla="*/ 434136 w 2685212"/>
                  <a:gd name="connsiteY130" fmla="*/ 622300 h 2022474"/>
                  <a:gd name="connsiteX131" fmla="*/ 557964 w 2685212"/>
                  <a:gd name="connsiteY131" fmla="*/ 593724 h 2022474"/>
                  <a:gd name="connsiteX132" fmla="*/ 596060 w 2685212"/>
                  <a:gd name="connsiteY132" fmla="*/ 479424 h 2022474"/>
                  <a:gd name="connsiteX133" fmla="*/ 624636 w 2685212"/>
                  <a:gd name="connsiteY133" fmla="*/ 393700 h 2022474"/>
                  <a:gd name="connsiteX134" fmla="*/ 653212 w 2685212"/>
                  <a:gd name="connsiteY134" fmla="*/ 203200 h 2022474"/>
                  <a:gd name="connsiteX135" fmla="*/ 615112 w 2685212"/>
                  <a:gd name="connsiteY135" fmla="*/ 98424 h 2022474"/>
                  <a:gd name="connsiteX136" fmla="*/ 653212 w 2685212"/>
                  <a:gd name="connsiteY136" fmla="*/ 3174 h 2022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2685212" h="2022474">
                    <a:moveTo>
                      <a:pt x="653212" y="3174"/>
                    </a:moveTo>
                    <a:lnTo>
                      <a:pt x="643848" y="620"/>
                    </a:lnTo>
                    <a:lnTo>
                      <a:pt x="653212" y="0"/>
                    </a:lnTo>
                    <a:lnTo>
                      <a:pt x="735764" y="25400"/>
                    </a:lnTo>
                    <a:lnTo>
                      <a:pt x="815136" y="114300"/>
                    </a:lnTo>
                    <a:lnTo>
                      <a:pt x="856412" y="73024"/>
                    </a:lnTo>
                    <a:lnTo>
                      <a:pt x="910388" y="104774"/>
                    </a:lnTo>
                    <a:lnTo>
                      <a:pt x="954836" y="234948"/>
                    </a:lnTo>
                    <a:lnTo>
                      <a:pt x="1043736" y="285748"/>
                    </a:lnTo>
                    <a:lnTo>
                      <a:pt x="1110412" y="212724"/>
                    </a:lnTo>
                    <a:lnTo>
                      <a:pt x="1183436" y="247648"/>
                    </a:lnTo>
                    <a:lnTo>
                      <a:pt x="1329488" y="276224"/>
                    </a:lnTo>
                    <a:lnTo>
                      <a:pt x="1475536" y="355600"/>
                    </a:lnTo>
                    <a:lnTo>
                      <a:pt x="1637460" y="539748"/>
                    </a:lnTo>
                    <a:lnTo>
                      <a:pt x="1634288" y="574674"/>
                    </a:lnTo>
                    <a:lnTo>
                      <a:pt x="1685088" y="628648"/>
                    </a:lnTo>
                    <a:lnTo>
                      <a:pt x="1732712" y="552448"/>
                    </a:lnTo>
                    <a:lnTo>
                      <a:pt x="1710488" y="447674"/>
                    </a:lnTo>
                    <a:lnTo>
                      <a:pt x="1700964" y="419100"/>
                    </a:lnTo>
                    <a:lnTo>
                      <a:pt x="1713660" y="377824"/>
                    </a:lnTo>
                    <a:lnTo>
                      <a:pt x="1761288" y="339724"/>
                    </a:lnTo>
                    <a:lnTo>
                      <a:pt x="1637460" y="254000"/>
                    </a:lnTo>
                    <a:lnTo>
                      <a:pt x="1659688" y="206374"/>
                    </a:lnTo>
                    <a:lnTo>
                      <a:pt x="1704136" y="212724"/>
                    </a:lnTo>
                    <a:lnTo>
                      <a:pt x="1735888" y="257174"/>
                    </a:lnTo>
                    <a:lnTo>
                      <a:pt x="1773988" y="263524"/>
                    </a:lnTo>
                    <a:lnTo>
                      <a:pt x="1770812" y="203200"/>
                    </a:lnTo>
                    <a:lnTo>
                      <a:pt x="1837488" y="171448"/>
                    </a:lnTo>
                    <a:lnTo>
                      <a:pt x="1840660" y="146048"/>
                    </a:lnTo>
                    <a:lnTo>
                      <a:pt x="1866060" y="120648"/>
                    </a:lnTo>
                    <a:lnTo>
                      <a:pt x="1974012" y="168274"/>
                    </a:lnTo>
                    <a:lnTo>
                      <a:pt x="2027988" y="212724"/>
                    </a:lnTo>
                    <a:lnTo>
                      <a:pt x="2101012" y="212724"/>
                    </a:lnTo>
                    <a:lnTo>
                      <a:pt x="2154988" y="238124"/>
                    </a:lnTo>
                    <a:lnTo>
                      <a:pt x="2275636" y="323848"/>
                    </a:lnTo>
                    <a:lnTo>
                      <a:pt x="2297860" y="355600"/>
                    </a:lnTo>
                    <a:lnTo>
                      <a:pt x="2316912" y="428624"/>
                    </a:lnTo>
                    <a:lnTo>
                      <a:pt x="2412164" y="450848"/>
                    </a:lnTo>
                    <a:lnTo>
                      <a:pt x="2399460" y="501648"/>
                    </a:lnTo>
                    <a:lnTo>
                      <a:pt x="2424860" y="527048"/>
                    </a:lnTo>
                    <a:lnTo>
                      <a:pt x="2532812" y="488948"/>
                    </a:lnTo>
                    <a:lnTo>
                      <a:pt x="2578648" y="497544"/>
                    </a:lnTo>
                    <a:lnTo>
                      <a:pt x="2685212" y="606424"/>
                    </a:lnTo>
                    <a:lnTo>
                      <a:pt x="2647112" y="628648"/>
                    </a:lnTo>
                    <a:lnTo>
                      <a:pt x="2580436" y="587374"/>
                    </a:lnTo>
                    <a:lnTo>
                      <a:pt x="2539164" y="628648"/>
                    </a:lnTo>
                    <a:lnTo>
                      <a:pt x="2513764" y="660400"/>
                    </a:lnTo>
                    <a:lnTo>
                      <a:pt x="2396288" y="727074"/>
                    </a:lnTo>
                    <a:lnTo>
                      <a:pt x="2358188" y="717548"/>
                    </a:lnTo>
                    <a:lnTo>
                      <a:pt x="2335964" y="768348"/>
                    </a:lnTo>
                    <a:lnTo>
                      <a:pt x="2301036" y="762000"/>
                    </a:lnTo>
                    <a:lnTo>
                      <a:pt x="2240712" y="771524"/>
                    </a:lnTo>
                    <a:lnTo>
                      <a:pt x="2205788" y="806448"/>
                    </a:lnTo>
                    <a:lnTo>
                      <a:pt x="2231188" y="860424"/>
                    </a:lnTo>
                    <a:lnTo>
                      <a:pt x="2272460" y="873124"/>
                    </a:lnTo>
                    <a:lnTo>
                      <a:pt x="2348660" y="962024"/>
                    </a:lnTo>
                    <a:lnTo>
                      <a:pt x="2351836" y="1016000"/>
                    </a:lnTo>
                    <a:lnTo>
                      <a:pt x="2266112" y="1025524"/>
                    </a:lnTo>
                    <a:lnTo>
                      <a:pt x="2199436" y="1003300"/>
                    </a:lnTo>
                    <a:lnTo>
                      <a:pt x="2151812" y="1060448"/>
                    </a:lnTo>
                    <a:lnTo>
                      <a:pt x="2234364" y="1127124"/>
                    </a:lnTo>
                    <a:lnTo>
                      <a:pt x="2218488" y="1241424"/>
                    </a:lnTo>
                    <a:lnTo>
                      <a:pt x="2183564" y="1263648"/>
                    </a:lnTo>
                    <a:lnTo>
                      <a:pt x="2183564" y="1295400"/>
                    </a:lnTo>
                    <a:lnTo>
                      <a:pt x="2266112" y="1314448"/>
                    </a:lnTo>
                    <a:lnTo>
                      <a:pt x="2208964" y="1390648"/>
                    </a:lnTo>
                    <a:lnTo>
                      <a:pt x="2237536" y="1431924"/>
                    </a:lnTo>
                    <a:lnTo>
                      <a:pt x="2272460" y="1460500"/>
                    </a:lnTo>
                    <a:lnTo>
                      <a:pt x="2301036" y="1438274"/>
                    </a:lnTo>
                    <a:lnTo>
                      <a:pt x="2320088" y="1501774"/>
                    </a:lnTo>
                    <a:lnTo>
                      <a:pt x="2380412" y="1549400"/>
                    </a:lnTo>
                    <a:lnTo>
                      <a:pt x="2504236" y="1546224"/>
                    </a:lnTo>
                    <a:lnTo>
                      <a:pt x="2532812" y="1577974"/>
                    </a:lnTo>
                    <a:lnTo>
                      <a:pt x="2494712" y="1638300"/>
                    </a:lnTo>
                    <a:lnTo>
                      <a:pt x="2447088" y="1638300"/>
                    </a:lnTo>
                    <a:lnTo>
                      <a:pt x="2462964" y="1689100"/>
                    </a:lnTo>
                    <a:lnTo>
                      <a:pt x="2443912" y="1698624"/>
                    </a:lnTo>
                    <a:lnTo>
                      <a:pt x="2440736" y="1733548"/>
                    </a:lnTo>
                    <a:lnTo>
                      <a:pt x="2339136" y="1765300"/>
                    </a:lnTo>
                    <a:lnTo>
                      <a:pt x="2253412" y="1851024"/>
                    </a:lnTo>
                    <a:lnTo>
                      <a:pt x="2275636" y="1892300"/>
                    </a:lnTo>
                    <a:lnTo>
                      <a:pt x="2275636" y="1927224"/>
                    </a:lnTo>
                    <a:lnTo>
                      <a:pt x="2326436" y="1943100"/>
                    </a:lnTo>
                    <a:lnTo>
                      <a:pt x="2313736" y="1990724"/>
                    </a:lnTo>
                    <a:lnTo>
                      <a:pt x="2145460" y="2012948"/>
                    </a:lnTo>
                    <a:lnTo>
                      <a:pt x="2135936" y="1987548"/>
                    </a:lnTo>
                    <a:lnTo>
                      <a:pt x="2148636" y="1914524"/>
                    </a:lnTo>
                    <a:lnTo>
                      <a:pt x="2129588" y="1838324"/>
                    </a:lnTo>
                    <a:lnTo>
                      <a:pt x="2094660" y="1803400"/>
                    </a:lnTo>
                    <a:lnTo>
                      <a:pt x="2101012" y="1755774"/>
                    </a:lnTo>
                    <a:lnTo>
                      <a:pt x="2148636" y="1758948"/>
                    </a:lnTo>
                    <a:lnTo>
                      <a:pt x="2154988" y="1743074"/>
                    </a:lnTo>
                    <a:lnTo>
                      <a:pt x="2142288" y="1701800"/>
                    </a:lnTo>
                    <a:lnTo>
                      <a:pt x="2088312" y="1704974"/>
                    </a:lnTo>
                    <a:lnTo>
                      <a:pt x="2075612" y="1638300"/>
                    </a:lnTo>
                    <a:lnTo>
                      <a:pt x="1977188" y="1539874"/>
                    </a:lnTo>
                    <a:lnTo>
                      <a:pt x="1993060" y="1428748"/>
                    </a:lnTo>
                    <a:lnTo>
                      <a:pt x="1929564" y="1422400"/>
                    </a:lnTo>
                    <a:lnTo>
                      <a:pt x="1929564" y="1390648"/>
                    </a:lnTo>
                    <a:lnTo>
                      <a:pt x="1732712" y="1390648"/>
                    </a:lnTo>
                    <a:lnTo>
                      <a:pt x="1678736" y="1339848"/>
                    </a:lnTo>
                    <a:lnTo>
                      <a:pt x="1383460" y="1330324"/>
                    </a:lnTo>
                    <a:lnTo>
                      <a:pt x="1167564" y="1397000"/>
                    </a:lnTo>
                    <a:lnTo>
                      <a:pt x="977060" y="1454148"/>
                    </a:lnTo>
                    <a:lnTo>
                      <a:pt x="757988" y="1574800"/>
                    </a:lnTo>
                    <a:lnTo>
                      <a:pt x="684964" y="1651000"/>
                    </a:lnTo>
                    <a:lnTo>
                      <a:pt x="684964" y="1771648"/>
                    </a:lnTo>
                    <a:lnTo>
                      <a:pt x="700836" y="1943100"/>
                    </a:lnTo>
                    <a:lnTo>
                      <a:pt x="757988" y="2016124"/>
                    </a:lnTo>
                    <a:lnTo>
                      <a:pt x="716712" y="2022474"/>
                    </a:lnTo>
                    <a:lnTo>
                      <a:pt x="669088" y="1984374"/>
                    </a:lnTo>
                    <a:lnTo>
                      <a:pt x="586536" y="1978024"/>
                    </a:lnTo>
                    <a:lnTo>
                      <a:pt x="575624" y="1981298"/>
                    </a:lnTo>
                    <a:lnTo>
                      <a:pt x="577012" y="1978024"/>
                    </a:lnTo>
                    <a:lnTo>
                      <a:pt x="462712" y="1978024"/>
                    </a:lnTo>
                    <a:lnTo>
                      <a:pt x="367460" y="1971674"/>
                    </a:lnTo>
                    <a:lnTo>
                      <a:pt x="316660" y="1857374"/>
                    </a:lnTo>
                    <a:lnTo>
                      <a:pt x="278564" y="1844674"/>
                    </a:lnTo>
                    <a:lnTo>
                      <a:pt x="189660" y="1755774"/>
                    </a:lnTo>
                    <a:lnTo>
                      <a:pt x="183312" y="1647824"/>
                    </a:lnTo>
                    <a:lnTo>
                      <a:pt x="164260" y="1571624"/>
                    </a:lnTo>
                    <a:lnTo>
                      <a:pt x="246812" y="1431924"/>
                    </a:lnTo>
                    <a:lnTo>
                      <a:pt x="291260" y="1311274"/>
                    </a:lnTo>
                    <a:lnTo>
                      <a:pt x="246812" y="1050924"/>
                    </a:lnTo>
                    <a:lnTo>
                      <a:pt x="24564" y="1031874"/>
                    </a:lnTo>
                    <a:lnTo>
                      <a:pt x="0" y="1045910"/>
                    </a:lnTo>
                    <a:lnTo>
                      <a:pt x="34088" y="841374"/>
                    </a:lnTo>
                    <a:lnTo>
                      <a:pt x="119812" y="803274"/>
                    </a:lnTo>
                    <a:lnTo>
                      <a:pt x="234112" y="793748"/>
                    </a:lnTo>
                    <a:lnTo>
                      <a:pt x="357936" y="727074"/>
                    </a:lnTo>
                    <a:lnTo>
                      <a:pt x="434136" y="622300"/>
                    </a:lnTo>
                    <a:lnTo>
                      <a:pt x="557964" y="593724"/>
                    </a:lnTo>
                    <a:lnTo>
                      <a:pt x="596060" y="479424"/>
                    </a:lnTo>
                    <a:lnTo>
                      <a:pt x="624636" y="393700"/>
                    </a:lnTo>
                    <a:lnTo>
                      <a:pt x="653212" y="203200"/>
                    </a:lnTo>
                    <a:lnTo>
                      <a:pt x="615112" y="98424"/>
                    </a:lnTo>
                    <a:lnTo>
                      <a:pt x="653212" y="3174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3098877C-8FF8-F884-84B5-19A7AF875770}"/>
                </a:ext>
              </a:extLst>
            </p:cNvPr>
            <p:cNvGrpSpPr/>
            <p:nvPr/>
          </p:nvGrpSpPr>
          <p:grpSpPr>
            <a:xfrm>
              <a:off x="6994842" y="1532235"/>
              <a:ext cx="1278913" cy="1560977"/>
              <a:chOff x="1032335" y="1410288"/>
              <a:chExt cx="1451877" cy="1772090"/>
            </a:xfrm>
          </p:grpSpPr>
          <p:sp>
            <p:nvSpPr>
              <p:cNvPr id="115" name="正方形/長方形 114">
                <a:extLst>
                  <a:ext uri="{FF2B5EF4-FFF2-40B4-BE49-F238E27FC236}">
                    <a16:creationId xmlns:a16="http://schemas.microsoft.com/office/drawing/2014/main" id="{8C8E3802-9981-6A5E-CA37-9E46CCABE477}"/>
                  </a:ext>
                </a:extLst>
              </p:cNvPr>
              <p:cNvSpPr/>
              <p:nvPr/>
            </p:nvSpPr>
            <p:spPr>
              <a:xfrm>
                <a:off x="2025149" y="2035183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群馬</a:t>
                </a:r>
              </a:p>
            </p:txBody>
          </p:sp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9DDACADC-68C7-74BC-EA28-74576AC45552}"/>
                  </a:ext>
                </a:extLst>
              </p:cNvPr>
              <p:cNvSpPr/>
              <p:nvPr/>
            </p:nvSpPr>
            <p:spPr>
              <a:xfrm rot="374982">
                <a:off x="1506988" y="2090093"/>
                <a:ext cx="211596" cy="49244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16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6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117" name="正方形/長方形 116">
                <a:extLst>
                  <a:ext uri="{FF2B5EF4-FFF2-40B4-BE49-F238E27FC236}">
                    <a16:creationId xmlns:a16="http://schemas.microsoft.com/office/drawing/2014/main" id="{8EB6EF69-5239-A2BC-5688-95A7C113C1E0}"/>
                  </a:ext>
                </a:extLst>
              </p:cNvPr>
              <p:cNvSpPr/>
              <p:nvPr/>
            </p:nvSpPr>
            <p:spPr>
              <a:xfrm>
                <a:off x="2214906" y="2342731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6DC275CC-4C5A-52F0-5201-2EAAB43A3AAD}"/>
                  </a:ext>
                </a:extLst>
              </p:cNvPr>
              <p:cNvSpPr/>
              <p:nvPr/>
            </p:nvSpPr>
            <p:spPr>
              <a:xfrm>
                <a:off x="1078297" y="1935185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9CEC7E37-CCC5-B285-64AC-AB62D33148B5}"/>
                  </a:ext>
                </a:extLst>
              </p:cNvPr>
              <p:cNvSpPr/>
              <p:nvPr/>
            </p:nvSpPr>
            <p:spPr>
              <a:xfrm rot="20426645">
                <a:off x="1525870" y="3028490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120" name="正方形/長方形 119">
                <a:extLst>
                  <a:ext uri="{FF2B5EF4-FFF2-40B4-BE49-F238E27FC236}">
                    <a16:creationId xmlns:a16="http://schemas.microsoft.com/office/drawing/2014/main" id="{8FB3F6C8-7982-D53C-B830-1A0F68D2086E}"/>
                  </a:ext>
                </a:extLst>
              </p:cNvPr>
              <p:cNvSpPr/>
              <p:nvPr/>
            </p:nvSpPr>
            <p:spPr>
              <a:xfrm rot="183444">
                <a:off x="1032335" y="2407539"/>
                <a:ext cx="164514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121" name="正方形/長方形 120">
                <a:extLst>
                  <a:ext uri="{FF2B5EF4-FFF2-40B4-BE49-F238E27FC236}">
                    <a16:creationId xmlns:a16="http://schemas.microsoft.com/office/drawing/2014/main" id="{A2447108-47C4-148A-9C8F-8754CE9DDBC5}"/>
                  </a:ext>
                </a:extLst>
              </p:cNvPr>
              <p:cNvSpPr/>
              <p:nvPr/>
            </p:nvSpPr>
            <p:spPr>
              <a:xfrm>
                <a:off x="1825108" y="2620786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122" name="正方形/長方形 121">
                <a:extLst>
                  <a:ext uri="{FF2B5EF4-FFF2-40B4-BE49-F238E27FC236}">
                    <a16:creationId xmlns:a16="http://schemas.microsoft.com/office/drawing/2014/main" id="{8089C80C-DA8F-9C37-66EF-35E32B1C93C3}"/>
                  </a:ext>
                </a:extLst>
              </p:cNvPr>
              <p:cNvSpPr/>
              <p:nvPr/>
            </p:nvSpPr>
            <p:spPr>
              <a:xfrm>
                <a:off x="1044691" y="3022904"/>
                <a:ext cx="269306" cy="153888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123" name="正方形/長方形 122">
                <a:extLst>
                  <a:ext uri="{FF2B5EF4-FFF2-40B4-BE49-F238E27FC236}">
                    <a16:creationId xmlns:a16="http://schemas.microsoft.com/office/drawing/2014/main" id="{074F98DF-1493-4192-6592-886D772F1CE0}"/>
                  </a:ext>
                </a:extLst>
              </p:cNvPr>
              <p:cNvSpPr/>
              <p:nvPr/>
            </p:nvSpPr>
            <p:spPr>
              <a:xfrm rot="1958066">
                <a:off x="1959604" y="1410288"/>
                <a:ext cx="134652" cy="30777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新</a:t>
                </a:r>
                <a:endParaRPr lang="en-US" altLang="ja-JP" sz="1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潟</a:t>
                </a:r>
              </a:p>
            </p:txBody>
          </p:sp>
        </p:grpSp>
      </p:grpSp>
      <p:grpSp>
        <p:nvGrpSpPr>
          <p:cNvPr id="446" name="グループ化 445">
            <a:extLst>
              <a:ext uri="{FF2B5EF4-FFF2-40B4-BE49-F238E27FC236}">
                <a16:creationId xmlns:a16="http://schemas.microsoft.com/office/drawing/2014/main" id="{81E248E8-D1F7-F71D-2106-D919EDAC432E}"/>
              </a:ext>
            </a:extLst>
          </p:cNvPr>
          <p:cNvGrpSpPr/>
          <p:nvPr/>
        </p:nvGrpSpPr>
        <p:grpSpPr>
          <a:xfrm>
            <a:off x="652386" y="3757539"/>
            <a:ext cx="2702483" cy="2710037"/>
            <a:chOff x="652386" y="3757539"/>
            <a:chExt cx="2702483" cy="2710037"/>
          </a:xfrm>
        </p:grpSpPr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44FF417E-0A1D-7A40-ACD4-6DB4989996A7}"/>
                </a:ext>
              </a:extLst>
            </p:cNvPr>
            <p:cNvSpPr/>
            <p:nvPr/>
          </p:nvSpPr>
          <p:spPr>
            <a:xfrm>
              <a:off x="2999125" y="3757539"/>
              <a:ext cx="355743" cy="248748"/>
            </a:xfrm>
            <a:custGeom>
              <a:avLst/>
              <a:gdLst>
                <a:gd name="connsiteX0" fmla="*/ 7725 w 355743"/>
                <a:gd name="connsiteY0" fmla="*/ 0 h 248748"/>
                <a:gd name="connsiteX1" fmla="*/ 355743 w 355743"/>
                <a:gd name="connsiteY1" fmla="*/ 0 h 248748"/>
                <a:gd name="connsiteX2" fmla="*/ 355743 w 355743"/>
                <a:gd name="connsiteY2" fmla="*/ 142040 h 248748"/>
                <a:gd name="connsiteX3" fmla="*/ 352696 w 355743"/>
                <a:gd name="connsiteY3" fmla="*/ 144748 h 248748"/>
                <a:gd name="connsiteX4" fmla="*/ 287130 w 355743"/>
                <a:gd name="connsiteY4" fmla="*/ 174139 h 248748"/>
                <a:gd name="connsiteX5" fmla="*/ 262261 w 355743"/>
                <a:gd name="connsiteY5" fmla="*/ 169617 h 248748"/>
                <a:gd name="connsiteX6" fmla="*/ 248696 w 355743"/>
                <a:gd name="connsiteY6" fmla="*/ 196748 h 248748"/>
                <a:gd name="connsiteX7" fmla="*/ 201218 w 355743"/>
                <a:gd name="connsiteY7" fmla="*/ 219356 h 248748"/>
                <a:gd name="connsiteX8" fmla="*/ 196695 w 355743"/>
                <a:gd name="connsiteY8" fmla="*/ 235182 h 248748"/>
                <a:gd name="connsiteX9" fmla="*/ 174088 w 355743"/>
                <a:gd name="connsiteY9" fmla="*/ 244226 h 248748"/>
                <a:gd name="connsiteX10" fmla="*/ 165044 w 355743"/>
                <a:gd name="connsiteY10" fmla="*/ 248748 h 248748"/>
                <a:gd name="connsiteX11" fmla="*/ 153739 w 355743"/>
                <a:gd name="connsiteY11" fmla="*/ 239704 h 248748"/>
                <a:gd name="connsiteX12" fmla="*/ 117565 w 355743"/>
                <a:gd name="connsiteY12" fmla="*/ 228400 h 248748"/>
                <a:gd name="connsiteX13" fmla="*/ 45218 w 355743"/>
                <a:gd name="connsiteY13" fmla="*/ 214835 h 248748"/>
                <a:gd name="connsiteX14" fmla="*/ 11305 w 355743"/>
                <a:gd name="connsiteY14" fmla="*/ 223878 h 248748"/>
                <a:gd name="connsiteX15" fmla="*/ 1174 w 355743"/>
                <a:gd name="connsiteY15" fmla="*/ 215436 h 248748"/>
                <a:gd name="connsiteX16" fmla="*/ 0 w 355743"/>
                <a:gd name="connsiteY16" fmla="*/ 208504 h 248748"/>
                <a:gd name="connsiteX17" fmla="*/ 18991 w 355743"/>
                <a:gd name="connsiteY17" fmla="*/ 181374 h 248748"/>
                <a:gd name="connsiteX18" fmla="*/ 21704 w 355743"/>
                <a:gd name="connsiteY18" fmla="*/ 146104 h 248748"/>
                <a:gd name="connsiteX19" fmla="*/ 18991 w 355743"/>
                <a:gd name="connsiteY19" fmla="*/ 110835 h 248748"/>
                <a:gd name="connsiteX20" fmla="*/ 24418 w 355743"/>
                <a:gd name="connsiteY20" fmla="*/ 86417 h 248748"/>
                <a:gd name="connsiteX21" fmla="*/ 24418 w 355743"/>
                <a:gd name="connsiteY21" fmla="*/ 62000 h 248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55743" h="248748">
                  <a:moveTo>
                    <a:pt x="7725" y="0"/>
                  </a:moveTo>
                  <a:lnTo>
                    <a:pt x="355743" y="0"/>
                  </a:lnTo>
                  <a:lnTo>
                    <a:pt x="355743" y="142040"/>
                  </a:lnTo>
                  <a:lnTo>
                    <a:pt x="352696" y="144748"/>
                  </a:lnTo>
                  <a:lnTo>
                    <a:pt x="287130" y="174139"/>
                  </a:lnTo>
                  <a:lnTo>
                    <a:pt x="262261" y="169617"/>
                  </a:lnTo>
                  <a:lnTo>
                    <a:pt x="248696" y="196748"/>
                  </a:lnTo>
                  <a:lnTo>
                    <a:pt x="201218" y="219356"/>
                  </a:lnTo>
                  <a:lnTo>
                    <a:pt x="196695" y="235182"/>
                  </a:lnTo>
                  <a:lnTo>
                    <a:pt x="174088" y="244226"/>
                  </a:lnTo>
                  <a:lnTo>
                    <a:pt x="165044" y="248748"/>
                  </a:lnTo>
                  <a:lnTo>
                    <a:pt x="153739" y="239704"/>
                  </a:lnTo>
                  <a:lnTo>
                    <a:pt x="117565" y="228400"/>
                  </a:lnTo>
                  <a:lnTo>
                    <a:pt x="45218" y="214835"/>
                  </a:lnTo>
                  <a:lnTo>
                    <a:pt x="11305" y="223878"/>
                  </a:lnTo>
                  <a:lnTo>
                    <a:pt x="1174" y="215436"/>
                  </a:lnTo>
                  <a:lnTo>
                    <a:pt x="0" y="208504"/>
                  </a:lnTo>
                  <a:lnTo>
                    <a:pt x="18991" y="181374"/>
                  </a:lnTo>
                  <a:lnTo>
                    <a:pt x="21704" y="146104"/>
                  </a:lnTo>
                  <a:lnTo>
                    <a:pt x="18991" y="110835"/>
                  </a:lnTo>
                  <a:lnTo>
                    <a:pt x="24418" y="86417"/>
                  </a:lnTo>
                  <a:lnTo>
                    <a:pt x="24418" y="62000"/>
                  </a:lnTo>
                  <a:close/>
                </a:path>
              </a:pathLst>
            </a:custGeom>
            <a:solidFill>
              <a:srgbClr val="E2F0D9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22C1794A-F328-864E-A217-2F4A35AE9E3E}"/>
                </a:ext>
              </a:extLst>
            </p:cNvPr>
            <p:cNvSpPr/>
            <p:nvPr/>
          </p:nvSpPr>
          <p:spPr>
            <a:xfrm>
              <a:off x="652386" y="6174458"/>
              <a:ext cx="829643" cy="273417"/>
            </a:xfrm>
            <a:custGeom>
              <a:avLst/>
              <a:gdLst>
                <a:gd name="connsiteX0" fmla="*/ 41220 w 829643"/>
                <a:gd name="connsiteY0" fmla="*/ 0 h 273417"/>
                <a:gd name="connsiteX1" fmla="*/ 105655 w 829643"/>
                <a:gd name="connsiteY1" fmla="*/ 30521 h 273417"/>
                <a:gd name="connsiteX2" fmla="*/ 112437 w 829643"/>
                <a:gd name="connsiteY2" fmla="*/ 64435 h 273417"/>
                <a:gd name="connsiteX3" fmla="*/ 142960 w 829643"/>
                <a:gd name="connsiteY3" fmla="*/ 78000 h 273417"/>
                <a:gd name="connsiteX4" fmla="*/ 183654 w 829643"/>
                <a:gd name="connsiteY4" fmla="*/ 44087 h 273417"/>
                <a:gd name="connsiteX5" fmla="*/ 251482 w 829643"/>
                <a:gd name="connsiteY5" fmla="*/ 20348 h 273417"/>
                <a:gd name="connsiteX6" fmla="*/ 302350 w 829643"/>
                <a:gd name="connsiteY6" fmla="*/ 64435 h 273417"/>
                <a:gd name="connsiteX7" fmla="*/ 322699 w 829643"/>
                <a:gd name="connsiteY7" fmla="*/ 61043 h 273417"/>
                <a:gd name="connsiteX8" fmla="*/ 353220 w 829643"/>
                <a:gd name="connsiteY8" fmla="*/ 91565 h 273417"/>
                <a:gd name="connsiteX9" fmla="*/ 387134 w 829643"/>
                <a:gd name="connsiteY9" fmla="*/ 94956 h 273417"/>
                <a:gd name="connsiteX10" fmla="*/ 465133 w 829643"/>
                <a:gd name="connsiteY10" fmla="*/ 50870 h 273417"/>
                <a:gd name="connsiteX11" fmla="*/ 482089 w 829643"/>
                <a:gd name="connsiteY11" fmla="*/ 30521 h 273417"/>
                <a:gd name="connsiteX12" fmla="*/ 526030 w 829643"/>
                <a:gd name="connsiteY12" fmla="*/ 35403 h 273417"/>
                <a:gd name="connsiteX13" fmla="*/ 526177 w 829643"/>
                <a:gd name="connsiteY13" fmla="*/ 37305 h 273417"/>
                <a:gd name="connsiteX14" fmla="*/ 516003 w 829643"/>
                <a:gd name="connsiteY14" fmla="*/ 84782 h 273417"/>
                <a:gd name="connsiteX15" fmla="*/ 546524 w 829643"/>
                <a:gd name="connsiteY15" fmla="*/ 142435 h 273417"/>
                <a:gd name="connsiteX16" fmla="*/ 597394 w 829643"/>
                <a:gd name="connsiteY16" fmla="*/ 122087 h 273417"/>
                <a:gd name="connsiteX17" fmla="*/ 627915 w 829643"/>
                <a:gd name="connsiteY17" fmla="*/ 122087 h 273417"/>
                <a:gd name="connsiteX18" fmla="*/ 641480 w 829643"/>
                <a:gd name="connsiteY18" fmla="*/ 98347 h 273417"/>
                <a:gd name="connsiteX19" fmla="*/ 699132 w 829643"/>
                <a:gd name="connsiteY19" fmla="*/ 91565 h 273417"/>
                <a:gd name="connsiteX20" fmla="*/ 712699 w 829643"/>
                <a:gd name="connsiteY20" fmla="*/ 111913 h 273417"/>
                <a:gd name="connsiteX21" fmla="*/ 746611 w 829643"/>
                <a:gd name="connsiteY21" fmla="*/ 115304 h 273417"/>
                <a:gd name="connsiteX22" fmla="*/ 766960 w 829643"/>
                <a:gd name="connsiteY22" fmla="*/ 132261 h 273417"/>
                <a:gd name="connsiteX23" fmla="*/ 828002 w 829643"/>
                <a:gd name="connsiteY23" fmla="*/ 111913 h 273417"/>
                <a:gd name="connsiteX24" fmla="*/ 829643 w 829643"/>
                <a:gd name="connsiteY24" fmla="*/ 111913 h 273417"/>
                <a:gd name="connsiteX25" fmla="*/ 805394 w 829643"/>
                <a:gd name="connsiteY25" fmla="*/ 156000 h 273417"/>
                <a:gd name="connsiteX26" fmla="*/ 814437 w 829643"/>
                <a:gd name="connsiteY26" fmla="*/ 176348 h 273417"/>
                <a:gd name="connsiteX27" fmla="*/ 814437 w 829643"/>
                <a:gd name="connsiteY27" fmla="*/ 198956 h 273417"/>
                <a:gd name="connsiteX28" fmla="*/ 798610 w 829643"/>
                <a:gd name="connsiteY28" fmla="*/ 217043 h 273417"/>
                <a:gd name="connsiteX29" fmla="*/ 787307 w 829643"/>
                <a:gd name="connsiteY29" fmla="*/ 266782 h 273417"/>
                <a:gd name="connsiteX30" fmla="*/ 773742 w 829643"/>
                <a:gd name="connsiteY30" fmla="*/ 269043 h 273417"/>
                <a:gd name="connsiteX31" fmla="*/ 772152 w 829643"/>
                <a:gd name="connsiteY31" fmla="*/ 273417 h 273417"/>
                <a:gd name="connsiteX32" fmla="*/ 0 w 829643"/>
                <a:gd name="connsiteY32" fmla="*/ 273417 h 273417"/>
                <a:gd name="connsiteX33" fmla="*/ 0 w 829643"/>
                <a:gd name="connsiteY33" fmla="*/ 3260 h 273417"/>
                <a:gd name="connsiteX34" fmla="*/ 524 w 829643"/>
                <a:gd name="connsiteY34" fmla="*/ 3391 h 273417"/>
                <a:gd name="connsiteX35" fmla="*/ 17481 w 829643"/>
                <a:gd name="connsiteY35" fmla="*/ 13565 h 273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829643" h="273417">
                  <a:moveTo>
                    <a:pt x="41220" y="0"/>
                  </a:moveTo>
                  <a:lnTo>
                    <a:pt x="105655" y="30521"/>
                  </a:lnTo>
                  <a:lnTo>
                    <a:pt x="112437" y="64435"/>
                  </a:lnTo>
                  <a:lnTo>
                    <a:pt x="142960" y="78000"/>
                  </a:lnTo>
                  <a:lnTo>
                    <a:pt x="183654" y="44087"/>
                  </a:lnTo>
                  <a:lnTo>
                    <a:pt x="251482" y="20348"/>
                  </a:lnTo>
                  <a:lnTo>
                    <a:pt x="302350" y="64435"/>
                  </a:lnTo>
                  <a:lnTo>
                    <a:pt x="322699" y="61043"/>
                  </a:lnTo>
                  <a:lnTo>
                    <a:pt x="353220" y="91565"/>
                  </a:lnTo>
                  <a:lnTo>
                    <a:pt x="387134" y="94956"/>
                  </a:lnTo>
                  <a:lnTo>
                    <a:pt x="465133" y="50870"/>
                  </a:lnTo>
                  <a:lnTo>
                    <a:pt x="482089" y="30521"/>
                  </a:lnTo>
                  <a:lnTo>
                    <a:pt x="526030" y="35403"/>
                  </a:lnTo>
                  <a:cubicBezTo>
                    <a:pt x="526079" y="36037"/>
                    <a:pt x="526128" y="36671"/>
                    <a:pt x="526177" y="37305"/>
                  </a:cubicBezTo>
                  <a:lnTo>
                    <a:pt x="516003" y="84782"/>
                  </a:lnTo>
                  <a:lnTo>
                    <a:pt x="546524" y="142435"/>
                  </a:lnTo>
                  <a:lnTo>
                    <a:pt x="597394" y="122087"/>
                  </a:lnTo>
                  <a:lnTo>
                    <a:pt x="627915" y="122087"/>
                  </a:lnTo>
                  <a:lnTo>
                    <a:pt x="641480" y="98347"/>
                  </a:lnTo>
                  <a:lnTo>
                    <a:pt x="699132" y="91565"/>
                  </a:lnTo>
                  <a:lnTo>
                    <a:pt x="712699" y="111913"/>
                  </a:lnTo>
                  <a:lnTo>
                    <a:pt x="746611" y="115304"/>
                  </a:lnTo>
                  <a:lnTo>
                    <a:pt x="766960" y="132261"/>
                  </a:lnTo>
                  <a:lnTo>
                    <a:pt x="828002" y="111913"/>
                  </a:lnTo>
                  <a:lnTo>
                    <a:pt x="829643" y="111913"/>
                  </a:lnTo>
                  <a:lnTo>
                    <a:pt x="805394" y="156000"/>
                  </a:lnTo>
                  <a:lnTo>
                    <a:pt x="814437" y="176348"/>
                  </a:lnTo>
                  <a:lnTo>
                    <a:pt x="814437" y="198956"/>
                  </a:lnTo>
                  <a:lnTo>
                    <a:pt x="798610" y="217043"/>
                  </a:lnTo>
                  <a:lnTo>
                    <a:pt x="787307" y="266782"/>
                  </a:lnTo>
                  <a:lnTo>
                    <a:pt x="773742" y="269043"/>
                  </a:lnTo>
                  <a:lnTo>
                    <a:pt x="772152" y="273417"/>
                  </a:lnTo>
                  <a:lnTo>
                    <a:pt x="0" y="273417"/>
                  </a:lnTo>
                  <a:lnTo>
                    <a:pt x="0" y="3260"/>
                  </a:lnTo>
                  <a:lnTo>
                    <a:pt x="524" y="3391"/>
                  </a:lnTo>
                  <a:lnTo>
                    <a:pt x="17481" y="13565"/>
                  </a:lnTo>
                  <a:close/>
                </a:path>
              </a:pathLst>
            </a:custGeom>
            <a:solidFill>
              <a:srgbClr val="A9D18E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9E10A6B9-B340-F6AC-34DE-1656F087E5AD}"/>
                </a:ext>
              </a:extLst>
            </p:cNvPr>
            <p:cNvSpPr/>
            <p:nvPr/>
          </p:nvSpPr>
          <p:spPr>
            <a:xfrm>
              <a:off x="1423967" y="5722280"/>
              <a:ext cx="1439506" cy="725594"/>
            </a:xfrm>
            <a:custGeom>
              <a:avLst/>
              <a:gdLst>
                <a:gd name="connsiteX0" fmla="*/ 476375 w 1439506"/>
                <a:gd name="connsiteY0" fmla="*/ 0 h 725594"/>
                <a:gd name="connsiteX1" fmla="*/ 498984 w 1439506"/>
                <a:gd name="connsiteY1" fmla="*/ 63304 h 725594"/>
                <a:gd name="connsiteX2" fmla="*/ 494462 w 1439506"/>
                <a:gd name="connsiteY2" fmla="*/ 83652 h 725594"/>
                <a:gd name="connsiteX3" fmla="*/ 498984 w 1439506"/>
                <a:gd name="connsiteY3" fmla="*/ 106261 h 725594"/>
                <a:gd name="connsiteX4" fmla="*/ 523853 w 1439506"/>
                <a:gd name="connsiteY4" fmla="*/ 126609 h 725594"/>
                <a:gd name="connsiteX5" fmla="*/ 526115 w 1439506"/>
                <a:gd name="connsiteY5" fmla="*/ 162782 h 725594"/>
                <a:gd name="connsiteX6" fmla="*/ 521593 w 1439506"/>
                <a:gd name="connsiteY6" fmla="*/ 178608 h 725594"/>
                <a:gd name="connsiteX7" fmla="*/ 517071 w 1439506"/>
                <a:gd name="connsiteY7" fmla="*/ 223826 h 725594"/>
                <a:gd name="connsiteX8" fmla="*/ 503506 w 1439506"/>
                <a:gd name="connsiteY8" fmla="*/ 246434 h 725594"/>
                <a:gd name="connsiteX9" fmla="*/ 517071 w 1439506"/>
                <a:gd name="connsiteY9" fmla="*/ 282608 h 725594"/>
                <a:gd name="connsiteX10" fmla="*/ 510289 w 1439506"/>
                <a:gd name="connsiteY10" fmla="*/ 327825 h 725594"/>
                <a:gd name="connsiteX11" fmla="*/ 480897 w 1439506"/>
                <a:gd name="connsiteY11" fmla="*/ 352695 h 725594"/>
                <a:gd name="connsiteX12" fmla="*/ 519333 w 1439506"/>
                <a:gd name="connsiteY12" fmla="*/ 377564 h 725594"/>
                <a:gd name="connsiteX13" fmla="*/ 521593 w 1439506"/>
                <a:gd name="connsiteY13" fmla="*/ 431825 h 725594"/>
                <a:gd name="connsiteX14" fmla="*/ 550983 w 1439506"/>
                <a:gd name="connsiteY14" fmla="*/ 452173 h 725594"/>
                <a:gd name="connsiteX15" fmla="*/ 589419 w 1439506"/>
                <a:gd name="connsiteY15" fmla="*/ 415999 h 725594"/>
                <a:gd name="connsiteX16" fmla="*/ 643680 w 1439506"/>
                <a:gd name="connsiteY16" fmla="*/ 454434 h 725594"/>
                <a:gd name="connsiteX17" fmla="*/ 625593 w 1439506"/>
                <a:gd name="connsiteY17" fmla="*/ 504173 h 725594"/>
                <a:gd name="connsiteX18" fmla="*/ 659505 w 1439506"/>
                <a:gd name="connsiteY18" fmla="*/ 549390 h 725594"/>
                <a:gd name="connsiteX19" fmla="*/ 661767 w 1439506"/>
                <a:gd name="connsiteY19" fmla="*/ 581042 h 725594"/>
                <a:gd name="connsiteX20" fmla="*/ 688897 w 1439506"/>
                <a:gd name="connsiteY20" fmla="*/ 587825 h 725594"/>
                <a:gd name="connsiteX21" fmla="*/ 695679 w 1439506"/>
                <a:gd name="connsiteY21" fmla="*/ 617216 h 725594"/>
                <a:gd name="connsiteX22" fmla="*/ 772550 w 1439506"/>
                <a:gd name="connsiteY22" fmla="*/ 626260 h 725594"/>
                <a:gd name="connsiteX23" fmla="*/ 815506 w 1439506"/>
                <a:gd name="connsiteY23" fmla="*/ 583303 h 725594"/>
                <a:gd name="connsiteX24" fmla="*/ 808724 w 1439506"/>
                <a:gd name="connsiteY24" fmla="*/ 547129 h 725594"/>
                <a:gd name="connsiteX25" fmla="*/ 797419 w 1439506"/>
                <a:gd name="connsiteY25" fmla="*/ 522260 h 725594"/>
                <a:gd name="connsiteX26" fmla="*/ 801941 w 1439506"/>
                <a:gd name="connsiteY26" fmla="*/ 461216 h 725594"/>
                <a:gd name="connsiteX27" fmla="*/ 790637 w 1439506"/>
                <a:gd name="connsiteY27" fmla="*/ 431825 h 725594"/>
                <a:gd name="connsiteX28" fmla="*/ 820028 w 1439506"/>
                <a:gd name="connsiteY28" fmla="*/ 409217 h 725594"/>
                <a:gd name="connsiteX29" fmla="*/ 824550 w 1439506"/>
                <a:gd name="connsiteY29" fmla="*/ 302956 h 725594"/>
                <a:gd name="connsiteX30" fmla="*/ 867505 w 1439506"/>
                <a:gd name="connsiteY30" fmla="*/ 264521 h 725594"/>
                <a:gd name="connsiteX31" fmla="*/ 899159 w 1439506"/>
                <a:gd name="connsiteY31" fmla="*/ 289391 h 725594"/>
                <a:gd name="connsiteX32" fmla="*/ 903679 w 1439506"/>
                <a:gd name="connsiteY32" fmla="*/ 325565 h 725594"/>
                <a:gd name="connsiteX33" fmla="*/ 966984 w 1439506"/>
                <a:gd name="connsiteY33" fmla="*/ 336869 h 725594"/>
                <a:gd name="connsiteX34" fmla="*/ 978289 w 1439506"/>
                <a:gd name="connsiteY34" fmla="*/ 368521 h 725594"/>
                <a:gd name="connsiteX35" fmla="*/ 1041593 w 1439506"/>
                <a:gd name="connsiteY35" fmla="*/ 366260 h 725594"/>
                <a:gd name="connsiteX36" fmla="*/ 1089072 w 1439506"/>
                <a:gd name="connsiteY36" fmla="*/ 348173 h 725594"/>
                <a:gd name="connsiteX37" fmla="*/ 1141071 w 1439506"/>
                <a:gd name="connsiteY37" fmla="*/ 352695 h 725594"/>
                <a:gd name="connsiteX38" fmla="*/ 1172724 w 1439506"/>
                <a:gd name="connsiteY38" fmla="*/ 334608 h 725594"/>
                <a:gd name="connsiteX39" fmla="*/ 1195332 w 1439506"/>
                <a:gd name="connsiteY39" fmla="*/ 350434 h 725594"/>
                <a:gd name="connsiteX40" fmla="*/ 1242811 w 1439506"/>
                <a:gd name="connsiteY40" fmla="*/ 323304 h 725594"/>
                <a:gd name="connsiteX41" fmla="*/ 1321941 w 1439506"/>
                <a:gd name="connsiteY41" fmla="*/ 330086 h 725594"/>
                <a:gd name="connsiteX42" fmla="*/ 1337766 w 1439506"/>
                <a:gd name="connsiteY42" fmla="*/ 422782 h 725594"/>
                <a:gd name="connsiteX43" fmla="*/ 1321941 w 1439506"/>
                <a:gd name="connsiteY43" fmla="*/ 465738 h 725594"/>
                <a:gd name="connsiteX44" fmla="*/ 1292549 w 1439506"/>
                <a:gd name="connsiteY44" fmla="*/ 515477 h 725594"/>
                <a:gd name="connsiteX45" fmla="*/ 1299332 w 1439506"/>
                <a:gd name="connsiteY45" fmla="*/ 542608 h 725594"/>
                <a:gd name="connsiteX46" fmla="*/ 1301593 w 1439506"/>
                <a:gd name="connsiteY46" fmla="*/ 581042 h 725594"/>
                <a:gd name="connsiteX47" fmla="*/ 1333246 w 1439506"/>
                <a:gd name="connsiteY47" fmla="*/ 612694 h 725594"/>
                <a:gd name="connsiteX48" fmla="*/ 1346810 w 1439506"/>
                <a:gd name="connsiteY48" fmla="*/ 617216 h 725594"/>
                <a:gd name="connsiteX49" fmla="*/ 1364897 w 1439506"/>
                <a:gd name="connsiteY49" fmla="*/ 657912 h 725594"/>
                <a:gd name="connsiteX50" fmla="*/ 1398811 w 1439506"/>
                <a:gd name="connsiteY50" fmla="*/ 660172 h 725594"/>
                <a:gd name="connsiteX51" fmla="*/ 1439506 w 1439506"/>
                <a:gd name="connsiteY51" fmla="*/ 660172 h 725594"/>
                <a:gd name="connsiteX52" fmla="*/ 1411752 w 1439506"/>
                <a:gd name="connsiteY52" fmla="*/ 725594 h 725594"/>
                <a:gd name="connsiteX53" fmla="*/ 1147721 w 1439506"/>
                <a:gd name="connsiteY53" fmla="*/ 725594 h 725594"/>
                <a:gd name="connsiteX54" fmla="*/ 1118463 w 1439506"/>
                <a:gd name="connsiteY54" fmla="*/ 694085 h 725594"/>
                <a:gd name="connsiteX55" fmla="*/ 1061942 w 1439506"/>
                <a:gd name="connsiteY55" fmla="*/ 680520 h 725594"/>
                <a:gd name="connsiteX56" fmla="*/ 982810 w 1439506"/>
                <a:gd name="connsiteY56" fmla="*/ 673738 h 725594"/>
                <a:gd name="connsiteX57" fmla="*/ 953420 w 1439506"/>
                <a:gd name="connsiteY57" fmla="*/ 696346 h 725594"/>
                <a:gd name="connsiteX58" fmla="*/ 914984 w 1439506"/>
                <a:gd name="connsiteY58" fmla="*/ 707651 h 725594"/>
                <a:gd name="connsiteX59" fmla="*/ 835855 w 1439506"/>
                <a:gd name="connsiteY59" fmla="*/ 716694 h 725594"/>
                <a:gd name="connsiteX60" fmla="*/ 833533 w 1439506"/>
                <a:gd name="connsiteY60" fmla="*/ 725594 h 725594"/>
                <a:gd name="connsiteX61" fmla="*/ 0 w 1439506"/>
                <a:gd name="connsiteY61" fmla="*/ 725594 h 725594"/>
                <a:gd name="connsiteX62" fmla="*/ 1593 w 1439506"/>
                <a:gd name="connsiteY62" fmla="*/ 721216 h 725594"/>
                <a:gd name="connsiteX63" fmla="*/ 15158 w 1439506"/>
                <a:gd name="connsiteY63" fmla="*/ 718955 h 725594"/>
                <a:gd name="connsiteX64" fmla="*/ 26461 w 1439506"/>
                <a:gd name="connsiteY64" fmla="*/ 669216 h 725594"/>
                <a:gd name="connsiteX65" fmla="*/ 42288 w 1439506"/>
                <a:gd name="connsiteY65" fmla="*/ 651129 h 725594"/>
                <a:gd name="connsiteX66" fmla="*/ 42288 w 1439506"/>
                <a:gd name="connsiteY66" fmla="*/ 628520 h 725594"/>
                <a:gd name="connsiteX67" fmla="*/ 33245 w 1439506"/>
                <a:gd name="connsiteY67" fmla="*/ 608173 h 725594"/>
                <a:gd name="connsiteX68" fmla="*/ 57494 w 1439506"/>
                <a:gd name="connsiteY68" fmla="*/ 564085 h 725594"/>
                <a:gd name="connsiteX69" fmla="*/ 106723 w 1439506"/>
                <a:gd name="connsiteY69" fmla="*/ 564085 h 725594"/>
                <a:gd name="connsiteX70" fmla="*/ 110114 w 1439506"/>
                <a:gd name="connsiteY70" fmla="*/ 533564 h 725594"/>
                <a:gd name="connsiteX71" fmla="*/ 116896 w 1439506"/>
                <a:gd name="connsiteY71" fmla="*/ 509825 h 725594"/>
                <a:gd name="connsiteX72" fmla="*/ 157593 w 1439506"/>
                <a:gd name="connsiteY72" fmla="*/ 503043 h 725594"/>
                <a:gd name="connsiteX73" fmla="*/ 167766 w 1439506"/>
                <a:gd name="connsiteY73" fmla="*/ 486086 h 725594"/>
                <a:gd name="connsiteX74" fmla="*/ 211854 w 1439506"/>
                <a:gd name="connsiteY74" fmla="*/ 475912 h 725594"/>
                <a:gd name="connsiteX75" fmla="*/ 228810 w 1439506"/>
                <a:gd name="connsiteY75" fmla="*/ 455564 h 725594"/>
                <a:gd name="connsiteX76" fmla="*/ 262723 w 1439506"/>
                <a:gd name="connsiteY76" fmla="*/ 445390 h 725594"/>
                <a:gd name="connsiteX77" fmla="*/ 276288 w 1439506"/>
                <a:gd name="connsiteY77" fmla="*/ 408087 h 725594"/>
                <a:gd name="connsiteX78" fmla="*/ 310202 w 1439506"/>
                <a:gd name="connsiteY78" fmla="*/ 391130 h 725594"/>
                <a:gd name="connsiteX79" fmla="*/ 337332 w 1439506"/>
                <a:gd name="connsiteY79" fmla="*/ 401303 h 725594"/>
                <a:gd name="connsiteX80" fmla="*/ 340723 w 1439506"/>
                <a:gd name="connsiteY80" fmla="*/ 377564 h 725594"/>
                <a:gd name="connsiteX81" fmla="*/ 388201 w 1439506"/>
                <a:gd name="connsiteY81" fmla="*/ 370782 h 725594"/>
                <a:gd name="connsiteX82" fmla="*/ 398375 w 1439506"/>
                <a:gd name="connsiteY82" fmla="*/ 326695 h 725594"/>
                <a:gd name="connsiteX83" fmla="*/ 374637 w 1439506"/>
                <a:gd name="connsiteY83" fmla="*/ 306347 h 725594"/>
                <a:gd name="connsiteX84" fmla="*/ 378028 w 1439506"/>
                <a:gd name="connsiteY84" fmla="*/ 289391 h 725594"/>
                <a:gd name="connsiteX85" fmla="*/ 367854 w 1439506"/>
                <a:gd name="connsiteY85" fmla="*/ 269043 h 725594"/>
                <a:gd name="connsiteX86" fmla="*/ 371245 w 1439506"/>
                <a:gd name="connsiteY86" fmla="*/ 245304 h 725594"/>
                <a:gd name="connsiteX87" fmla="*/ 405158 w 1439506"/>
                <a:gd name="connsiteY87" fmla="*/ 245304 h 725594"/>
                <a:gd name="connsiteX88" fmla="*/ 411940 w 1439506"/>
                <a:gd name="connsiteY88" fmla="*/ 194435 h 725594"/>
                <a:gd name="connsiteX89" fmla="*/ 381419 w 1439506"/>
                <a:gd name="connsiteY89" fmla="*/ 174087 h 725594"/>
                <a:gd name="connsiteX90" fmla="*/ 401767 w 1439506"/>
                <a:gd name="connsiteY90" fmla="*/ 119826 h 725594"/>
                <a:gd name="connsiteX91" fmla="*/ 398375 w 1439506"/>
                <a:gd name="connsiteY91" fmla="*/ 106261 h 725594"/>
                <a:gd name="connsiteX92" fmla="*/ 415331 w 1439506"/>
                <a:gd name="connsiteY92" fmla="*/ 79130 h 725594"/>
                <a:gd name="connsiteX93" fmla="*/ 439071 w 1439506"/>
                <a:gd name="connsiteY93" fmla="*/ 85913 h 725594"/>
                <a:gd name="connsiteX94" fmla="*/ 456028 w 1439506"/>
                <a:gd name="connsiteY94" fmla="*/ 52000 h 725594"/>
                <a:gd name="connsiteX95" fmla="*/ 456028 w 1439506"/>
                <a:gd name="connsiteY95" fmla="*/ 24870 h 725594"/>
                <a:gd name="connsiteX96" fmla="*/ 472984 w 1439506"/>
                <a:gd name="connsiteY96" fmla="*/ 1131 h 725594"/>
                <a:gd name="connsiteX97" fmla="*/ 472828 w 1439506"/>
                <a:gd name="connsiteY97" fmla="*/ 841 h 725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</a:cxnLst>
              <a:rect l="l" t="t" r="r" b="b"/>
              <a:pathLst>
                <a:path w="1439506" h="725594">
                  <a:moveTo>
                    <a:pt x="476375" y="0"/>
                  </a:moveTo>
                  <a:lnTo>
                    <a:pt x="498984" y="63304"/>
                  </a:lnTo>
                  <a:lnTo>
                    <a:pt x="494462" y="83652"/>
                  </a:lnTo>
                  <a:lnTo>
                    <a:pt x="498984" y="106261"/>
                  </a:lnTo>
                  <a:lnTo>
                    <a:pt x="523853" y="126609"/>
                  </a:lnTo>
                  <a:lnTo>
                    <a:pt x="526115" y="162782"/>
                  </a:lnTo>
                  <a:lnTo>
                    <a:pt x="521593" y="178608"/>
                  </a:lnTo>
                  <a:lnTo>
                    <a:pt x="517071" y="223826"/>
                  </a:lnTo>
                  <a:lnTo>
                    <a:pt x="503506" y="246434"/>
                  </a:lnTo>
                  <a:lnTo>
                    <a:pt x="517071" y="282608"/>
                  </a:lnTo>
                  <a:lnTo>
                    <a:pt x="510289" y="327825"/>
                  </a:lnTo>
                  <a:lnTo>
                    <a:pt x="480897" y="352695"/>
                  </a:lnTo>
                  <a:lnTo>
                    <a:pt x="519333" y="377564"/>
                  </a:lnTo>
                  <a:lnTo>
                    <a:pt x="521593" y="431825"/>
                  </a:lnTo>
                  <a:lnTo>
                    <a:pt x="550983" y="452173"/>
                  </a:lnTo>
                  <a:lnTo>
                    <a:pt x="589419" y="415999"/>
                  </a:lnTo>
                  <a:lnTo>
                    <a:pt x="643680" y="454434"/>
                  </a:lnTo>
                  <a:lnTo>
                    <a:pt x="625593" y="504173"/>
                  </a:lnTo>
                  <a:lnTo>
                    <a:pt x="659505" y="549390"/>
                  </a:lnTo>
                  <a:lnTo>
                    <a:pt x="661767" y="581042"/>
                  </a:lnTo>
                  <a:lnTo>
                    <a:pt x="688897" y="587825"/>
                  </a:lnTo>
                  <a:lnTo>
                    <a:pt x="695679" y="617216"/>
                  </a:lnTo>
                  <a:lnTo>
                    <a:pt x="772550" y="626260"/>
                  </a:lnTo>
                  <a:lnTo>
                    <a:pt x="815506" y="583303"/>
                  </a:lnTo>
                  <a:lnTo>
                    <a:pt x="808724" y="547129"/>
                  </a:lnTo>
                  <a:lnTo>
                    <a:pt x="797419" y="522260"/>
                  </a:lnTo>
                  <a:lnTo>
                    <a:pt x="801941" y="461216"/>
                  </a:lnTo>
                  <a:lnTo>
                    <a:pt x="790637" y="431825"/>
                  </a:lnTo>
                  <a:lnTo>
                    <a:pt x="820028" y="409217"/>
                  </a:lnTo>
                  <a:lnTo>
                    <a:pt x="824550" y="302956"/>
                  </a:lnTo>
                  <a:lnTo>
                    <a:pt x="867505" y="264521"/>
                  </a:lnTo>
                  <a:lnTo>
                    <a:pt x="899159" y="289391"/>
                  </a:lnTo>
                  <a:lnTo>
                    <a:pt x="903679" y="325565"/>
                  </a:lnTo>
                  <a:lnTo>
                    <a:pt x="966984" y="336869"/>
                  </a:lnTo>
                  <a:lnTo>
                    <a:pt x="978289" y="368521"/>
                  </a:lnTo>
                  <a:lnTo>
                    <a:pt x="1041593" y="366260"/>
                  </a:lnTo>
                  <a:lnTo>
                    <a:pt x="1089072" y="348173"/>
                  </a:lnTo>
                  <a:lnTo>
                    <a:pt x="1141071" y="352695"/>
                  </a:lnTo>
                  <a:lnTo>
                    <a:pt x="1172724" y="334608"/>
                  </a:lnTo>
                  <a:lnTo>
                    <a:pt x="1195332" y="350434"/>
                  </a:lnTo>
                  <a:lnTo>
                    <a:pt x="1242811" y="323304"/>
                  </a:lnTo>
                  <a:lnTo>
                    <a:pt x="1321941" y="330086"/>
                  </a:lnTo>
                  <a:lnTo>
                    <a:pt x="1337766" y="422782"/>
                  </a:lnTo>
                  <a:lnTo>
                    <a:pt x="1321941" y="465738"/>
                  </a:lnTo>
                  <a:lnTo>
                    <a:pt x="1292549" y="515477"/>
                  </a:lnTo>
                  <a:lnTo>
                    <a:pt x="1299332" y="542608"/>
                  </a:lnTo>
                  <a:lnTo>
                    <a:pt x="1301593" y="581042"/>
                  </a:lnTo>
                  <a:lnTo>
                    <a:pt x="1333246" y="612694"/>
                  </a:lnTo>
                  <a:lnTo>
                    <a:pt x="1346810" y="617216"/>
                  </a:lnTo>
                  <a:lnTo>
                    <a:pt x="1364897" y="657912"/>
                  </a:lnTo>
                  <a:lnTo>
                    <a:pt x="1398811" y="660172"/>
                  </a:lnTo>
                  <a:lnTo>
                    <a:pt x="1439506" y="660172"/>
                  </a:lnTo>
                  <a:lnTo>
                    <a:pt x="1411752" y="725594"/>
                  </a:lnTo>
                  <a:lnTo>
                    <a:pt x="1147721" y="725594"/>
                  </a:lnTo>
                  <a:lnTo>
                    <a:pt x="1118463" y="694085"/>
                  </a:lnTo>
                  <a:lnTo>
                    <a:pt x="1061942" y="680520"/>
                  </a:lnTo>
                  <a:lnTo>
                    <a:pt x="982810" y="673738"/>
                  </a:lnTo>
                  <a:lnTo>
                    <a:pt x="953420" y="696346"/>
                  </a:lnTo>
                  <a:lnTo>
                    <a:pt x="914984" y="707651"/>
                  </a:lnTo>
                  <a:lnTo>
                    <a:pt x="835855" y="716694"/>
                  </a:lnTo>
                  <a:lnTo>
                    <a:pt x="833533" y="725594"/>
                  </a:lnTo>
                  <a:lnTo>
                    <a:pt x="0" y="725594"/>
                  </a:lnTo>
                  <a:lnTo>
                    <a:pt x="1593" y="721216"/>
                  </a:lnTo>
                  <a:lnTo>
                    <a:pt x="15158" y="718955"/>
                  </a:lnTo>
                  <a:lnTo>
                    <a:pt x="26461" y="669216"/>
                  </a:lnTo>
                  <a:lnTo>
                    <a:pt x="42288" y="651129"/>
                  </a:lnTo>
                  <a:lnTo>
                    <a:pt x="42288" y="628520"/>
                  </a:lnTo>
                  <a:lnTo>
                    <a:pt x="33245" y="608173"/>
                  </a:lnTo>
                  <a:lnTo>
                    <a:pt x="57494" y="564085"/>
                  </a:lnTo>
                  <a:lnTo>
                    <a:pt x="106723" y="564085"/>
                  </a:lnTo>
                  <a:lnTo>
                    <a:pt x="110114" y="533564"/>
                  </a:lnTo>
                  <a:lnTo>
                    <a:pt x="116896" y="509825"/>
                  </a:lnTo>
                  <a:lnTo>
                    <a:pt x="157593" y="503043"/>
                  </a:lnTo>
                  <a:lnTo>
                    <a:pt x="167766" y="486086"/>
                  </a:lnTo>
                  <a:lnTo>
                    <a:pt x="211854" y="475912"/>
                  </a:lnTo>
                  <a:lnTo>
                    <a:pt x="228810" y="455564"/>
                  </a:lnTo>
                  <a:lnTo>
                    <a:pt x="262723" y="445390"/>
                  </a:lnTo>
                  <a:lnTo>
                    <a:pt x="276288" y="408087"/>
                  </a:lnTo>
                  <a:lnTo>
                    <a:pt x="310202" y="391130"/>
                  </a:lnTo>
                  <a:lnTo>
                    <a:pt x="337332" y="401303"/>
                  </a:lnTo>
                  <a:lnTo>
                    <a:pt x="340723" y="377564"/>
                  </a:lnTo>
                  <a:lnTo>
                    <a:pt x="388201" y="370782"/>
                  </a:lnTo>
                  <a:lnTo>
                    <a:pt x="398375" y="326695"/>
                  </a:lnTo>
                  <a:lnTo>
                    <a:pt x="374637" y="306347"/>
                  </a:lnTo>
                  <a:lnTo>
                    <a:pt x="378028" y="289391"/>
                  </a:lnTo>
                  <a:lnTo>
                    <a:pt x="367854" y="269043"/>
                  </a:lnTo>
                  <a:lnTo>
                    <a:pt x="371245" y="245304"/>
                  </a:lnTo>
                  <a:lnTo>
                    <a:pt x="405158" y="245304"/>
                  </a:lnTo>
                  <a:lnTo>
                    <a:pt x="411940" y="194435"/>
                  </a:lnTo>
                  <a:lnTo>
                    <a:pt x="381419" y="174087"/>
                  </a:lnTo>
                  <a:lnTo>
                    <a:pt x="401767" y="119826"/>
                  </a:lnTo>
                  <a:lnTo>
                    <a:pt x="398375" y="106261"/>
                  </a:lnTo>
                  <a:lnTo>
                    <a:pt x="415331" y="79130"/>
                  </a:lnTo>
                  <a:lnTo>
                    <a:pt x="439071" y="85913"/>
                  </a:lnTo>
                  <a:lnTo>
                    <a:pt x="456028" y="52000"/>
                  </a:lnTo>
                  <a:lnTo>
                    <a:pt x="456028" y="24870"/>
                  </a:lnTo>
                  <a:lnTo>
                    <a:pt x="472984" y="1131"/>
                  </a:lnTo>
                  <a:lnTo>
                    <a:pt x="472828" y="841"/>
                  </a:lnTo>
                  <a:close/>
                </a:path>
              </a:pathLst>
            </a:custGeom>
            <a:solidFill>
              <a:srgbClr val="A9D18E"/>
            </a:solidFill>
            <a:ln w="12700">
              <a:noFill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802BE122-7038-2502-143A-CF0B2117FE84}"/>
                </a:ext>
              </a:extLst>
            </p:cNvPr>
            <p:cNvSpPr/>
            <p:nvPr/>
          </p:nvSpPr>
          <p:spPr>
            <a:xfrm>
              <a:off x="3105385" y="3899577"/>
              <a:ext cx="249484" cy="972619"/>
            </a:xfrm>
            <a:custGeom>
              <a:avLst/>
              <a:gdLst>
                <a:gd name="connsiteX0" fmla="*/ 249484 w 249484"/>
                <a:gd name="connsiteY0" fmla="*/ 0 h 972619"/>
                <a:gd name="connsiteX1" fmla="*/ 249484 w 249484"/>
                <a:gd name="connsiteY1" fmla="*/ 968886 h 972619"/>
                <a:gd name="connsiteX2" fmla="*/ 246435 w 249484"/>
                <a:gd name="connsiteY2" fmla="*/ 965837 h 972619"/>
                <a:gd name="connsiteX3" fmla="*/ 219305 w 249484"/>
                <a:gd name="connsiteY3" fmla="*/ 961315 h 972619"/>
                <a:gd name="connsiteX4" fmla="*/ 189913 w 249484"/>
                <a:gd name="connsiteY4" fmla="*/ 972619 h 972619"/>
                <a:gd name="connsiteX5" fmla="*/ 149219 w 249484"/>
                <a:gd name="connsiteY5" fmla="*/ 972619 h 972619"/>
                <a:gd name="connsiteX6" fmla="*/ 92696 w 249484"/>
                <a:gd name="connsiteY6" fmla="*/ 911576 h 972619"/>
                <a:gd name="connsiteX7" fmla="*/ 99478 w 249484"/>
                <a:gd name="connsiteY7" fmla="*/ 895750 h 972619"/>
                <a:gd name="connsiteX8" fmla="*/ 94958 w 249484"/>
                <a:gd name="connsiteY8" fmla="*/ 884446 h 972619"/>
                <a:gd name="connsiteX9" fmla="*/ 72348 w 249484"/>
                <a:gd name="connsiteY9" fmla="*/ 879924 h 972619"/>
                <a:gd name="connsiteX10" fmla="*/ 38436 w 249484"/>
                <a:gd name="connsiteY10" fmla="*/ 843750 h 972619"/>
                <a:gd name="connsiteX11" fmla="*/ 42957 w 249484"/>
                <a:gd name="connsiteY11" fmla="*/ 800794 h 972619"/>
                <a:gd name="connsiteX12" fmla="*/ 85914 w 249484"/>
                <a:gd name="connsiteY12" fmla="*/ 735229 h 972619"/>
                <a:gd name="connsiteX13" fmla="*/ 88175 w 249484"/>
                <a:gd name="connsiteY13" fmla="*/ 721664 h 972619"/>
                <a:gd name="connsiteX14" fmla="*/ 113045 w 249484"/>
                <a:gd name="connsiteY14" fmla="*/ 714881 h 972619"/>
                <a:gd name="connsiteX15" fmla="*/ 117565 w 249484"/>
                <a:gd name="connsiteY15" fmla="*/ 696794 h 972619"/>
                <a:gd name="connsiteX16" fmla="*/ 94958 w 249484"/>
                <a:gd name="connsiteY16" fmla="*/ 667403 h 972619"/>
                <a:gd name="connsiteX17" fmla="*/ 117565 w 249484"/>
                <a:gd name="connsiteY17" fmla="*/ 631229 h 972619"/>
                <a:gd name="connsiteX18" fmla="*/ 119827 w 249484"/>
                <a:gd name="connsiteY18" fmla="*/ 595055 h 972619"/>
                <a:gd name="connsiteX19" fmla="*/ 149219 w 249484"/>
                <a:gd name="connsiteY19" fmla="*/ 595055 h 972619"/>
                <a:gd name="connsiteX20" fmla="*/ 169566 w 249484"/>
                <a:gd name="connsiteY20" fmla="*/ 558882 h 972619"/>
                <a:gd name="connsiteX21" fmla="*/ 151479 w 249484"/>
                <a:gd name="connsiteY21" fmla="*/ 522708 h 972619"/>
                <a:gd name="connsiteX22" fmla="*/ 128870 w 249484"/>
                <a:gd name="connsiteY22" fmla="*/ 515925 h 972619"/>
                <a:gd name="connsiteX23" fmla="*/ 106262 w 249484"/>
                <a:gd name="connsiteY23" fmla="*/ 531751 h 972619"/>
                <a:gd name="connsiteX24" fmla="*/ 94958 w 249484"/>
                <a:gd name="connsiteY24" fmla="*/ 522708 h 972619"/>
                <a:gd name="connsiteX25" fmla="*/ 76871 w 249484"/>
                <a:gd name="connsiteY25" fmla="*/ 522708 h 972619"/>
                <a:gd name="connsiteX26" fmla="*/ 63304 w 249484"/>
                <a:gd name="connsiteY26" fmla="*/ 515925 h 972619"/>
                <a:gd name="connsiteX27" fmla="*/ 33914 w 249484"/>
                <a:gd name="connsiteY27" fmla="*/ 513664 h 972619"/>
                <a:gd name="connsiteX28" fmla="*/ 9044 w 249484"/>
                <a:gd name="connsiteY28" fmla="*/ 491056 h 972619"/>
                <a:gd name="connsiteX29" fmla="*/ 0 w 249484"/>
                <a:gd name="connsiteY29" fmla="*/ 454882 h 972619"/>
                <a:gd name="connsiteX30" fmla="*/ 13567 w 249484"/>
                <a:gd name="connsiteY30" fmla="*/ 427752 h 972619"/>
                <a:gd name="connsiteX31" fmla="*/ 4523 w 249484"/>
                <a:gd name="connsiteY31" fmla="*/ 409665 h 972619"/>
                <a:gd name="connsiteX32" fmla="*/ 33914 w 249484"/>
                <a:gd name="connsiteY32" fmla="*/ 368969 h 972619"/>
                <a:gd name="connsiteX33" fmla="*/ 47479 w 249484"/>
                <a:gd name="connsiteY33" fmla="*/ 339578 h 972619"/>
                <a:gd name="connsiteX34" fmla="*/ 24870 w 249484"/>
                <a:gd name="connsiteY34" fmla="*/ 312448 h 972619"/>
                <a:gd name="connsiteX35" fmla="*/ 24870 w 249484"/>
                <a:gd name="connsiteY35" fmla="*/ 298882 h 972619"/>
                <a:gd name="connsiteX36" fmla="*/ 52001 w 249484"/>
                <a:gd name="connsiteY36" fmla="*/ 274013 h 972619"/>
                <a:gd name="connsiteX37" fmla="*/ 83653 w 249484"/>
                <a:gd name="connsiteY37" fmla="*/ 231056 h 972619"/>
                <a:gd name="connsiteX38" fmla="*/ 67828 w 249484"/>
                <a:gd name="connsiteY38" fmla="*/ 212970 h 972619"/>
                <a:gd name="connsiteX39" fmla="*/ 52001 w 249484"/>
                <a:gd name="connsiteY39" fmla="*/ 210709 h 972619"/>
                <a:gd name="connsiteX40" fmla="*/ 27131 w 249484"/>
                <a:gd name="connsiteY40" fmla="*/ 188100 h 972619"/>
                <a:gd name="connsiteX41" fmla="*/ 31654 w 249484"/>
                <a:gd name="connsiteY41" fmla="*/ 147405 h 972619"/>
                <a:gd name="connsiteX42" fmla="*/ 42957 w 249484"/>
                <a:gd name="connsiteY42" fmla="*/ 145144 h 972619"/>
                <a:gd name="connsiteX43" fmla="*/ 47479 w 249484"/>
                <a:gd name="connsiteY43" fmla="*/ 129318 h 972619"/>
                <a:gd name="connsiteX44" fmla="*/ 63304 w 249484"/>
                <a:gd name="connsiteY44" fmla="*/ 122535 h 972619"/>
                <a:gd name="connsiteX45" fmla="*/ 63304 w 249484"/>
                <a:gd name="connsiteY45" fmla="*/ 104449 h 972619"/>
                <a:gd name="connsiteX46" fmla="*/ 67828 w 249484"/>
                <a:gd name="connsiteY46" fmla="*/ 102187 h 972619"/>
                <a:gd name="connsiteX47" fmla="*/ 90435 w 249484"/>
                <a:gd name="connsiteY47" fmla="*/ 93144 h 972619"/>
                <a:gd name="connsiteX48" fmla="*/ 94958 w 249484"/>
                <a:gd name="connsiteY48" fmla="*/ 77318 h 972619"/>
                <a:gd name="connsiteX49" fmla="*/ 142435 w 249484"/>
                <a:gd name="connsiteY49" fmla="*/ 54709 h 972619"/>
                <a:gd name="connsiteX50" fmla="*/ 156001 w 249484"/>
                <a:gd name="connsiteY50" fmla="*/ 27579 h 972619"/>
                <a:gd name="connsiteX51" fmla="*/ 180869 w 249484"/>
                <a:gd name="connsiteY51" fmla="*/ 32101 h 972619"/>
                <a:gd name="connsiteX52" fmla="*/ 246435 w 249484"/>
                <a:gd name="connsiteY52" fmla="*/ 2709 h 972619"/>
                <a:gd name="connsiteX0" fmla="*/ 249484 w 476041"/>
                <a:gd name="connsiteY0" fmla="*/ 0 h 972619"/>
                <a:gd name="connsiteX1" fmla="*/ 476016 w 476041"/>
                <a:gd name="connsiteY1" fmla="*/ 431123 h 972619"/>
                <a:gd name="connsiteX2" fmla="*/ 249484 w 476041"/>
                <a:gd name="connsiteY2" fmla="*/ 968886 h 972619"/>
                <a:gd name="connsiteX3" fmla="*/ 246435 w 476041"/>
                <a:gd name="connsiteY3" fmla="*/ 965837 h 972619"/>
                <a:gd name="connsiteX4" fmla="*/ 219305 w 476041"/>
                <a:gd name="connsiteY4" fmla="*/ 961315 h 972619"/>
                <a:gd name="connsiteX5" fmla="*/ 189913 w 476041"/>
                <a:gd name="connsiteY5" fmla="*/ 972619 h 972619"/>
                <a:gd name="connsiteX6" fmla="*/ 149219 w 476041"/>
                <a:gd name="connsiteY6" fmla="*/ 972619 h 972619"/>
                <a:gd name="connsiteX7" fmla="*/ 92696 w 476041"/>
                <a:gd name="connsiteY7" fmla="*/ 911576 h 972619"/>
                <a:gd name="connsiteX8" fmla="*/ 99478 w 476041"/>
                <a:gd name="connsiteY8" fmla="*/ 895750 h 972619"/>
                <a:gd name="connsiteX9" fmla="*/ 94958 w 476041"/>
                <a:gd name="connsiteY9" fmla="*/ 884446 h 972619"/>
                <a:gd name="connsiteX10" fmla="*/ 72348 w 476041"/>
                <a:gd name="connsiteY10" fmla="*/ 879924 h 972619"/>
                <a:gd name="connsiteX11" fmla="*/ 38436 w 476041"/>
                <a:gd name="connsiteY11" fmla="*/ 843750 h 972619"/>
                <a:gd name="connsiteX12" fmla="*/ 42957 w 476041"/>
                <a:gd name="connsiteY12" fmla="*/ 800794 h 972619"/>
                <a:gd name="connsiteX13" fmla="*/ 85914 w 476041"/>
                <a:gd name="connsiteY13" fmla="*/ 735229 h 972619"/>
                <a:gd name="connsiteX14" fmla="*/ 88175 w 476041"/>
                <a:gd name="connsiteY14" fmla="*/ 721664 h 972619"/>
                <a:gd name="connsiteX15" fmla="*/ 113045 w 476041"/>
                <a:gd name="connsiteY15" fmla="*/ 714881 h 972619"/>
                <a:gd name="connsiteX16" fmla="*/ 117565 w 476041"/>
                <a:gd name="connsiteY16" fmla="*/ 696794 h 972619"/>
                <a:gd name="connsiteX17" fmla="*/ 94958 w 476041"/>
                <a:gd name="connsiteY17" fmla="*/ 667403 h 972619"/>
                <a:gd name="connsiteX18" fmla="*/ 117565 w 476041"/>
                <a:gd name="connsiteY18" fmla="*/ 631229 h 972619"/>
                <a:gd name="connsiteX19" fmla="*/ 119827 w 476041"/>
                <a:gd name="connsiteY19" fmla="*/ 595055 h 972619"/>
                <a:gd name="connsiteX20" fmla="*/ 149219 w 476041"/>
                <a:gd name="connsiteY20" fmla="*/ 595055 h 972619"/>
                <a:gd name="connsiteX21" fmla="*/ 169566 w 476041"/>
                <a:gd name="connsiteY21" fmla="*/ 558882 h 972619"/>
                <a:gd name="connsiteX22" fmla="*/ 151479 w 476041"/>
                <a:gd name="connsiteY22" fmla="*/ 522708 h 972619"/>
                <a:gd name="connsiteX23" fmla="*/ 128870 w 476041"/>
                <a:gd name="connsiteY23" fmla="*/ 515925 h 972619"/>
                <a:gd name="connsiteX24" fmla="*/ 106262 w 476041"/>
                <a:gd name="connsiteY24" fmla="*/ 531751 h 972619"/>
                <a:gd name="connsiteX25" fmla="*/ 94958 w 476041"/>
                <a:gd name="connsiteY25" fmla="*/ 522708 h 972619"/>
                <a:gd name="connsiteX26" fmla="*/ 76871 w 476041"/>
                <a:gd name="connsiteY26" fmla="*/ 522708 h 972619"/>
                <a:gd name="connsiteX27" fmla="*/ 63304 w 476041"/>
                <a:gd name="connsiteY27" fmla="*/ 515925 h 972619"/>
                <a:gd name="connsiteX28" fmla="*/ 33914 w 476041"/>
                <a:gd name="connsiteY28" fmla="*/ 513664 h 972619"/>
                <a:gd name="connsiteX29" fmla="*/ 9044 w 476041"/>
                <a:gd name="connsiteY29" fmla="*/ 491056 h 972619"/>
                <a:gd name="connsiteX30" fmla="*/ 0 w 476041"/>
                <a:gd name="connsiteY30" fmla="*/ 454882 h 972619"/>
                <a:gd name="connsiteX31" fmla="*/ 13567 w 476041"/>
                <a:gd name="connsiteY31" fmla="*/ 427752 h 972619"/>
                <a:gd name="connsiteX32" fmla="*/ 4523 w 476041"/>
                <a:gd name="connsiteY32" fmla="*/ 409665 h 972619"/>
                <a:gd name="connsiteX33" fmla="*/ 33914 w 476041"/>
                <a:gd name="connsiteY33" fmla="*/ 368969 h 972619"/>
                <a:gd name="connsiteX34" fmla="*/ 47479 w 476041"/>
                <a:gd name="connsiteY34" fmla="*/ 339578 h 972619"/>
                <a:gd name="connsiteX35" fmla="*/ 24870 w 476041"/>
                <a:gd name="connsiteY35" fmla="*/ 312448 h 972619"/>
                <a:gd name="connsiteX36" fmla="*/ 24870 w 476041"/>
                <a:gd name="connsiteY36" fmla="*/ 298882 h 972619"/>
                <a:gd name="connsiteX37" fmla="*/ 52001 w 476041"/>
                <a:gd name="connsiteY37" fmla="*/ 274013 h 972619"/>
                <a:gd name="connsiteX38" fmla="*/ 83653 w 476041"/>
                <a:gd name="connsiteY38" fmla="*/ 231056 h 972619"/>
                <a:gd name="connsiteX39" fmla="*/ 67828 w 476041"/>
                <a:gd name="connsiteY39" fmla="*/ 212970 h 972619"/>
                <a:gd name="connsiteX40" fmla="*/ 52001 w 476041"/>
                <a:gd name="connsiteY40" fmla="*/ 210709 h 972619"/>
                <a:gd name="connsiteX41" fmla="*/ 27131 w 476041"/>
                <a:gd name="connsiteY41" fmla="*/ 188100 h 972619"/>
                <a:gd name="connsiteX42" fmla="*/ 31654 w 476041"/>
                <a:gd name="connsiteY42" fmla="*/ 147405 h 972619"/>
                <a:gd name="connsiteX43" fmla="*/ 42957 w 476041"/>
                <a:gd name="connsiteY43" fmla="*/ 145144 h 972619"/>
                <a:gd name="connsiteX44" fmla="*/ 47479 w 476041"/>
                <a:gd name="connsiteY44" fmla="*/ 129318 h 972619"/>
                <a:gd name="connsiteX45" fmla="*/ 63304 w 476041"/>
                <a:gd name="connsiteY45" fmla="*/ 122535 h 972619"/>
                <a:gd name="connsiteX46" fmla="*/ 63304 w 476041"/>
                <a:gd name="connsiteY46" fmla="*/ 104449 h 972619"/>
                <a:gd name="connsiteX47" fmla="*/ 67828 w 476041"/>
                <a:gd name="connsiteY47" fmla="*/ 102187 h 972619"/>
                <a:gd name="connsiteX48" fmla="*/ 90435 w 476041"/>
                <a:gd name="connsiteY48" fmla="*/ 93144 h 972619"/>
                <a:gd name="connsiteX49" fmla="*/ 94958 w 476041"/>
                <a:gd name="connsiteY49" fmla="*/ 77318 h 972619"/>
                <a:gd name="connsiteX50" fmla="*/ 142435 w 476041"/>
                <a:gd name="connsiteY50" fmla="*/ 54709 h 972619"/>
                <a:gd name="connsiteX51" fmla="*/ 156001 w 476041"/>
                <a:gd name="connsiteY51" fmla="*/ 27579 h 972619"/>
                <a:gd name="connsiteX52" fmla="*/ 180869 w 476041"/>
                <a:gd name="connsiteY52" fmla="*/ 32101 h 972619"/>
                <a:gd name="connsiteX53" fmla="*/ 246435 w 476041"/>
                <a:gd name="connsiteY53" fmla="*/ 2709 h 972619"/>
                <a:gd name="connsiteX54" fmla="*/ 249484 w 476041"/>
                <a:gd name="connsiteY54" fmla="*/ 0 h 972619"/>
                <a:gd name="connsiteX0" fmla="*/ 476016 w 567456"/>
                <a:gd name="connsiteY0" fmla="*/ 431123 h 972619"/>
                <a:gd name="connsiteX1" fmla="*/ 249484 w 567456"/>
                <a:gd name="connsiteY1" fmla="*/ 968886 h 972619"/>
                <a:gd name="connsiteX2" fmla="*/ 246435 w 567456"/>
                <a:gd name="connsiteY2" fmla="*/ 965837 h 972619"/>
                <a:gd name="connsiteX3" fmla="*/ 219305 w 567456"/>
                <a:gd name="connsiteY3" fmla="*/ 961315 h 972619"/>
                <a:gd name="connsiteX4" fmla="*/ 189913 w 567456"/>
                <a:gd name="connsiteY4" fmla="*/ 972619 h 972619"/>
                <a:gd name="connsiteX5" fmla="*/ 149219 w 567456"/>
                <a:gd name="connsiteY5" fmla="*/ 972619 h 972619"/>
                <a:gd name="connsiteX6" fmla="*/ 92696 w 567456"/>
                <a:gd name="connsiteY6" fmla="*/ 911576 h 972619"/>
                <a:gd name="connsiteX7" fmla="*/ 99478 w 567456"/>
                <a:gd name="connsiteY7" fmla="*/ 895750 h 972619"/>
                <a:gd name="connsiteX8" fmla="*/ 94958 w 567456"/>
                <a:gd name="connsiteY8" fmla="*/ 884446 h 972619"/>
                <a:gd name="connsiteX9" fmla="*/ 72348 w 567456"/>
                <a:gd name="connsiteY9" fmla="*/ 879924 h 972619"/>
                <a:gd name="connsiteX10" fmla="*/ 38436 w 567456"/>
                <a:gd name="connsiteY10" fmla="*/ 843750 h 972619"/>
                <a:gd name="connsiteX11" fmla="*/ 42957 w 567456"/>
                <a:gd name="connsiteY11" fmla="*/ 800794 h 972619"/>
                <a:gd name="connsiteX12" fmla="*/ 85914 w 567456"/>
                <a:gd name="connsiteY12" fmla="*/ 735229 h 972619"/>
                <a:gd name="connsiteX13" fmla="*/ 88175 w 567456"/>
                <a:gd name="connsiteY13" fmla="*/ 721664 h 972619"/>
                <a:gd name="connsiteX14" fmla="*/ 113045 w 567456"/>
                <a:gd name="connsiteY14" fmla="*/ 714881 h 972619"/>
                <a:gd name="connsiteX15" fmla="*/ 117565 w 567456"/>
                <a:gd name="connsiteY15" fmla="*/ 696794 h 972619"/>
                <a:gd name="connsiteX16" fmla="*/ 94958 w 567456"/>
                <a:gd name="connsiteY16" fmla="*/ 667403 h 972619"/>
                <a:gd name="connsiteX17" fmla="*/ 117565 w 567456"/>
                <a:gd name="connsiteY17" fmla="*/ 631229 h 972619"/>
                <a:gd name="connsiteX18" fmla="*/ 119827 w 567456"/>
                <a:gd name="connsiteY18" fmla="*/ 595055 h 972619"/>
                <a:gd name="connsiteX19" fmla="*/ 149219 w 567456"/>
                <a:gd name="connsiteY19" fmla="*/ 595055 h 972619"/>
                <a:gd name="connsiteX20" fmla="*/ 169566 w 567456"/>
                <a:gd name="connsiteY20" fmla="*/ 558882 h 972619"/>
                <a:gd name="connsiteX21" fmla="*/ 151479 w 567456"/>
                <a:gd name="connsiteY21" fmla="*/ 522708 h 972619"/>
                <a:gd name="connsiteX22" fmla="*/ 128870 w 567456"/>
                <a:gd name="connsiteY22" fmla="*/ 515925 h 972619"/>
                <a:gd name="connsiteX23" fmla="*/ 106262 w 567456"/>
                <a:gd name="connsiteY23" fmla="*/ 531751 h 972619"/>
                <a:gd name="connsiteX24" fmla="*/ 94958 w 567456"/>
                <a:gd name="connsiteY24" fmla="*/ 522708 h 972619"/>
                <a:gd name="connsiteX25" fmla="*/ 76871 w 567456"/>
                <a:gd name="connsiteY25" fmla="*/ 522708 h 972619"/>
                <a:gd name="connsiteX26" fmla="*/ 63304 w 567456"/>
                <a:gd name="connsiteY26" fmla="*/ 515925 h 972619"/>
                <a:gd name="connsiteX27" fmla="*/ 33914 w 567456"/>
                <a:gd name="connsiteY27" fmla="*/ 513664 h 972619"/>
                <a:gd name="connsiteX28" fmla="*/ 9044 w 567456"/>
                <a:gd name="connsiteY28" fmla="*/ 491056 h 972619"/>
                <a:gd name="connsiteX29" fmla="*/ 0 w 567456"/>
                <a:gd name="connsiteY29" fmla="*/ 454882 h 972619"/>
                <a:gd name="connsiteX30" fmla="*/ 13567 w 567456"/>
                <a:gd name="connsiteY30" fmla="*/ 427752 h 972619"/>
                <a:gd name="connsiteX31" fmla="*/ 4523 w 567456"/>
                <a:gd name="connsiteY31" fmla="*/ 409665 h 972619"/>
                <a:gd name="connsiteX32" fmla="*/ 33914 w 567456"/>
                <a:gd name="connsiteY32" fmla="*/ 368969 h 972619"/>
                <a:gd name="connsiteX33" fmla="*/ 47479 w 567456"/>
                <a:gd name="connsiteY33" fmla="*/ 339578 h 972619"/>
                <a:gd name="connsiteX34" fmla="*/ 24870 w 567456"/>
                <a:gd name="connsiteY34" fmla="*/ 312448 h 972619"/>
                <a:gd name="connsiteX35" fmla="*/ 24870 w 567456"/>
                <a:gd name="connsiteY35" fmla="*/ 298882 h 972619"/>
                <a:gd name="connsiteX36" fmla="*/ 52001 w 567456"/>
                <a:gd name="connsiteY36" fmla="*/ 274013 h 972619"/>
                <a:gd name="connsiteX37" fmla="*/ 83653 w 567456"/>
                <a:gd name="connsiteY37" fmla="*/ 231056 h 972619"/>
                <a:gd name="connsiteX38" fmla="*/ 67828 w 567456"/>
                <a:gd name="connsiteY38" fmla="*/ 212970 h 972619"/>
                <a:gd name="connsiteX39" fmla="*/ 52001 w 567456"/>
                <a:gd name="connsiteY39" fmla="*/ 210709 h 972619"/>
                <a:gd name="connsiteX40" fmla="*/ 27131 w 567456"/>
                <a:gd name="connsiteY40" fmla="*/ 188100 h 972619"/>
                <a:gd name="connsiteX41" fmla="*/ 31654 w 567456"/>
                <a:gd name="connsiteY41" fmla="*/ 147405 h 972619"/>
                <a:gd name="connsiteX42" fmla="*/ 42957 w 567456"/>
                <a:gd name="connsiteY42" fmla="*/ 145144 h 972619"/>
                <a:gd name="connsiteX43" fmla="*/ 47479 w 567456"/>
                <a:gd name="connsiteY43" fmla="*/ 129318 h 972619"/>
                <a:gd name="connsiteX44" fmla="*/ 63304 w 567456"/>
                <a:gd name="connsiteY44" fmla="*/ 122535 h 972619"/>
                <a:gd name="connsiteX45" fmla="*/ 63304 w 567456"/>
                <a:gd name="connsiteY45" fmla="*/ 104449 h 972619"/>
                <a:gd name="connsiteX46" fmla="*/ 67828 w 567456"/>
                <a:gd name="connsiteY46" fmla="*/ 102187 h 972619"/>
                <a:gd name="connsiteX47" fmla="*/ 90435 w 567456"/>
                <a:gd name="connsiteY47" fmla="*/ 93144 h 972619"/>
                <a:gd name="connsiteX48" fmla="*/ 94958 w 567456"/>
                <a:gd name="connsiteY48" fmla="*/ 77318 h 972619"/>
                <a:gd name="connsiteX49" fmla="*/ 142435 w 567456"/>
                <a:gd name="connsiteY49" fmla="*/ 54709 h 972619"/>
                <a:gd name="connsiteX50" fmla="*/ 156001 w 567456"/>
                <a:gd name="connsiteY50" fmla="*/ 27579 h 972619"/>
                <a:gd name="connsiteX51" fmla="*/ 180869 w 567456"/>
                <a:gd name="connsiteY51" fmla="*/ 32101 h 972619"/>
                <a:gd name="connsiteX52" fmla="*/ 246435 w 567456"/>
                <a:gd name="connsiteY52" fmla="*/ 2709 h 972619"/>
                <a:gd name="connsiteX53" fmla="*/ 249484 w 567456"/>
                <a:gd name="connsiteY53" fmla="*/ 0 h 972619"/>
                <a:gd name="connsiteX54" fmla="*/ 567456 w 567456"/>
                <a:gd name="connsiteY54" fmla="*/ 522563 h 972619"/>
                <a:gd name="connsiteX0" fmla="*/ 249484 w 567456"/>
                <a:gd name="connsiteY0" fmla="*/ 968886 h 972619"/>
                <a:gd name="connsiteX1" fmla="*/ 246435 w 567456"/>
                <a:gd name="connsiteY1" fmla="*/ 965837 h 972619"/>
                <a:gd name="connsiteX2" fmla="*/ 219305 w 567456"/>
                <a:gd name="connsiteY2" fmla="*/ 961315 h 972619"/>
                <a:gd name="connsiteX3" fmla="*/ 189913 w 567456"/>
                <a:gd name="connsiteY3" fmla="*/ 972619 h 972619"/>
                <a:gd name="connsiteX4" fmla="*/ 149219 w 567456"/>
                <a:gd name="connsiteY4" fmla="*/ 972619 h 972619"/>
                <a:gd name="connsiteX5" fmla="*/ 92696 w 567456"/>
                <a:gd name="connsiteY5" fmla="*/ 911576 h 972619"/>
                <a:gd name="connsiteX6" fmla="*/ 99478 w 567456"/>
                <a:gd name="connsiteY6" fmla="*/ 895750 h 972619"/>
                <a:gd name="connsiteX7" fmla="*/ 94958 w 567456"/>
                <a:gd name="connsiteY7" fmla="*/ 884446 h 972619"/>
                <a:gd name="connsiteX8" fmla="*/ 72348 w 567456"/>
                <a:gd name="connsiteY8" fmla="*/ 879924 h 972619"/>
                <a:gd name="connsiteX9" fmla="*/ 38436 w 567456"/>
                <a:gd name="connsiteY9" fmla="*/ 843750 h 972619"/>
                <a:gd name="connsiteX10" fmla="*/ 42957 w 567456"/>
                <a:gd name="connsiteY10" fmla="*/ 800794 h 972619"/>
                <a:gd name="connsiteX11" fmla="*/ 85914 w 567456"/>
                <a:gd name="connsiteY11" fmla="*/ 735229 h 972619"/>
                <a:gd name="connsiteX12" fmla="*/ 88175 w 567456"/>
                <a:gd name="connsiteY12" fmla="*/ 721664 h 972619"/>
                <a:gd name="connsiteX13" fmla="*/ 113045 w 567456"/>
                <a:gd name="connsiteY13" fmla="*/ 714881 h 972619"/>
                <a:gd name="connsiteX14" fmla="*/ 117565 w 567456"/>
                <a:gd name="connsiteY14" fmla="*/ 696794 h 972619"/>
                <a:gd name="connsiteX15" fmla="*/ 94958 w 567456"/>
                <a:gd name="connsiteY15" fmla="*/ 667403 h 972619"/>
                <a:gd name="connsiteX16" fmla="*/ 117565 w 567456"/>
                <a:gd name="connsiteY16" fmla="*/ 631229 h 972619"/>
                <a:gd name="connsiteX17" fmla="*/ 119827 w 567456"/>
                <a:gd name="connsiteY17" fmla="*/ 595055 h 972619"/>
                <a:gd name="connsiteX18" fmla="*/ 149219 w 567456"/>
                <a:gd name="connsiteY18" fmla="*/ 595055 h 972619"/>
                <a:gd name="connsiteX19" fmla="*/ 169566 w 567456"/>
                <a:gd name="connsiteY19" fmla="*/ 558882 h 972619"/>
                <a:gd name="connsiteX20" fmla="*/ 151479 w 567456"/>
                <a:gd name="connsiteY20" fmla="*/ 522708 h 972619"/>
                <a:gd name="connsiteX21" fmla="*/ 128870 w 567456"/>
                <a:gd name="connsiteY21" fmla="*/ 515925 h 972619"/>
                <a:gd name="connsiteX22" fmla="*/ 106262 w 567456"/>
                <a:gd name="connsiteY22" fmla="*/ 531751 h 972619"/>
                <a:gd name="connsiteX23" fmla="*/ 94958 w 567456"/>
                <a:gd name="connsiteY23" fmla="*/ 522708 h 972619"/>
                <a:gd name="connsiteX24" fmla="*/ 76871 w 567456"/>
                <a:gd name="connsiteY24" fmla="*/ 522708 h 972619"/>
                <a:gd name="connsiteX25" fmla="*/ 63304 w 567456"/>
                <a:gd name="connsiteY25" fmla="*/ 515925 h 972619"/>
                <a:gd name="connsiteX26" fmla="*/ 33914 w 567456"/>
                <a:gd name="connsiteY26" fmla="*/ 513664 h 972619"/>
                <a:gd name="connsiteX27" fmla="*/ 9044 w 567456"/>
                <a:gd name="connsiteY27" fmla="*/ 491056 h 972619"/>
                <a:gd name="connsiteX28" fmla="*/ 0 w 567456"/>
                <a:gd name="connsiteY28" fmla="*/ 454882 h 972619"/>
                <a:gd name="connsiteX29" fmla="*/ 13567 w 567456"/>
                <a:gd name="connsiteY29" fmla="*/ 427752 h 972619"/>
                <a:gd name="connsiteX30" fmla="*/ 4523 w 567456"/>
                <a:gd name="connsiteY30" fmla="*/ 409665 h 972619"/>
                <a:gd name="connsiteX31" fmla="*/ 33914 w 567456"/>
                <a:gd name="connsiteY31" fmla="*/ 368969 h 972619"/>
                <a:gd name="connsiteX32" fmla="*/ 47479 w 567456"/>
                <a:gd name="connsiteY32" fmla="*/ 339578 h 972619"/>
                <a:gd name="connsiteX33" fmla="*/ 24870 w 567456"/>
                <a:gd name="connsiteY33" fmla="*/ 312448 h 972619"/>
                <a:gd name="connsiteX34" fmla="*/ 24870 w 567456"/>
                <a:gd name="connsiteY34" fmla="*/ 298882 h 972619"/>
                <a:gd name="connsiteX35" fmla="*/ 52001 w 567456"/>
                <a:gd name="connsiteY35" fmla="*/ 274013 h 972619"/>
                <a:gd name="connsiteX36" fmla="*/ 83653 w 567456"/>
                <a:gd name="connsiteY36" fmla="*/ 231056 h 972619"/>
                <a:gd name="connsiteX37" fmla="*/ 67828 w 567456"/>
                <a:gd name="connsiteY37" fmla="*/ 212970 h 972619"/>
                <a:gd name="connsiteX38" fmla="*/ 52001 w 567456"/>
                <a:gd name="connsiteY38" fmla="*/ 210709 h 972619"/>
                <a:gd name="connsiteX39" fmla="*/ 27131 w 567456"/>
                <a:gd name="connsiteY39" fmla="*/ 188100 h 972619"/>
                <a:gd name="connsiteX40" fmla="*/ 31654 w 567456"/>
                <a:gd name="connsiteY40" fmla="*/ 147405 h 972619"/>
                <a:gd name="connsiteX41" fmla="*/ 42957 w 567456"/>
                <a:gd name="connsiteY41" fmla="*/ 145144 h 972619"/>
                <a:gd name="connsiteX42" fmla="*/ 47479 w 567456"/>
                <a:gd name="connsiteY42" fmla="*/ 129318 h 972619"/>
                <a:gd name="connsiteX43" fmla="*/ 63304 w 567456"/>
                <a:gd name="connsiteY43" fmla="*/ 122535 h 972619"/>
                <a:gd name="connsiteX44" fmla="*/ 63304 w 567456"/>
                <a:gd name="connsiteY44" fmla="*/ 104449 h 972619"/>
                <a:gd name="connsiteX45" fmla="*/ 67828 w 567456"/>
                <a:gd name="connsiteY45" fmla="*/ 102187 h 972619"/>
                <a:gd name="connsiteX46" fmla="*/ 90435 w 567456"/>
                <a:gd name="connsiteY46" fmla="*/ 93144 h 972619"/>
                <a:gd name="connsiteX47" fmla="*/ 94958 w 567456"/>
                <a:gd name="connsiteY47" fmla="*/ 77318 h 972619"/>
                <a:gd name="connsiteX48" fmla="*/ 142435 w 567456"/>
                <a:gd name="connsiteY48" fmla="*/ 54709 h 972619"/>
                <a:gd name="connsiteX49" fmla="*/ 156001 w 567456"/>
                <a:gd name="connsiteY49" fmla="*/ 27579 h 972619"/>
                <a:gd name="connsiteX50" fmla="*/ 180869 w 567456"/>
                <a:gd name="connsiteY50" fmla="*/ 32101 h 972619"/>
                <a:gd name="connsiteX51" fmla="*/ 246435 w 567456"/>
                <a:gd name="connsiteY51" fmla="*/ 2709 h 972619"/>
                <a:gd name="connsiteX52" fmla="*/ 249484 w 567456"/>
                <a:gd name="connsiteY52" fmla="*/ 0 h 972619"/>
                <a:gd name="connsiteX53" fmla="*/ 567456 w 567456"/>
                <a:gd name="connsiteY53" fmla="*/ 522563 h 972619"/>
                <a:gd name="connsiteX0" fmla="*/ 249484 w 249484"/>
                <a:gd name="connsiteY0" fmla="*/ 968886 h 972619"/>
                <a:gd name="connsiteX1" fmla="*/ 246435 w 249484"/>
                <a:gd name="connsiteY1" fmla="*/ 965837 h 972619"/>
                <a:gd name="connsiteX2" fmla="*/ 219305 w 249484"/>
                <a:gd name="connsiteY2" fmla="*/ 961315 h 972619"/>
                <a:gd name="connsiteX3" fmla="*/ 189913 w 249484"/>
                <a:gd name="connsiteY3" fmla="*/ 972619 h 972619"/>
                <a:gd name="connsiteX4" fmla="*/ 149219 w 249484"/>
                <a:gd name="connsiteY4" fmla="*/ 972619 h 972619"/>
                <a:gd name="connsiteX5" fmla="*/ 92696 w 249484"/>
                <a:gd name="connsiteY5" fmla="*/ 911576 h 972619"/>
                <a:gd name="connsiteX6" fmla="*/ 99478 w 249484"/>
                <a:gd name="connsiteY6" fmla="*/ 895750 h 972619"/>
                <a:gd name="connsiteX7" fmla="*/ 94958 w 249484"/>
                <a:gd name="connsiteY7" fmla="*/ 884446 h 972619"/>
                <a:gd name="connsiteX8" fmla="*/ 72348 w 249484"/>
                <a:gd name="connsiteY8" fmla="*/ 879924 h 972619"/>
                <a:gd name="connsiteX9" fmla="*/ 38436 w 249484"/>
                <a:gd name="connsiteY9" fmla="*/ 843750 h 972619"/>
                <a:gd name="connsiteX10" fmla="*/ 42957 w 249484"/>
                <a:gd name="connsiteY10" fmla="*/ 800794 h 972619"/>
                <a:gd name="connsiteX11" fmla="*/ 85914 w 249484"/>
                <a:gd name="connsiteY11" fmla="*/ 735229 h 972619"/>
                <a:gd name="connsiteX12" fmla="*/ 88175 w 249484"/>
                <a:gd name="connsiteY12" fmla="*/ 721664 h 972619"/>
                <a:gd name="connsiteX13" fmla="*/ 113045 w 249484"/>
                <a:gd name="connsiteY13" fmla="*/ 714881 h 972619"/>
                <a:gd name="connsiteX14" fmla="*/ 117565 w 249484"/>
                <a:gd name="connsiteY14" fmla="*/ 696794 h 972619"/>
                <a:gd name="connsiteX15" fmla="*/ 94958 w 249484"/>
                <a:gd name="connsiteY15" fmla="*/ 667403 h 972619"/>
                <a:gd name="connsiteX16" fmla="*/ 117565 w 249484"/>
                <a:gd name="connsiteY16" fmla="*/ 631229 h 972619"/>
                <a:gd name="connsiteX17" fmla="*/ 119827 w 249484"/>
                <a:gd name="connsiteY17" fmla="*/ 595055 h 972619"/>
                <a:gd name="connsiteX18" fmla="*/ 149219 w 249484"/>
                <a:gd name="connsiteY18" fmla="*/ 595055 h 972619"/>
                <a:gd name="connsiteX19" fmla="*/ 169566 w 249484"/>
                <a:gd name="connsiteY19" fmla="*/ 558882 h 972619"/>
                <a:gd name="connsiteX20" fmla="*/ 151479 w 249484"/>
                <a:gd name="connsiteY20" fmla="*/ 522708 h 972619"/>
                <a:gd name="connsiteX21" fmla="*/ 128870 w 249484"/>
                <a:gd name="connsiteY21" fmla="*/ 515925 h 972619"/>
                <a:gd name="connsiteX22" fmla="*/ 106262 w 249484"/>
                <a:gd name="connsiteY22" fmla="*/ 531751 h 972619"/>
                <a:gd name="connsiteX23" fmla="*/ 94958 w 249484"/>
                <a:gd name="connsiteY23" fmla="*/ 522708 h 972619"/>
                <a:gd name="connsiteX24" fmla="*/ 76871 w 249484"/>
                <a:gd name="connsiteY24" fmla="*/ 522708 h 972619"/>
                <a:gd name="connsiteX25" fmla="*/ 63304 w 249484"/>
                <a:gd name="connsiteY25" fmla="*/ 515925 h 972619"/>
                <a:gd name="connsiteX26" fmla="*/ 33914 w 249484"/>
                <a:gd name="connsiteY26" fmla="*/ 513664 h 972619"/>
                <a:gd name="connsiteX27" fmla="*/ 9044 w 249484"/>
                <a:gd name="connsiteY27" fmla="*/ 491056 h 972619"/>
                <a:gd name="connsiteX28" fmla="*/ 0 w 249484"/>
                <a:gd name="connsiteY28" fmla="*/ 454882 h 972619"/>
                <a:gd name="connsiteX29" fmla="*/ 13567 w 249484"/>
                <a:gd name="connsiteY29" fmla="*/ 427752 h 972619"/>
                <a:gd name="connsiteX30" fmla="*/ 4523 w 249484"/>
                <a:gd name="connsiteY30" fmla="*/ 409665 h 972619"/>
                <a:gd name="connsiteX31" fmla="*/ 33914 w 249484"/>
                <a:gd name="connsiteY31" fmla="*/ 368969 h 972619"/>
                <a:gd name="connsiteX32" fmla="*/ 47479 w 249484"/>
                <a:gd name="connsiteY32" fmla="*/ 339578 h 972619"/>
                <a:gd name="connsiteX33" fmla="*/ 24870 w 249484"/>
                <a:gd name="connsiteY33" fmla="*/ 312448 h 972619"/>
                <a:gd name="connsiteX34" fmla="*/ 24870 w 249484"/>
                <a:gd name="connsiteY34" fmla="*/ 298882 h 972619"/>
                <a:gd name="connsiteX35" fmla="*/ 52001 w 249484"/>
                <a:gd name="connsiteY35" fmla="*/ 274013 h 972619"/>
                <a:gd name="connsiteX36" fmla="*/ 83653 w 249484"/>
                <a:gd name="connsiteY36" fmla="*/ 231056 h 972619"/>
                <a:gd name="connsiteX37" fmla="*/ 67828 w 249484"/>
                <a:gd name="connsiteY37" fmla="*/ 212970 h 972619"/>
                <a:gd name="connsiteX38" fmla="*/ 52001 w 249484"/>
                <a:gd name="connsiteY38" fmla="*/ 210709 h 972619"/>
                <a:gd name="connsiteX39" fmla="*/ 27131 w 249484"/>
                <a:gd name="connsiteY39" fmla="*/ 188100 h 972619"/>
                <a:gd name="connsiteX40" fmla="*/ 31654 w 249484"/>
                <a:gd name="connsiteY40" fmla="*/ 147405 h 972619"/>
                <a:gd name="connsiteX41" fmla="*/ 42957 w 249484"/>
                <a:gd name="connsiteY41" fmla="*/ 145144 h 972619"/>
                <a:gd name="connsiteX42" fmla="*/ 47479 w 249484"/>
                <a:gd name="connsiteY42" fmla="*/ 129318 h 972619"/>
                <a:gd name="connsiteX43" fmla="*/ 63304 w 249484"/>
                <a:gd name="connsiteY43" fmla="*/ 122535 h 972619"/>
                <a:gd name="connsiteX44" fmla="*/ 63304 w 249484"/>
                <a:gd name="connsiteY44" fmla="*/ 104449 h 972619"/>
                <a:gd name="connsiteX45" fmla="*/ 67828 w 249484"/>
                <a:gd name="connsiteY45" fmla="*/ 102187 h 972619"/>
                <a:gd name="connsiteX46" fmla="*/ 90435 w 249484"/>
                <a:gd name="connsiteY46" fmla="*/ 93144 h 972619"/>
                <a:gd name="connsiteX47" fmla="*/ 94958 w 249484"/>
                <a:gd name="connsiteY47" fmla="*/ 77318 h 972619"/>
                <a:gd name="connsiteX48" fmla="*/ 142435 w 249484"/>
                <a:gd name="connsiteY48" fmla="*/ 54709 h 972619"/>
                <a:gd name="connsiteX49" fmla="*/ 156001 w 249484"/>
                <a:gd name="connsiteY49" fmla="*/ 27579 h 972619"/>
                <a:gd name="connsiteX50" fmla="*/ 180869 w 249484"/>
                <a:gd name="connsiteY50" fmla="*/ 32101 h 972619"/>
                <a:gd name="connsiteX51" fmla="*/ 246435 w 249484"/>
                <a:gd name="connsiteY51" fmla="*/ 2709 h 972619"/>
                <a:gd name="connsiteX52" fmla="*/ 249484 w 249484"/>
                <a:gd name="connsiteY52" fmla="*/ 0 h 972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49484" h="972619">
                  <a:moveTo>
                    <a:pt x="249484" y="968886"/>
                  </a:moveTo>
                  <a:lnTo>
                    <a:pt x="246435" y="965837"/>
                  </a:lnTo>
                  <a:lnTo>
                    <a:pt x="219305" y="961315"/>
                  </a:lnTo>
                  <a:lnTo>
                    <a:pt x="189913" y="972619"/>
                  </a:lnTo>
                  <a:lnTo>
                    <a:pt x="149219" y="972619"/>
                  </a:lnTo>
                  <a:lnTo>
                    <a:pt x="92696" y="911576"/>
                  </a:lnTo>
                  <a:lnTo>
                    <a:pt x="99478" y="895750"/>
                  </a:lnTo>
                  <a:lnTo>
                    <a:pt x="94958" y="884446"/>
                  </a:lnTo>
                  <a:lnTo>
                    <a:pt x="72348" y="879924"/>
                  </a:lnTo>
                  <a:lnTo>
                    <a:pt x="38436" y="843750"/>
                  </a:lnTo>
                  <a:lnTo>
                    <a:pt x="42957" y="800794"/>
                  </a:lnTo>
                  <a:lnTo>
                    <a:pt x="85914" y="735229"/>
                  </a:lnTo>
                  <a:lnTo>
                    <a:pt x="88175" y="721664"/>
                  </a:lnTo>
                  <a:lnTo>
                    <a:pt x="113045" y="714881"/>
                  </a:lnTo>
                  <a:lnTo>
                    <a:pt x="117565" y="696794"/>
                  </a:lnTo>
                  <a:lnTo>
                    <a:pt x="94958" y="667403"/>
                  </a:lnTo>
                  <a:lnTo>
                    <a:pt x="117565" y="631229"/>
                  </a:lnTo>
                  <a:lnTo>
                    <a:pt x="119827" y="595055"/>
                  </a:lnTo>
                  <a:lnTo>
                    <a:pt x="149219" y="595055"/>
                  </a:lnTo>
                  <a:lnTo>
                    <a:pt x="169566" y="558882"/>
                  </a:lnTo>
                  <a:lnTo>
                    <a:pt x="151479" y="522708"/>
                  </a:lnTo>
                  <a:lnTo>
                    <a:pt x="128870" y="515925"/>
                  </a:lnTo>
                  <a:lnTo>
                    <a:pt x="106262" y="531751"/>
                  </a:lnTo>
                  <a:lnTo>
                    <a:pt x="94958" y="522708"/>
                  </a:lnTo>
                  <a:lnTo>
                    <a:pt x="76871" y="522708"/>
                  </a:lnTo>
                  <a:lnTo>
                    <a:pt x="63304" y="515925"/>
                  </a:lnTo>
                  <a:lnTo>
                    <a:pt x="33914" y="513664"/>
                  </a:lnTo>
                  <a:lnTo>
                    <a:pt x="9044" y="491056"/>
                  </a:lnTo>
                  <a:lnTo>
                    <a:pt x="0" y="454882"/>
                  </a:lnTo>
                  <a:lnTo>
                    <a:pt x="13567" y="427752"/>
                  </a:lnTo>
                  <a:lnTo>
                    <a:pt x="4523" y="409665"/>
                  </a:lnTo>
                  <a:lnTo>
                    <a:pt x="33914" y="368969"/>
                  </a:lnTo>
                  <a:lnTo>
                    <a:pt x="47479" y="339578"/>
                  </a:lnTo>
                  <a:lnTo>
                    <a:pt x="24870" y="312448"/>
                  </a:lnTo>
                  <a:lnTo>
                    <a:pt x="24870" y="298882"/>
                  </a:lnTo>
                  <a:lnTo>
                    <a:pt x="52001" y="274013"/>
                  </a:lnTo>
                  <a:lnTo>
                    <a:pt x="83653" y="231056"/>
                  </a:lnTo>
                  <a:lnTo>
                    <a:pt x="67828" y="212970"/>
                  </a:lnTo>
                  <a:lnTo>
                    <a:pt x="52001" y="210709"/>
                  </a:lnTo>
                  <a:lnTo>
                    <a:pt x="27131" y="188100"/>
                  </a:lnTo>
                  <a:lnTo>
                    <a:pt x="31654" y="147405"/>
                  </a:lnTo>
                  <a:lnTo>
                    <a:pt x="42957" y="145144"/>
                  </a:lnTo>
                  <a:lnTo>
                    <a:pt x="47479" y="129318"/>
                  </a:lnTo>
                  <a:lnTo>
                    <a:pt x="63304" y="122535"/>
                  </a:lnTo>
                  <a:lnTo>
                    <a:pt x="63304" y="104449"/>
                  </a:lnTo>
                  <a:lnTo>
                    <a:pt x="67828" y="102187"/>
                  </a:lnTo>
                  <a:lnTo>
                    <a:pt x="90435" y="93144"/>
                  </a:lnTo>
                  <a:lnTo>
                    <a:pt x="94958" y="77318"/>
                  </a:lnTo>
                  <a:lnTo>
                    <a:pt x="142435" y="54709"/>
                  </a:lnTo>
                  <a:lnTo>
                    <a:pt x="156001" y="27579"/>
                  </a:lnTo>
                  <a:lnTo>
                    <a:pt x="180869" y="32101"/>
                  </a:lnTo>
                  <a:lnTo>
                    <a:pt x="246435" y="2709"/>
                  </a:lnTo>
                  <a:lnTo>
                    <a:pt x="249484" y="0"/>
                  </a:lnTo>
                </a:path>
              </a:pathLst>
            </a:custGeom>
            <a:solidFill>
              <a:srgbClr val="E2F0D9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68A4E3E3-BB62-29A0-60F7-8706B0C9A257}"/>
                </a:ext>
              </a:extLst>
            </p:cNvPr>
            <p:cNvSpPr/>
            <p:nvPr/>
          </p:nvSpPr>
          <p:spPr>
            <a:xfrm>
              <a:off x="1269707" y="3757539"/>
              <a:ext cx="1753833" cy="483877"/>
            </a:xfrm>
            <a:custGeom>
              <a:avLst/>
              <a:gdLst>
                <a:gd name="connsiteX0" fmla="*/ 353955 w 1753833"/>
                <a:gd name="connsiteY0" fmla="*/ 0 h 483877"/>
                <a:gd name="connsiteX1" fmla="*/ 1737141 w 1753833"/>
                <a:gd name="connsiteY1" fmla="*/ 0 h 483877"/>
                <a:gd name="connsiteX2" fmla="*/ 1753833 w 1753833"/>
                <a:gd name="connsiteY2" fmla="*/ 62000 h 483877"/>
                <a:gd name="connsiteX3" fmla="*/ 1753833 w 1753833"/>
                <a:gd name="connsiteY3" fmla="*/ 86417 h 483877"/>
                <a:gd name="connsiteX4" fmla="*/ 1748407 w 1753833"/>
                <a:gd name="connsiteY4" fmla="*/ 110834 h 483877"/>
                <a:gd name="connsiteX5" fmla="*/ 1751120 w 1753833"/>
                <a:gd name="connsiteY5" fmla="*/ 146104 h 483877"/>
                <a:gd name="connsiteX6" fmla="*/ 1748407 w 1753833"/>
                <a:gd name="connsiteY6" fmla="*/ 181373 h 483877"/>
                <a:gd name="connsiteX7" fmla="*/ 1744348 w 1753833"/>
                <a:gd name="connsiteY7" fmla="*/ 187172 h 483877"/>
                <a:gd name="connsiteX8" fmla="*/ 1715851 w 1753833"/>
                <a:gd name="connsiteY8" fmla="*/ 183182 h 483877"/>
                <a:gd name="connsiteX9" fmla="*/ 1700024 w 1753833"/>
                <a:gd name="connsiteY9" fmla="*/ 185443 h 483877"/>
                <a:gd name="connsiteX10" fmla="*/ 1679677 w 1753833"/>
                <a:gd name="connsiteY10" fmla="*/ 176399 h 483877"/>
                <a:gd name="connsiteX11" fmla="*/ 1668373 w 1753833"/>
                <a:gd name="connsiteY11" fmla="*/ 162834 h 483877"/>
                <a:gd name="connsiteX12" fmla="*/ 1666112 w 1753833"/>
                <a:gd name="connsiteY12" fmla="*/ 124399 h 483877"/>
                <a:gd name="connsiteX13" fmla="*/ 1645763 w 1753833"/>
                <a:gd name="connsiteY13" fmla="*/ 119878 h 483877"/>
                <a:gd name="connsiteX14" fmla="*/ 1627676 w 1753833"/>
                <a:gd name="connsiteY14" fmla="*/ 90486 h 483877"/>
                <a:gd name="connsiteX15" fmla="*/ 1607329 w 1753833"/>
                <a:gd name="connsiteY15" fmla="*/ 65617 h 483877"/>
                <a:gd name="connsiteX16" fmla="*/ 1586982 w 1753833"/>
                <a:gd name="connsiteY16" fmla="*/ 52052 h 483877"/>
                <a:gd name="connsiteX17" fmla="*/ 1575677 w 1753833"/>
                <a:gd name="connsiteY17" fmla="*/ 67878 h 483877"/>
                <a:gd name="connsiteX18" fmla="*/ 1573415 w 1753833"/>
                <a:gd name="connsiteY18" fmla="*/ 110834 h 483877"/>
                <a:gd name="connsiteX19" fmla="*/ 1512373 w 1753833"/>
                <a:gd name="connsiteY19" fmla="*/ 149269 h 483877"/>
                <a:gd name="connsiteX20" fmla="*/ 1453590 w 1753833"/>
                <a:gd name="connsiteY20" fmla="*/ 153791 h 483877"/>
                <a:gd name="connsiteX21" fmla="*/ 1440025 w 1753833"/>
                <a:gd name="connsiteY21" fmla="*/ 165095 h 483877"/>
                <a:gd name="connsiteX22" fmla="*/ 1437763 w 1753833"/>
                <a:gd name="connsiteY22" fmla="*/ 214834 h 483877"/>
                <a:gd name="connsiteX23" fmla="*/ 1455850 w 1753833"/>
                <a:gd name="connsiteY23" fmla="*/ 232921 h 483877"/>
                <a:gd name="connsiteX24" fmla="*/ 1455850 w 1753833"/>
                <a:gd name="connsiteY24" fmla="*/ 280399 h 483877"/>
                <a:gd name="connsiteX25" fmla="*/ 1424199 w 1753833"/>
                <a:gd name="connsiteY25" fmla="*/ 275877 h 483877"/>
                <a:gd name="connsiteX26" fmla="*/ 1401589 w 1753833"/>
                <a:gd name="connsiteY26" fmla="*/ 282660 h 483877"/>
                <a:gd name="connsiteX27" fmla="*/ 1390286 w 1753833"/>
                <a:gd name="connsiteY27" fmla="*/ 296225 h 483877"/>
                <a:gd name="connsiteX28" fmla="*/ 1397069 w 1753833"/>
                <a:gd name="connsiteY28" fmla="*/ 336921 h 483877"/>
                <a:gd name="connsiteX29" fmla="*/ 1392546 w 1753833"/>
                <a:gd name="connsiteY29" fmla="*/ 359529 h 483877"/>
                <a:gd name="connsiteX30" fmla="*/ 1378982 w 1753833"/>
                <a:gd name="connsiteY30" fmla="*/ 364051 h 483877"/>
                <a:gd name="connsiteX31" fmla="*/ 1338285 w 1753833"/>
                <a:gd name="connsiteY31" fmla="*/ 361790 h 483877"/>
                <a:gd name="connsiteX32" fmla="*/ 1322460 w 1753833"/>
                <a:gd name="connsiteY32" fmla="*/ 379877 h 483877"/>
                <a:gd name="connsiteX33" fmla="*/ 1286286 w 1753833"/>
                <a:gd name="connsiteY33" fmla="*/ 379877 h 483877"/>
                <a:gd name="connsiteX34" fmla="*/ 1293068 w 1753833"/>
                <a:gd name="connsiteY34" fmla="*/ 420573 h 483877"/>
                <a:gd name="connsiteX35" fmla="*/ 1274981 w 1753833"/>
                <a:gd name="connsiteY35" fmla="*/ 447703 h 483877"/>
                <a:gd name="connsiteX36" fmla="*/ 1261417 w 1753833"/>
                <a:gd name="connsiteY36" fmla="*/ 449964 h 483877"/>
                <a:gd name="connsiteX37" fmla="*/ 1250112 w 1753833"/>
                <a:gd name="connsiteY37" fmla="*/ 470312 h 483877"/>
                <a:gd name="connsiteX38" fmla="*/ 1234286 w 1753833"/>
                <a:gd name="connsiteY38" fmla="*/ 470312 h 483877"/>
                <a:gd name="connsiteX39" fmla="*/ 1189069 w 1753833"/>
                <a:gd name="connsiteY39" fmla="*/ 454486 h 483877"/>
                <a:gd name="connsiteX40" fmla="*/ 1175502 w 1753833"/>
                <a:gd name="connsiteY40" fmla="*/ 456747 h 483877"/>
                <a:gd name="connsiteX41" fmla="*/ 1161939 w 1753833"/>
                <a:gd name="connsiteY41" fmla="*/ 483877 h 483877"/>
                <a:gd name="connsiteX42" fmla="*/ 1141590 w 1753833"/>
                <a:gd name="connsiteY42" fmla="*/ 483877 h 483877"/>
                <a:gd name="connsiteX43" fmla="*/ 1134808 w 1753833"/>
                <a:gd name="connsiteY43" fmla="*/ 443182 h 483877"/>
                <a:gd name="connsiteX44" fmla="*/ 1116721 w 1753833"/>
                <a:gd name="connsiteY44" fmla="*/ 436399 h 483877"/>
                <a:gd name="connsiteX45" fmla="*/ 1116721 w 1753833"/>
                <a:gd name="connsiteY45" fmla="*/ 422834 h 483877"/>
                <a:gd name="connsiteX46" fmla="*/ 1139328 w 1753833"/>
                <a:gd name="connsiteY46" fmla="*/ 411529 h 483877"/>
                <a:gd name="connsiteX47" fmla="*/ 1141590 w 1753833"/>
                <a:gd name="connsiteY47" fmla="*/ 388921 h 483877"/>
                <a:gd name="connsiteX48" fmla="*/ 1132547 w 1753833"/>
                <a:gd name="connsiteY48" fmla="*/ 366312 h 483877"/>
                <a:gd name="connsiteX49" fmla="*/ 1141590 w 1753833"/>
                <a:gd name="connsiteY49" fmla="*/ 332399 h 483877"/>
                <a:gd name="connsiteX50" fmla="*/ 1128025 w 1753833"/>
                <a:gd name="connsiteY50" fmla="*/ 307530 h 483877"/>
                <a:gd name="connsiteX51" fmla="*/ 1105416 w 1753833"/>
                <a:gd name="connsiteY51" fmla="*/ 312051 h 483877"/>
                <a:gd name="connsiteX52" fmla="*/ 1060199 w 1753833"/>
                <a:gd name="connsiteY52" fmla="*/ 280399 h 483877"/>
                <a:gd name="connsiteX53" fmla="*/ 1060199 w 1753833"/>
                <a:gd name="connsiteY53" fmla="*/ 253269 h 483877"/>
                <a:gd name="connsiteX54" fmla="*/ 1037590 w 1753833"/>
                <a:gd name="connsiteY54" fmla="*/ 253269 h 483877"/>
                <a:gd name="connsiteX55" fmla="*/ 1033068 w 1753833"/>
                <a:gd name="connsiteY55" fmla="*/ 239704 h 483877"/>
                <a:gd name="connsiteX56" fmla="*/ 1030807 w 1753833"/>
                <a:gd name="connsiteY56" fmla="*/ 226138 h 483877"/>
                <a:gd name="connsiteX57" fmla="*/ 1021763 w 1753833"/>
                <a:gd name="connsiteY57" fmla="*/ 142486 h 483877"/>
                <a:gd name="connsiteX58" fmla="*/ 1012720 w 1753833"/>
                <a:gd name="connsiteY58" fmla="*/ 126660 h 483877"/>
                <a:gd name="connsiteX59" fmla="*/ 1010460 w 1753833"/>
                <a:gd name="connsiteY59" fmla="*/ 99530 h 483877"/>
                <a:gd name="connsiteX60" fmla="*/ 958459 w 1753833"/>
                <a:gd name="connsiteY60" fmla="*/ 95008 h 483877"/>
                <a:gd name="connsiteX61" fmla="*/ 947155 w 1753833"/>
                <a:gd name="connsiteY61" fmla="*/ 85965 h 483877"/>
                <a:gd name="connsiteX62" fmla="*/ 811503 w 1753833"/>
                <a:gd name="connsiteY62" fmla="*/ 133443 h 483877"/>
                <a:gd name="connsiteX63" fmla="*/ 795676 w 1753833"/>
                <a:gd name="connsiteY63" fmla="*/ 165095 h 483877"/>
                <a:gd name="connsiteX64" fmla="*/ 791156 w 1753833"/>
                <a:gd name="connsiteY64" fmla="*/ 205791 h 483877"/>
                <a:gd name="connsiteX65" fmla="*/ 748199 w 1753833"/>
                <a:gd name="connsiteY65" fmla="*/ 228399 h 483877"/>
                <a:gd name="connsiteX66" fmla="*/ 732372 w 1753833"/>
                <a:gd name="connsiteY66" fmla="*/ 235182 h 483877"/>
                <a:gd name="connsiteX67" fmla="*/ 707503 w 1753833"/>
                <a:gd name="connsiteY67" fmla="*/ 260051 h 483877"/>
                <a:gd name="connsiteX68" fmla="*/ 714285 w 1753833"/>
                <a:gd name="connsiteY68" fmla="*/ 293964 h 483877"/>
                <a:gd name="connsiteX69" fmla="*/ 707503 w 1753833"/>
                <a:gd name="connsiteY69" fmla="*/ 307530 h 483877"/>
                <a:gd name="connsiteX70" fmla="*/ 714285 w 1753833"/>
                <a:gd name="connsiteY70" fmla="*/ 327877 h 483877"/>
                <a:gd name="connsiteX71" fmla="*/ 691678 w 1753833"/>
                <a:gd name="connsiteY71" fmla="*/ 345964 h 483877"/>
                <a:gd name="connsiteX72" fmla="*/ 684895 w 1753833"/>
                <a:gd name="connsiteY72" fmla="*/ 321095 h 483877"/>
                <a:gd name="connsiteX73" fmla="*/ 660024 w 1753833"/>
                <a:gd name="connsiteY73" fmla="*/ 305269 h 483877"/>
                <a:gd name="connsiteX74" fmla="*/ 648721 w 1753833"/>
                <a:gd name="connsiteY74" fmla="*/ 314312 h 483877"/>
                <a:gd name="connsiteX75" fmla="*/ 617068 w 1753833"/>
                <a:gd name="connsiteY75" fmla="*/ 312051 h 483877"/>
                <a:gd name="connsiteX76" fmla="*/ 594460 w 1753833"/>
                <a:gd name="connsiteY76" fmla="*/ 332399 h 483877"/>
                <a:gd name="connsiteX77" fmla="*/ 556026 w 1753833"/>
                <a:gd name="connsiteY77" fmla="*/ 339182 h 483877"/>
                <a:gd name="connsiteX78" fmla="*/ 524372 w 1753833"/>
                <a:gd name="connsiteY78" fmla="*/ 334660 h 483877"/>
                <a:gd name="connsiteX79" fmla="*/ 501765 w 1753833"/>
                <a:gd name="connsiteY79" fmla="*/ 334660 h 483877"/>
                <a:gd name="connsiteX80" fmla="*/ 472373 w 1753833"/>
                <a:gd name="connsiteY80" fmla="*/ 370834 h 483877"/>
                <a:gd name="connsiteX81" fmla="*/ 472373 w 1753833"/>
                <a:gd name="connsiteY81" fmla="*/ 388921 h 483877"/>
                <a:gd name="connsiteX82" fmla="*/ 456548 w 1753833"/>
                <a:gd name="connsiteY82" fmla="*/ 393442 h 483877"/>
                <a:gd name="connsiteX83" fmla="*/ 390982 w 1753833"/>
                <a:gd name="connsiteY83" fmla="*/ 364051 h 483877"/>
                <a:gd name="connsiteX84" fmla="*/ 406807 w 1753833"/>
                <a:gd name="connsiteY84" fmla="*/ 339182 h 483877"/>
                <a:gd name="connsiteX85" fmla="*/ 404547 w 1753833"/>
                <a:gd name="connsiteY85" fmla="*/ 325616 h 483877"/>
                <a:gd name="connsiteX86" fmla="*/ 418112 w 1753833"/>
                <a:gd name="connsiteY86" fmla="*/ 300747 h 483877"/>
                <a:gd name="connsiteX87" fmla="*/ 415850 w 1753833"/>
                <a:gd name="connsiteY87" fmla="*/ 275877 h 483877"/>
                <a:gd name="connsiteX88" fmla="*/ 404547 w 1753833"/>
                <a:gd name="connsiteY88" fmla="*/ 275877 h 483877"/>
                <a:gd name="connsiteX89" fmla="*/ 395503 w 1753833"/>
                <a:gd name="connsiteY89" fmla="*/ 262312 h 483877"/>
                <a:gd name="connsiteX90" fmla="*/ 384200 w 1753833"/>
                <a:gd name="connsiteY90" fmla="*/ 262312 h 483877"/>
                <a:gd name="connsiteX91" fmla="*/ 381938 w 1753833"/>
                <a:gd name="connsiteY91" fmla="*/ 248747 h 483877"/>
                <a:gd name="connsiteX92" fmla="*/ 361590 w 1753833"/>
                <a:gd name="connsiteY92" fmla="*/ 246486 h 483877"/>
                <a:gd name="connsiteX93" fmla="*/ 345764 w 1753833"/>
                <a:gd name="connsiteY93" fmla="*/ 260051 h 483877"/>
                <a:gd name="connsiteX94" fmla="*/ 291503 w 1753833"/>
                <a:gd name="connsiteY94" fmla="*/ 237443 h 483877"/>
                <a:gd name="connsiteX95" fmla="*/ 268895 w 1753833"/>
                <a:gd name="connsiteY95" fmla="*/ 253269 h 483877"/>
                <a:gd name="connsiteX96" fmla="*/ 244024 w 1753833"/>
                <a:gd name="connsiteY96" fmla="*/ 246486 h 483877"/>
                <a:gd name="connsiteX97" fmla="*/ 237243 w 1753833"/>
                <a:gd name="connsiteY97" fmla="*/ 280399 h 483877"/>
                <a:gd name="connsiteX98" fmla="*/ 248548 w 1753833"/>
                <a:gd name="connsiteY98" fmla="*/ 296225 h 483877"/>
                <a:gd name="connsiteX99" fmla="*/ 248548 w 1753833"/>
                <a:gd name="connsiteY99" fmla="*/ 316573 h 483877"/>
                <a:gd name="connsiteX100" fmla="*/ 230461 w 1753833"/>
                <a:gd name="connsiteY100" fmla="*/ 339182 h 483877"/>
                <a:gd name="connsiteX101" fmla="*/ 180720 w 1753833"/>
                <a:gd name="connsiteY101" fmla="*/ 407008 h 483877"/>
                <a:gd name="connsiteX102" fmla="*/ 167156 w 1753833"/>
                <a:gd name="connsiteY102" fmla="*/ 420573 h 483877"/>
                <a:gd name="connsiteX103" fmla="*/ 162633 w 1753833"/>
                <a:gd name="connsiteY103" fmla="*/ 431877 h 483877"/>
                <a:gd name="connsiteX104" fmla="*/ 133243 w 1753833"/>
                <a:gd name="connsiteY104" fmla="*/ 447703 h 483877"/>
                <a:gd name="connsiteX105" fmla="*/ 115156 w 1753833"/>
                <a:gd name="connsiteY105" fmla="*/ 429616 h 483877"/>
                <a:gd name="connsiteX106" fmla="*/ 128721 w 1753833"/>
                <a:gd name="connsiteY106" fmla="*/ 404747 h 483877"/>
                <a:gd name="connsiteX107" fmla="*/ 99329 w 1753833"/>
                <a:gd name="connsiteY107" fmla="*/ 364051 h 483877"/>
                <a:gd name="connsiteX108" fmla="*/ 99329 w 1753833"/>
                <a:gd name="connsiteY108" fmla="*/ 296225 h 483877"/>
                <a:gd name="connsiteX109" fmla="*/ 74460 w 1753833"/>
                <a:gd name="connsiteY109" fmla="*/ 278138 h 483877"/>
                <a:gd name="connsiteX110" fmla="*/ 67678 w 1753833"/>
                <a:gd name="connsiteY110" fmla="*/ 257791 h 483877"/>
                <a:gd name="connsiteX111" fmla="*/ 85765 w 1753833"/>
                <a:gd name="connsiteY111" fmla="*/ 251008 h 483877"/>
                <a:gd name="connsiteX112" fmla="*/ 85765 w 1753833"/>
                <a:gd name="connsiteY112" fmla="*/ 226138 h 483877"/>
                <a:gd name="connsiteX113" fmla="*/ 72198 w 1753833"/>
                <a:gd name="connsiteY113" fmla="*/ 203530 h 483877"/>
                <a:gd name="connsiteX114" fmla="*/ 26981 w 1753833"/>
                <a:gd name="connsiteY114" fmla="*/ 194486 h 483877"/>
                <a:gd name="connsiteX115" fmla="*/ 0 w 1753833"/>
                <a:gd name="connsiteY115" fmla="*/ 157869 h 483877"/>
                <a:gd name="connsiteX116" fmla="*/ 1547 w 1753833"/>
                <a:gd name="connsiteY116" fmla="*/ 158312 h 483877"/>
                <a:gd name="connsiteX117" fmla="*/ 191460 w 1753833"/>
                <a:gd name="connsiteY117" fmla="*/ 85400 h 483877"/>
                <a:gd name="connsiteX118" fmla="*/ 213503 w 1753833"/>
                <a:gd name="connsiteY118" fmla="*/ 59964 h 483877"/>
                <a:gd name="connsiteX119" fmla="*/ 260982 w 1753833"/>
                <a:gd name="connsiteY119" fmla="*/ 61661 h 483877"/>
                <a:gd name="connsiteX120" fmla="*/ 322025 w 1753833"/>
                <a:gd name="connsiteY120" fmla="*/ 27748 h 483877"/>
                <a:gd name="connsiteX121" fmla="*/ 330503 w 1753833"/>
                <a:gd name="connsiteY121" fmla="*/ 15878 h 483877"/>
                <a:gd name="connsiteX122" fmla="*/ 344069 w 1753833"/>
                <a:gd name="connsiteY122" fmla="*/ 9095 h 483877"/>
                <a:gd name="connsiteX0" fmla="*/ 353955 w 1753833"/>
                <a:gd name="connsiteY0" fmla="*/ 176139 h 660016"/>
                <a:gd name="connsiteX1" fmla="*/ 1117893 w 1753833"/>
                <a:gd name="connsiteY1" fmla="*/ 0 h 660016"/>
                <a:gd name="connsiteX2" fmla="*/ 1737141 w 1753833"/>
                <a:gd name="connsiteY2" fmla="*/ 176139 h 660016"/>
                <a:gd name="connsiteX3" fmla="*/ 1753833 w 1753833"/>
                <a:gd name="connsiteY3" fmla="*/ 238139 h 660016"/>
                <a:gd name="connsiteX4" fmla="*/ 1753833 w 1753833"/>
                <a:gd name="connsiteY4" fmla="*/ 262556 h 660016"/>
                <a:gd name="connsiteX5" fmla="*/ 1748407 w 1753833"/>
                <a:gd name="connsiteY5" fmla="*/ 286973 h 660016"/>
                <a:gd name="connsiteX6" fmla="*/ 1751120 w 1753833"/>
                <a:gd name="connsiteY6" fmla="*/ 322243 h 660016"/>
                <a:gd name="connsiteX7" fmla="*/ 1748407 w 1753833"/>
                <a:gd name="connsiteY7" fmla="*/ 357512 h 660016"/>
                <a:gd name="connsiteX8" fmla="*/ 1744348 w 1753833"/>
                <a:gd name="connsiteY8" fmla="*/ 363311 h 660016"/>
                <a:gd name="connsiteX9" fmla="*/ 1715851 w 1753833"/>
                <a:gd name="connsiteY9" fmla="*/ 359321 h 660016"/>
                <a:gd name="connsiteX10" fmla="*/ 1700024 w 1753833"/>
                <a:gd name="connsiteY10" fmla="*/ 361582 h 660016"/>
                <a:gd name="connsiteX11" fmla="*/ 1679677 w 1753833"/>
                <a:gd name="connsiteY11" fmla="*/ 352538 h 660016"/>
                <a:gd name="connsiteX12" fmla="*/ 1668373 w 1753833"/>
                <a:gd name="connsiteY12" fmla="*/ 338973 h 660016"/>
                <a:gd name="connsiteX13" fmla="*/ 1666112 w 1753833"/>
                <a:gd name="connsiteY13" fmla="*/ 300538 h 660016"/>
                <a:gd name="connsiteX14" fmla="*/ 1645763 w 1753833"/>
                <a:gd name="connsiteY14" fmla="*/ 296017 h 660016"/>
                <a:gd name="connsiteX15" fmla="*/ 1627676 w 1753833"/>
                <a:gd name="connsiteY15" fmla="*/ 266625 h 660016"/>
                <a:gd name="connsiteX16" fmla="*/ 1607329 w 1753833"/>
                <a:gd name="connsiteY16" fmla="*/ 241756 h 660016"/>
                <a:gd name="connsiteX17" fmla="*/ 1586982 w 1753833"/>
                <a:gd name="connsiteY17" fmla="*/ 228191 h 660016"/>
                <a:gd name="connsiteX18" fmla="*/ 1575677 w 1753833"/>
                <a:gd name="connsiteY18" fmla="*/ 244017 h 660016"/>
                <a:gd name="connsiteX19" fmla="*/ 1573415 w 1753833"/>
                <a:gd name="connsiteY19" fmla="*/ 286973 h 660016"/>
                <a:gd name="connsiteX20" fmla="*/ 1512373 w 1753833"/>
                <a:gd name="connsiteY20" fmla="*/ 325408 h 660016"/>
                <a:gd name="connsiteX21" fmla="*/ 1453590 w 1753833"/>
                <a:gd name="connsiteY21" fmla="*/ 329930 h 660016"/>
                <a:gd name="connsiteX22" fmla="*/ 1440025 w 1753833"/>
                <a:gd name="connsiteY22" fmla="*/ 341234 h 660016"/>
                <a:gd name="connsiteX23" fmla="*/ 1437763 w 1753833"/>
                <a:gd name="connsiteY23" fmla="*/ 390973 h 660016"/>
                <a:gd name="connsiteX24" fmla="*/ 1455850 w 1753833"/>
                <a:gd name="connsiteY24" fmla="*/ 409060 h 660016"/>
                <a:gd name="connsiteX25" fmla="*/ 1455850 w 1753833"/>
                <a:gd name="connsiteY25" fmla="*/ 456538 h 660016"/>
                <a:gd name="connsiteX26" fmla="*/ 1424199 w 1753833"/>
                <a:gd name="connsiteY26" fmla="*/ 452016 h 660016"/>
                <a:gd name="connsiteX27" fmla="*/ 1401589 w 1753833"/>
                <a:gd name="connsiteY27" fmla="*/ 458799 h 660016"/>
                <a:gd name="connsiteX28" fmla="*/ 1390286 w 1753833"/>
                <a:gd name="connsiteY28" fmla="*/ 472364 h 660016"/>
                <a:gd name="connsiteX29" fmla="*/ 1397069 w 1753833"/>
                <a:gd name="connsiteY29" fmla="*/ 513060 h 660016"/>
                <a:gd name="connsiteX30" fmla="*/ 1392546 w 1753833"/>
                <a:gd name="connsiteY30" fmla="*/ 535668 h 660016"/>
                <a:gd name="connsiteX31" fmla="*/ 1378982 w 1753833"/>
                <a:gd name="connsiteY31" fmla="*/ 540190 h 660016"/>
                <a:gd name="connsiteX32" fmla="*/ 1338285 w 1753833"/>
                <a:gd name="connsiteY32" fmla="*/ 537929 h 660016"/>
                <a:gd name="connsiteX33" fmla="*/ 1322460 w 1753833"/>
                <a:gd name="connsiteY33" fmla="*/ 556016 h 660016"/>
                <a:gd name="connsiteX34" fmla="*/ 1286286 w 1753833"/>
                <a:gd name="connsiteY34" fmla="*/ 556016 h 660016"/>
                <a:gd name="connsiteX35" fmla="*/ 1293068 w 1753833"/>
                <a:gd name="connsiteY35" fmla="*/ 596712 h 660016"/>
                <a:gd name="connsiteX36" fmla="*/ 1274981 w 1753833"/>
                <a:gd name="connsiteY36" fmla="*/ 623842 h 660016"/>
                <a:gd name="connsiteX37" fmla="*/ 1261417 w 1753833"/>
                <a:gd name="connsiteY37" fmla="*/ 626103 h 660016"/>
                <a:gd name="connsiteX38" fmla="*/ 1250112 w 1753833"/>
                <a:gd name="connsiteY38" fmla="*/ 646451 h 660016"/>
                <a:gd name="connsiteX39" fmla="*/ 1234286 w 1753833"/>
                <a:gd name="connsiteY39" fmla="*/ 646451 h 660016"/>
                <a:gd name="connsiteX40" fmla="*/ 1189069 w 1753833"/>
                <a:gd name="connsiteY40" fmla="*/ 630625 h 660016"/>
                <a:gd name="connsiteX41" fmla="*/ 1175502 w 1753833"/>
                <a:gd name="connsiteY41" fmla="*/ 632886 h 660016"/>
                <a:gd name="connsiteX42" fmla="*/ 1161939 w 1753833"/>
                <a:gd name="connsiteY42" fmla="*/ 660016 h 660016"/>
                <a:gd name="connsiteX43" fmla="*/ 1141590 w 1753833"/>
                <a:gd name="connsiteY43" fmla="*/ 660016 h 660016"/>
                <a:gd name="connsiteX44" fmla="*/ 1134808 w 1753833"/>
                <a:gd name="connsiteY44" fmla="*/ 619321 h 660016"/>
                <a:gd name="connsiteX45" fmla="*/ 1116721 w 1753833"/>
                <a:gd name="connsiteY45" fmla="*/ 612538 h 660016"/>
                <a:gd name="connsiteX46" fmla="*/ 1116721 w 1753833"/>
                <a:gd name="connsiteY46" fmla="*/ 598973 h 660016"/>
                <a:gd name="connsiteX47" fmla="*/ 1139328 w 1753833"/>
                <a:gd name="connsiteY47" fmla="*/ 587668 h 660016"/>
                <a:gd name="connsiteX48" fmla="*/ 1141590 w 1753833"/>
                <a:gd name="connsiteY48" fmla="*/ 565060 h 660016"/>
                <a:gd name="connsiteX49" fmla="*/ 1132547 w 1753833"/>
                <a:gd name="connsiteY49" fmla="*/ 542451 h 660016"/>
                <a:gd name="connsiteX50" fmla="*/ 1141590 w 1753833"/>
                <a:gd name="connsiteY50" fmla="*/ 508538 h 660016"/>
                <a:gd name="connsiteX51" fmla="*/ 1128025 w 1753833"/>
                <a:gd name="connsiteY51" fmla="*/ 483669 h 660016"/>
                <a:gd name="connsiteX52" fmla="*/ 1105416 w 1753833"/>
                <a:gd name="connsiteY52" fmla="*/ 488190 h 660016"/>
                <a:gd name="connsiteX53" fmla="*/ 1060199 w 1753833"/>
                <a:gd name="connsiteY53" fmla="*/ 456538 h 660016"/>
                <a:gd name="connsiteX54" fmla="*/ 1060199 w 1753833"/>
                <a:gd name="connsiteY54" fmla="*/ 429408 h 660016"/>
                <a:gd name="connsiteX55" fmla="*/ 1037590 w 1753833"/>
                <a:gd name="connsiteY55" fmla="*/ 429408 h 660016"/>
                <a:gd name="connsiteX56" fmla="*/ 1033068 w 1753833"/>
                <a:gd name="connsiteY56" fmla="*/ 415843 h 660016"/>
                <a:gd name="connsiteX57" fmla="*/ 1030807 w 1753833"/>
                <a:gd name="connsiteY57" fmla="*/ 402277 h 660016"/>
                <a:gd name="connsiteX58" fmla="*/ 1021763 w 1753833"/>
                <a:gd name="connsiteY58" fmla="*/ 318625 h 660016"/>
                <a:gd name="connsiteX59" fmla="*/ 1012720 w 1753833"/>
                <a:gd name="connsiteY59" fmla="*/ 302799 h 660016"/>
                <a:gd name="connsiteX60" fmla="*/ 1010460 w 1753833"/>
                <a:gd name="connsiteY60" fmla="*/ 275669 h 660016"/>
                <a:gd name="connsiteX61" fmla="*/ 958459 w 1753833"/>
                <a:gd name="connsiteY61" fmla="*/ 271147 h 660016"/>
                <a:gd name="connsiteX62" fmla="*/ 947155 w 1753833"/>
                <a:gd name="connsiteY62" fmla="*/ 262104 h 660016"/>
                <a:gd name="connsiteX63" fmla="*/ 811503 w 1753833"/>
                <a:gd name="connsiteY63" fmla="*/ 309582 h 660016"/>
                <a:gd name="connsiteX64" fmla="*/ 795676 w 1753833"/>
                <a:gd name="connsiteY64" fmla="*/ 341234 h 660016"/>
                <a:gd name="connsiteX65" fmla="*/ 791156 w 1753833"/>
                <a:gd name="connsiteY65" fmla="*/ 381930 h 660016"/>
                <a:gd name="connsiteX66" fmla="*/ 748199 w 1753833"/>
                <a:gd name="connsiteY66" fmla="*/ 404538 h 660016"/>
                <a:gd name="connsiteX67" fmla="*/ 732372 w 1753833"/>
                <a:gd name="connsiteY67" fmla="*/ 411321 h 660016"/>
                <a:gd name="connsiteX68" fmla="*/ 707503 w 1753833"/>
                <a:gd name="connsiteY68" fmla="*/ 436190 h 660016"/>
                <a:gd name="connsiteX69" fmla="*/ 714285 w 1753833"/>
                <a:gd name="connsiteY69" fmla="*/ 470103 h 660016"/>
                <a:gd name="connsiteX70" fmla="*/ 707503 w 1753833"/>
                <a:gd name="connsiteY70" fmla="*/ 483669 h 660016"/>
                <a:gd name="connsiteX71" fmla="*/ 714285 w 1753833"/>
                <a:gd name="connsiteY71" fmla="*/ 504016 h 660016"/>
                <a:gd name="connsiteX72" fmla="*/ 691678 w 1753833"/>
                <a:gd name="connsiteY72" fmla="*/ 522103 h 660016"/>
                <a:gd name="connsiteX73" fmla="*/ 684895 w 1753833"/>
                <a:gd name="connsiteY73" fmla="*/ 497234 h 660016"/>
                <a:gd name="connsiteX74" fmla="*/ 660024 w 1753833"/>
                <a:gd name="connsiteY74" fmla="*/ 481408 h 660016"/>
                <a:gd name="connsiteX75" fmla="*/ 648721 w 1753833"/>
                <a:gd name="connsiteY75" fmla="*/ 490451 h 660016"/>
                <a:gd name="connsiteX76" fmla="*/ 617068 w 1753833"/>
                <a:gd name="connsiteY76" fmla="*/ 488190 h 660016"/>
                <a:gd name="connsiteX77" fmla="*/ 594460 w 1753833"/>
                <a:gd name="connsiteY77" fmla="*/ 508538 h 660016"/>
                <a:gd name="connsiteX78" fmla="*/ 556026 w 1753833"/>
                <a:gd name="connsiteY78" fmla="*/ 515321 h 660016"/>
                <a:gd name="connsiteX79" fmla="*/ 524372 w 1753833"/>
                <a:gd name="connsiteY79" fmla="*/ 510799 h 660016"/>
                <a:gd name="connsiteX80" fmla="*/ 501765 w 1753833"/>
                <a:gd name="connsiteY80" fmla="*/ 510799 h 660016"/>
                <a:gd name="connsiteX81" fmla="*/ 472373 w 1753833"/>
                <a:gd name="connsiteY81" fmla="*/ 546973 h 660016"/>
                <a:gd name="connsiteX82" fmla="*/ 472373 w 1753833"/>
                <a:gd name="connsiteY82" fmla="*/ 565060 h 660016"/>
                <a:gd name="connsiteX83" fmla="*/ 456548 w 1753833"/>
                <a:gd name="connsiteY83" fmla="*/ 569581 h 660016"/>
                <a:gd name="connsiteX84" fmla="*/ 390982 w 1753833"/>
                <a:gd name="connsiteY84" fmla="*/ 540190 h 660016"/>
                <a:gd name="connsiteX85" fmla="*/ 406807 w 1753833"/>
                <a:gd name="connsiteY85" fmla="*/ 515321 h 660016"/>
                <a:gd name="connsiteX86" fmla="*/ 404547 w 1753833"/>
                <a:gd name="connsiteY86" fmla="*/ 501755 h 660016"/>
                <a:gd name="connsiteX87" fmla="*/ 418112 w 1753833"/>
                <a:gd name="connsiteY87" fmla="*/ 476886 h 660016"/>
                <a:gd name="connsiteX88" fmla="*/ 415850 w 1753833"/>
                <a:gd name="connsiteY88" fmla="*/ 452016 h 660016"/>
                <a:gd name="connsiteX89" fmla="*/ 404547 w 1753833"/>
                <a:gd name="connsiteY89" fmla="*/ 452016 h 660016"/>
                <a:gd name="connsiteX90" fmla="*/ 395503 w 1753833"/>
                <a:gd name="connsiteY90" fmla="*/ 438451 h 660016"/>
                <a:gd name="connsiteX91" fmla="*/ 384200 w 1753833"/>
                <a:gd name="connsiteY91" fmla="*/ 438451 h 660016"/>
                <a:gd name="connsiteX92" fmla="*/ 381938 w 1753833"/>
                <a:gd name="connsiteY92" fmla="*/ 424886 h 660016"/>
                <a:gd name="connsiteX93" fmla="*/ 361590 w 1753833"/>
                <a:gd name="connsiteY93" fmla="*/ 422625 h 660016"/>
                <a:gd name="connsiteX94" fmla="*/ 345764 w 1753833"/>
                <a:gd name="connsiteY94" fmla="*/ 436190 h 660016"/>
                <a:gd name="connsiteX95" fmla="*/ 291503 w 1753833"/>
                <a:gd name="connsiteY95" fmla="*/ 413582 h 660016"/>
                <a:gd name="connsiteX96" fmla="*/ 268895 w 1753833"/>
                <a:gd name="connsiteY96" fmla="*/ 429408 h 660016"/>
                <a:gd name="connsiteX97" fmla="*/ 244024 w 1753833"/>
                <a:gd name="connsiteY97" fmla="*/ 422625 h 660016"/>
                <a:gd name="connsiteX98" fmla="*/ 237243 w 1753833"/>
                <a:gd name="connsiteY98" fmla="*/ 456538 h 660016"/>
                <a:gd name="connsiteX99" fmla="*/ 248548 w 1753833"/>
                <a:gd name="connsiteY99" fmla="*/ 472364 h 660016"/>
                <a:gd name="connsiteX100" fmla="*/ 248548 w 1753833"/>
                <a:gd name="connsiteY100" fmla="*/ 492712 h 660016"/>
                <a:gd name="connsiteX101" fmla="*/ 230461 w 1753833"/>
                <a:gd name="connsiteY101" fmla="*/ 515321 h 660016"/>
                <a:gd name="connsiteX102" fmla="*/ 180720 w 1753833"/>
                <a:gd name="connsiteY102" fmla="*/ 583147 h 660016"/>
                <a:gd name="connsiteX103" fmla="*/ 167156 w 1753833"/>
                <a:gd name="connsiteY103" fmla="*/ 596712 h 660016"/>
                <a:gd name="connsiteX104" fmla="*/ 162633 w 1753833"/>
                <a:gd name="connsiteY104" fmla="*/ 608016 h 660016"/>
                <a:gd name="connsiteX105" fmla="*/ 133243 w 1753833"/>
                <a:gd name="connsiteY105" fmla="*/ 623842 h 660016"/>
                <a:gd name="connsiteX106" fmla="*/ 115156 w 1753833"/>
                <a:gd name="connsiteY106" fmla="*/ 605755 h 660016"/>
                <a:gd name="connsiteX107" fmla="*/ 128721 w 1753833"/>
                <a:gd name="connsiteY107" fmla="*/ 580886 h 660016"/>
                <a:gd name="connsiteX108" fmla="*/ 99329 w 1753833"/>
                <a:gd name="connsiteY108" fmla="*/ 540190 h 660016"/>
                <a:gd name="connsiteX109" fmla="*/ 99329 w 1753833"/>
                <a:gd name="connsiteY109" fmla="*/ 472364 h 660016"/>
                <a:gd name="connsiteX110" fmla="*/ 74460 w 1753833"/>
                <a:gd name="connsiteY110" fmla="*/ 454277 h 660016"/>
                <a:gd name="connsiteX111" fmla="*/ 67678 w 1753833"/>
                <a:gd name="connsiteY111" fmla="*/ 433930 h 660016"/>
                <a:gd name="connsiteX112" fmla="*/ 85765 w 1753833"/>
                <a:gd name="connsiteY112" fmla="*/ 427147 h 660016"/>
                <a:gd name="connsiteX113" fmla="*/ 85765 w 1753833"/>
                <a:gd name="connsiteY113" fmla="*/ 402277 h 660016"/>
                <a:gd name="connsiteX114" fmla="*/ 72198 w 1753833"/>
                <a:gd name="connsiteY114" fmla="*/ 379669 h 660016"/>
                <a:gd name="connsiteX115" fmla="*/ 26981 w 1753833"/>
                <a:gd name="connsiteY115" fmla="*/ 370625 h 660016"/>
                <a:gd name="connsiteX116" fmla="*/ 0 w 1753833"/>
                <a:gd name="connsiteY116" fmla="*/ 334008 h 660016"/>
                <a:gd name="connsiteX117" fmla="*/ 1547 w 1753833"/>
                <a:gd name="connsiteY117" fmla="*/ 334451 h 660016"/>
                <a:gd name="connsiteX118" fmla="*/ 191460 w 1753833"/>
                <a:gd name="connsiteY118" fmla="*/ 261539 h 660016"/>
                <a:gd name="connsiteX119" fmla="*/ 213503 w 1753833"/>
                <a:gd name="connsiteY119" fmla="*/ 236103 h 660016"/>
                <a:gd name="connsiteX120" fmla="*/ 260982 w 1753833"/>
                <a:gd name="connsiteY120" fmla="*/ 237800 h 660016"/>
                <a:gd name="connsiteX121" fmla="*/ 322025 w 1753833"/>
                <a:gd name="connsiteY121" fmla="*/ 203887 h 660016"/>
                <a:gd name="connsiteX122" fmla="*/ 330503 w 1753833"/>
                <a:gd name="connsiteY122" fmla="*/ 192017 h 660016"/>
                <a:gd name="connsiteX123" fmla="*/ 344069 w 1753833"/>
                <a:gd name="connsiteY123" fmla="*/ 185234 h 660016"/>
                <a:gd name="connsiteX124" fmla="*/ 353955 w 1753833"/>
                <a:gd name="connsiteY124" fmla="*/ 176139 h 660016"/>
                <a:gd name="connsiteX0" fmla="*/ 1117893 w 1753833"/>
                <a:gd name="connsiteY0" fmla="*/ 0 h 660016"/>
                <a:gd name="connsiteX1" fmla="*/ 1737141 w 1753833"/>
                <a:gd name="connsiteY1" fmla="*/ 176139 h 660016"/>
                <a:gd name="connsiteX2" fmla="*/ 1753833 w 1753833"/>
                <a:gd name="connsiteY2" fmla="*/ 238139 h 660016"/>
                <a:gd name="connsiteX3" fmla="*/ 1753833 w 1753833"/>
                <a:gd name="connsiteY3" fmla="*/ 262556 h 660016"/>
                <a:gd name="connsiteX4" fmla="*/ 1748407 w 1753833"/>
                <a:gd name="connsiteY4" fmla="*/ 286973 h 660016"/>
                <a:gd name="connsiteX5" fmla="*/ 1751120 w 1753833"/>
                <a:gd name="connsiteY5" fmla="*/ 322243 h 660016"/>
                <a:gd name="connsiteX6" fmla="*/ 1748407 w 1753833"/>
                <a:gd name="connsiteY6" fmla="*/ 357512 h 660016"/>
                <a:gd name="connsiteX7" fmla="*/ 1744348 w 1753833"/>
                <a:gd name="connsiteY7" fmla="*/ 363311 h 660016"/>
                <a:gd name="connsiteX8" fmla="*/ 1715851 w 1753833"/>
                <a:gd name="connsiteY8" fmla="*/ 359321 h 660016"/>
                <a:gd name="connsiteX9" fmla="*/ 1700024 w 1753833"/>
                <a:gd name="connsiteY9" fmla="*/ 361582 h 660016"/>
                <a:gd name="connsiteX10" fmla="*/ 1679677 w 1753833"/>
                <a:gd name="connsiteY10" fmla="*/ 352538 h 660016"/>
                <a:gd name="connsiteX11" fmla="*/ 1668373 w 1753833"/>
                <a:gd name="connsiteY11" fmla="*/ 338973 h 660016"/>
                <a:gd name="connsiteX12" fmla="*/ 1666112 w 1753833"/>
                <a:gd name="connsiteY12" fmla="*/ 300538 h 660016"/>
                <a:gd name="connsiteX13" fmla="*/ 1645763 w 1753833"/>
                <a:gd name="connsiteY13" fmla="*/ 296017 h 660016"/>
                <a:gd name="connsiteX14" fmla="*/ 1627676 w 1753833"/>
                <a:gd name="connsiteY14" fmla="*/ 266625 h 660016"/>
                <a:gd name="connsiteX15" fmla="*/ 1607329 w 1753833"/>
                <a:gd name="connsiteY15" fmla="*/ 241756 h 660016"/>
                <a:gd name="connsiteX16" fmla="*/ 1586982 w 1753833"/>
                <a:gd name="connsiteY16" fmla="*/ 228191 h 660016"/>
                <a:gd name="connsiteX17" fmla="*/ 1575677 w 1753833"/>
                <a:gd name="connsiteY17" fmla="*/ 244017 h 660016"/>
                <a:gd name="connsiteX18" fmla="*/ 1573415 w 1753833"/>
                <a:gd name="connsiteY18" fmla="*/ 286973 h 660016"/>
                <a:gd name="connsiteX19" fmla="*/ 1512373 w 1753833"/>
                <a:gd name="connsiteY19" fmla="*/ 325408 h 660016"/>
                <a:gd name="connsiteX20" fmla="*/ 1453590 w 1753833"/>
                <a:gd name="connsiteY20" fmla="*/ 329930 h 660016"/>
                <a:gd name="connsiteX21" fmla="*/ 1440025 w 1753833"/>
                <a:gd name="connsiteY21" fmla="*/ 341234 h 660016"/>
                <a:gd name="connsiteX22" fmla="*/ 1437763 w 1753833"/>
                <a:gd name="connsiteY22" fmla="*/ 390973 h 660016"/>
                <a:gd name="connsiteX23" fmla="*/ 1455850 w 1753833"/>
                <a:gd name="connsiteY23" fmla="*/ 409060 h 660016"/>
                <a:gd name="connsiteX24" fmla="*/ 1455850 w 1753833"/>
                <a:gd name="connsiteY24" fmla="*/ 456538 h 660016"/>
                <a:gd name="connsiteX25" fmla="*/ 1424199 w 1753833"/>
                <a:gd name="connsiteY25" fmla="*/ 452016 h 660016"/>
                <a:gd name="connsiteX26" fmla="*/ 1401589 w 1753833"/>
                <a:gd name="connsiteY26" fmla="*/ 458799 h 660016"/>
                <a:gd name="connsiteX27" fmla="*/ 1390286 w 1753833"/>
                <a:gd name="connsiteY27" fmla="*/ 472364 h 660016"/>
                <a:gd name="connsiteX28" fmla="*/ 1397069 w 1753833"/>
                <a:gd name="connsiteY28" fmla="*/ 513060 h 660016"/>
                <a:gd name="connsiteX29" fmla="*/ 1392546 w 1753833"/>
                <a:gd name="connsiteY29" fmla="*/ 535668 h 660016"/>
                <a:gd name="connsiteX30" fmla="*/ 1378982 w 1753833"/>
                <a:gd name="connsiteY30" fmla="*/ 540190 h 660016"/>
                <a:gd name="connsiteX31" fmla="*/ 1338285 w 1753833"/>
                <a:gd name="connsiteY31" fmla="*/ 537929 h 660016"/>
                <a:gd name="connsiteX32" fmla="*/ 1322460 w 1753833"/>
                <a:gd name="connsiteY32" fmla="*/ 556016 h 660016"/>
                <a:gd name="connsiteX33" fmla="*/ 1286286 w 1753833"/>
                <a:gd name="connsiteY33" fmla="*/ 556016 h 660016"/>
                <a:gd name="connsiteX34" fmla="*/ 1293068 w 1753833"/>
                <a:gd name="connsiteY34" fmla="*/ 596712 h 660016"/>
                <a:gd name="connsiteX35" fmla="*/ 1274981 w 1753833"/>
                <a:gd name="connsiteY35" fmla="*/ 623842 h 660016"/>
                <a:gd name="connsiteX36" fmla="*/ 1261417 w 1753833"/>
                <a:gd name="connsiteY36" fmla="*/ 626103 h 660016"/>
                <a:gd name="connsiteX37" fmla="*/ 1250112 w 1753833"/>
                <a:gd name="connsiteY37" fmla="*/ 646451 h 660016"/>
                <a:gd name="connsiteX38" fmla="*/ 1234286 w 1753833"/>
                <a:gd name="connsiteY38" fmla="*/ 646451 h 660016"/>
                <a:gd name="connsiteX39" fmla="*/ 1189069 w 1753833"/>
                <a:gd name="connsiteY39" fmla="*/ 630625 h 660016"/>
                <a:gd name="connsiteX40" fmla="*/ 1175502 w 1753833"/>
                <a:gd name="connsiteY40" fmla="*/ 632886 h 660016"/>
                <a:gd name="connsiteX41" fmla="*/ 1161939 w 1753833"/>
                <a:gd name="connsiteY41" fmla="*/ 660016 h 660016"/>
                <a:gd name="connsiteX42" fmla="*/ 1141590 w 1753833"/>
                <a:gd name="connsiteY42" fmla="*/ 660016 h 660016"/>
                <a:gd name="connsiteX43" fmla="*/ 1134808 w 1753833"/>
                <a:gd name="connsiteY43" fmla="*/ 619321 h 660016"/>
                <a:gd name="connsiteX44" fmla="*/ 1116721 w 1753833"/>
                <a:gd name="connsiteY44" fmla="*/ 612538 h 660016"/>
                <a:gd name="connsiteX45" fmla="*/ 1116721 w 1753833"/>
                <a:gd name="connsiteY45" fmla="*/ 598973 h 660016"/>
                <a:gd name="connsiteX46" fmla="*/ 1139328 w 1753833"/>
                <a:gd name="connsiteY46" fmla="*/ 587668 h 660016"/>
                <a:gd name="connsiteX47" fmla="*/ 1141590 w 1753833"/>
                <a:gd name="connsiteY47" fmla="*/ 565060 h 660016"/>
                <a:gd name="connsiteX48" fmla="*/ 1132547 w 1753833"/>
                <a:gd name="connsiteY48" fmla="*/ 542451 h 660016"/>
                <a:gd name="connsiteX49" fmla="*/ 1141590 w 1753833"/>
                <a:gd name="connsiteY49" fmla="*/ 508538 h 660016"/>
                <a:gd name="connsiteX50" fmla="*/ 1128025 w 1753833"/>
                <a:gd name="connsiteY50" fmla="*/ 483669 h 660016"/>
                <a:gd name="connsiteX51" fmla="*/ 1105416 w 1753833"/>
                <a:gd name="connsiteY51" fmla="*/ 488190 h 660016"/>
                <a:gd name="connsiteX52" fmla="*/ 1060199 w 1753833"/>
                <a:gd name="connsiteY52" fmla="*/ 456538 h 660016"/>
                <a:gd name="connsiteX53" fmla="*/ 1060199 w 1753833"/>
                <a:gd name="connsiteY53" fmla="*/ 429408 h 660016"/>
                <a:gd name="connsiteX54" fmla="*/ 1037590 w 1753833"/>
                <a:gd name="connsiteY54" fmla="*/ 429408 h 660016"/>
                <a:gd name="connsiteX55" fmla="*/ 1033068 w 1753833"/>
                <a:gd name="connsiteY55" fmla="*/ 415843 h 660016"/>
                <a:gd name="connsiteX56" fmla="*/ 1030807 w 1753833"/>
                <a:gd name="connsiteY56" fmla="*/ 402277 h 660016"/>
                <a:gd name="connsiteX57" fmla="*/ 1021763 w 1753833"/>
                <a:gd name="connsiteY57" fmla="*/ 318625 h 660016"/>
                <a:gd name="connsiteX58" fmla="*/ 1012720 w 1753833"/>
                <a:gd name="connsiteY58" fmla="*/ 302799 h 660016"/>
                <a:gd name="connsiteX59" fmla="*/ 1010460 w 1753833"/>
                <a:gd name="connsiteY59" fmla="*/ 275669 h 660016"/>
                <a:gd name="connsiteX60" fmla="*/ 958459 w 1753833"/>
                <a:gd name="connsiteY60" fmla="*/ 271147 h 660016"/>
                <a:gd name="connsiteX61" fmla="*/ 947155 w 1753833"/>
                <a:gd name="connsiteY61" fmla="*/ 262104 h 660016"/>
                <a:gd name="connsiteX62" fmla="*/ 811503 w 1753833"/>
                <a:gd name="connsiteY62" fmla="*/ 309582 h 660016"/>
                <a:gd name="connsiteX63" fmla="*/ 795676 w 1753833"/>
                <a:gd name="connsiteY63" fmla="*/ 341234 h 660016"/>
                <a:gd name="connsiteX64" fmla="*/ 791156 w 1753833"/>
                <a:gd name="connsiteY64" fmla="*/ 381930 h 660016"/>
                <a:gd name="connsiteX65" fmla="*/ 748199 w 1753833"/>
                <a:gd name="connsiteY65" fmla="*/ 404538 h 660016"/>
                <a:gd name="connsiteX66" fmla="*/ 732372 w 1753833"/>
                <a:gd name="connsiteY66" fmla="*/ 411321 h 660016"/>
                <a:gd name="connsiteX67" fmla="*/ 707503 w 1753833"/>
                <a:gd name="connsiteY67" fmla="*/ 436190 h 660016"/>
                <a:gd name="connsiteX68" fmla="*/ 714285 w 1753833"/>
                <a:gd name="connsiteY68" fmla="*/ 470103 h 660016"/>
                <a:gd name="connsiteX69" fmla="*/ 707503 w 1753833"/>
                <a:gd name="connsiteY69" fmla="*/ 483669 h 660016"/>
                <a:gd name="connsiteX70" fmla="*/ 714285 w 1753833"/>
                <a:gd name="connsiteY70" fmla="*/ 504016 h 660016"/>
                <a:gd name="connsiteX71" fmla="*/ 691678 w 1753833"/>
                <a:gd name="connsiteY71" fmla="*/ 522103 h 660016"/>
                <a:gd name="connsiteX72" fmla="*/ 684895 w 1753833"/>
                <a:gd name="connsiteY72" fmla="*/ 497234 h 660016"/>
                <a:gd name="connsiteX73" fmla="*/ 660024 w 1753833"/>
                <a:gd name="connsiteY73" fmla="*/ 481408 h 660016"/>
                <a:gd name="connsiteX74" fmla="*/ 648721 w 1753833"/>
                <a:gd name="connsiteY74" fmla="*/ 490451 h 660016"/>
                <a:gd name="connsiteX75" fmla="*/ 617068 w 1753833"/>
                <a:gd name="connsiteY75" fmla="*/ 488190 h 660016"/>
                <a:gd name="connsiteX76" fmla="*/ 594460 w 1753833"/>
                <a:gd name="connsiteY76" fmla="*/ 508538 h 660016"/>
                <a:gd name="connsiteX77" fmla="*/ 556026 w 1753833"/>
                <a:gd name="connsiteY77" fmla="*/ 515321 h 660016"/>
                <a:gd name="connsiteX78" fmla="*/ 524372 w 1753833"/>
                <a:gd name="connsiteY78" fmla="*/ 510799 h 660016"/>
                <a:gd name="connsiteX79" fmla="*/ 501765 w 1753833"/>
                <a:gd name="connsiteY79" fmla="*/ 510799 h 660016"/>
                <a:gd name="connsiteX80" fmla="*/ 472373 w 1753833"/>
                <a:gd name="connsiteY80" fmla="*/ 546973 h 660016"/>
                <a:gd name="connsiteX81" fmla="*/ 472373 w 1753833"/>
                <a:gd name="connsiteY81" fmla="*/ 565060 h 660016"/>
                <a:gd name="connsiteX82" fmla="*/ 456548 w 1753833"/>
                <a:gd name="connsiteY82" fmla="*/ 569581 h 660016"/>
                <a:gd name="connsiteX83" fmla="*/ 390982 w 1753833"/>
                <a:gd name="connsiteY83" fmla="*/ 540190 h 660016"/>
                <a:gd name="connsiteX84" fmla="*/ 406807 w 1753833"/>
                <a:gd name="connsiteY84" fmla="*/ 515321 h 660016"/>
                <a:gd name="connsiteX85" fmla="*/ 404547 w 1753833"/>
                <a:gd name="connsiteY85" fmla="*/ 501755 h 660016"/>
                <a:gd name="connsiteX86" fmla="*/ 418112 w 1753833"/>
                <a:gd name="connsiteY86" fmla="*/ 476886 h 660016"/>
                <a:gd name="connsiteX87" fmla="*/ 415850 w 1753833"/>
                <a:gd name="connsiteY87" fmla="*/ 452016 h 660016"/>
                <a:gd name="connsiteX88" fmla="*/ 404547 w 1753833"/>
                <a:gd name="connsiteY88" fmla="*/ 452016 h 660016"/>
                <a:gd name="connsiteX89" fmla="*/ 395503 w 1753833"/>
                <a:gd name="connsiteY89" fmla="*/ 438451 h 660016"/>
                <a:gd name="connsiteX90" fmla="*/ 384200 w 1753833"/>
                <a:gd name="connsiteY90" fmla="*/ 438451 h 660016"/>
                <a:gd name="connsiteX91" fmla="*/ 381938 w 1753833"/>
                <a:gd name="connsiteY91" fmla="*/ 424886 h 660016"/>
                <a:gd name="connsiteX92" fmla="*/ 361590 w 1753833"/>
                <a:gd name="connsiteY92" fmla="*/ 422625 h 660016"/>
                <a:gd name="connsiteX93" fmla="*/ 345764 w 1753833"/>
                <a:gd name="connsiteY93" fmla="*/ 436190 h 660016"/>
                <a:gd name="connsiteX94" fmla="*/ 291503 w 1753833"/>
                <a:gd name="connsiteY94" fmla="*/ 413582 h 660016"/>
                <a:gd name="connsiteX95" fmla="*/ 268895 w 1753833"/>
                <a:gd name="connsiteY95" fmla="*/ 429408 h 660016"/>
                <a:gd name="connsiteX96" fmla="*/ 244024 w 1753833"/>
                <a:gd name="connsiteY96" fmla="*/ 422625 h 660016"/>
                <a:gd name="connsiteX97" fmla="*/ 237243 w 1753833"/>
                <a:gd name="connsiteY97" fmla="*/ 456538 h 660016"/>
                <a:gd name="connsiteX98" fmla="*/ 248548 w 1753833"/>
                <a:gd name="connsiteY98" fmla="*/ 472364 h 660016"/>
                <a:gd name="connsiteX99" fmla="*/ 248548 w 1753833"/>
                <a:gd name="connsiteY99" fmla="*/ 492712 h 660016"/>
                <a:gd name="connsiteX100" fmla="*/ 230461 w 1753833"/>
                <a:gd name="connsiteY100" fmla="*/ 515321 h 660016"/>
                <a:gd name="connsiteX101" fmla="*/ 180720 w 1753833"/>
                <a:gd name="connsiteY101" fmla="*/ 583147 h 660016"/>
                <a:gd name="connsiteX102" fmla="*/ 167156 w 1753833"/>
                <a:gd name="connsiteY102" fmla="*/ 596712 h 660016"/>
                <a:gd name="connsiteX103" fmla="*/ 162633 w 1753833"/>
                <a:gd name="connsiteY103" fmla="*/ 608016 h 660016"/>
                <a:gd name="connsiteX104" fmla="*/ 133243 w 1753833"/>
                <a:gd name="connsiteY104" fmla="*/ 623842 h 660016"/>
                <a:gd name="connsiteX105" fmla="*/ 115156 w 1753833"/>
                <a:gd name="connsiteY105" fmla="*/ 605755 h 660016"/>
                <a:gd name="connsiteX106" fmla="*/ 128721 w 1753833"/>
                <a:gd name="connsiteY106" fmla="*/ 580886 h 660016"/>
                <a:gd name="connsiteX107" fmla="*/ 99329 w 1753833"/>
                <a:gd name="connsiteY107" fmla="*/ 540190 h 660016"/>
                <a:gd name="connsiteX108" fmla="*/ 99329 w 1753833"/>
                <a:gd name="connsiteY108" fmla="*/ 472364 h 660016"/>
                <a:gd name="connsiteX109" fmla="*/ 74460 w 1753833"/>
                <a:gd name="connsiteY109" fmla="*/ 454277 h 660016"/>
                <a:gd name="connsiteX110" fmla="*/ 67678 w 1753833"/>
                <a:gd name="connsiteY110" fmla="*/ 433930 h 660016"/>
                <a:gd name="connsiteX111" fmla="*/ 85765 w 1753833"/>
                <a:gd name="connsiteY111" fmla="*/ 427147 h 660016"/>
                <a:gd name="connsiteX112" fmla="*/ 85765 w 1753833"/>
                <a:gd name="connsiteY112" fmla="*/ 402277 h 660016"/>
                <a:gd name="connsiteX113" fmla="*/ 72198 w 1753833"/>
                <a:gd name="connsiteY113" fmla="*/ 379669 h 660016"/>
                <a:gd name="connsiteX114" fmla="*/ 26981 w 1753833"/>
                <a:gd name="connsiteY114" fmla="*/ 370625 h 660016"/>
                <a:gd name="connsiteX115" fmla="*/ 0 w 1753833"/>
                <a:gd name="connsiteY115" fmla="*/ 334008 h 660016"/>
                <a:gd name="connsiteX116" fmla="*/ 1547 w 1753833"/>
                <a:gd name="connsiteY116" fmla="*/ 334451 h 660016"/>
                <a:gd name="connsiteX117" fmla="*/ 191460 w 1753833"/>
                <a:gd name="connsiteY117" fmla="*/ 261539 h 660016"/>
                <a:gd name="connsiteX118" fmla="*/ 213503 w 1753833"/>
                <a:gd name="connsiteY118" fmla="*/ 236103 h 660016"/>
                <a:gd name="connsiteX119" fmla="*/ 260982 w 1753833"/>
                <a:gd name="connsiteY119" fmla="*/ 237800 h 660016"/>
                <a:gd name="connsiteX120" fmla="*/ 322025 w 1753833"/>
                <a:gd name="connsiteY120" fmla="*/ 203887 h 660016"/>
                <a:gd name="connsiteX121" fmla="*/ 330503 w 1753833"/>
                <a:gd name="connsiteY121" fmla="*/ 192017 h 660016"/>
                <a:gd name="connsiteX122" fmla="*/ 344069 w 1753833"/>
                <a:gd name="connsiteY122" fmla="*/ 185234 h 660016"/>
                <a:gd name="connsiteX123" fmla="*/ 353955 w 1753833"/>
                <a:gd name="connsiteY123" fmla="*/ 176139 h 660016"/>
                <a:gd name="connsiteX124" fmla="*/ 1209333 w 1753833"/>
                <a:gd name="connsiteY124" fmla="*/ 91440 h 660016"/>
                <a:gd name="connsiteX0" fmla="*/ 1737141 w 1753833"/>
                <a:gd name="connsiteY0" fmla="*/ 109962 h 593839"/>
                <a:gd name="connsiteX1" fmla="*/ 1753833 w 1753833"/>
                <a:gd name="connsiteY1" fmla="*/ 171962 h 593839"/>
                <a:gd name="connsiteX2" fmla="*/ 1753833 w 1753833"/>
                <a:gd name="connsiteY2" fmla="*/ 196379 h 593839"/>
                <a:gd name="connsiteX3" fmla="*/ 1748407 w 1753833"/>
                <a:gd name="connsiteY3" fmla="*/ 220796 h 593839"/>
                <a:gd name="connsiteX4" fmla="*/ 1751120 w 1753833"/>
                <a:gd name="connsiteY4" fmla="*/ 256066 h 593839"/>
                <a:gd name="connsiteX5" fmla="*/ 1748407 w 1753833"/>
                <a:gd name="connsiteY5" fmla="*/ 291335 h 593839"/>
                <a:gd name="connsiteX6" fmla="*/ 1744348 w 1753833"/>
                <a:gd name="connsiteY6" fmla="*/ 297134 h 593839"/>
                <a:gd name="connsiteX7" fmla="*/ 1715851 w 1753833"/>
                <a:gd name="connsiteY7" fmla="*/ 293144 h 593839"/>
                <a:gd name="connsiteX8" fmla="*/ 1700024 w 1753833"/>
                <a:gd name="connsiteY8" fmla="*/ 295405 h 593839"/>
                <a:gd name="connsiteX9" fmla="*/ 1679677 w 1753833"/>
                <a:gd name="connsiteY9" fmla="*/ 286361 h 593839"/>
                <a:gd name="connsiteX10" fmla="*/ 1668373 w 1753833"/>
                <a:gd name="connsiteY10" fmla="*/ 272796 h 593839"/>
                <a:gd name="connsiteX11" fmla="*/ 1666112 w 1753833"/>
                <a:gd name="connsiteY11" fmla="*/ 234361 h 593839"/>
                <a:gd name="connsiteX12" fmla="*/ 1645763 w 1753833"/>
                <a:gd name="connsiteY12" fmla="*/ 229840 h 593839"/>
                <a:gd name="connsiteX13" fmla="*/ 1627676 w 1753833"/>
                <a:gd name="connsiteY13" fmla="*/ 200448 h 593839"/>
                <a:gd name="connsiteX14" fmla="*/ 1607329 w 1753833"/>
                <a:gd name="connsiteY14" fmla="*/ 175579 h 593839"/>
                <a:gd name="connsiteX15" fmla="*/ 1586982 w 1753833"/>
                <a:gd name="connsiteY15" fmla="*/ 162014 h 593839"/>
                <a:gd name="connsiteX16" fmla="*/ 1575677 w 1753833"/>
                <a:gd name="connsiteY16" fmla="*/ 177840 h 593839"/>
                <a:gd name="connsiteX17" fmla="*/ 1573415 w 1753833"/>
                <a:gd name="connsiteY17" fmla="*/ 220796 h 593839"/>
                <a:gd name="connsiteX18" fmla="*/ 1512373 w 1753833"/>
                <a:gd name="connsiteY18" fmla="*/ 259231 h 593839"/>
                <a:gd name="connsiteX19" fmla="*/ 1453590 w 1753833"/>
                <a:gd name="connsiteY19" fmla="*/ 263753 h 593839"/>
                <a:gd name="connsiteX20" fmla="*/ 1440025 w 1753833"/>
                <a:gd name="connsiteY20" fmla="*/ 275057 h 593839"/>
                <a:gd name="connsiteX21" fmla="*/ 1437763 w 1753833"/>
                <a:gd name="connsiteY21" fmla="*/ 324796 h 593839"/>
                <a:gd name="connsiteX22" fmla="*/ 1455850 w 1753833"/>
                <a:gd name="connsiteY22" fmla="*/ 342883 h 593839"/>
                <a:gd name="connsiteX23" fmla="*/ 1455850 w 1753833"/>
                <a:gd name="connsiteY23" fmla="*/ 390361 h 593839"/>
                <a:gd name="connsiteX24" fmla="*/ 1424199 w 1753833"/>
                <a:gd name="connsiteY24" fmla="*/ 385839 h 593839"/>
                <a:gd name="connsiteX25" fmla="*/ 1401589 w 1753833"/>
                <a:gd name="connsiteY25" fmla="*/ 392622 h 593839"/>
                <a:gd name="connsiteX26" fmla="*/ 1390286 w 1753833"/>
                <a:gd name="connsiteY26" fmla="*/ 406187 h 593839"/>
                <a:gd name="connsiteX27" fmla="*/ 1397069 w 1753833"/>
                <a:gd name="connsiteY27" fmla="*/ 446883 h 593839"/>
                <a:gd name="connsiteX28" fmla="*/ 1392546 w 1753833"/>
                <a:gd name="connsiteY28" fmla="*/ 469491 h 593839"/>
                <a:gd name="connsiteX29" fmla="*/ 1378982 w 1753833"/>
                <a:gd name="connsiteY29" fmla="*/ 474013 h 593839"/>
                <a:gd name="connsiteX30" fmla="*/ 1338285 w 1753833"/>
                <a:gd name="connsiteY30" fmla="*/ 471752 h 593839"/>
                <a:gd name="connsiteX31" fmla="*/ 1322460 w 1753833"/>
                <a:gd name="connsiteY31" fmla="*/ 489839 h 593839"/>
                <a:gd name="connsiteX32" fmla="*/ 1286286 w 1753833"/>
                <a:gd name="connsiteY32" fmla="*/ 489839 h 593839"/>
                <a:gd name="connsiteX33" fmla="*/ 1293068 w 1753833"/>
                <a:gd name="connsiteY33" fmla="*/ 530535 h 593839"/>
                <a:gd name="connsiteX34" fmla="*/ 1274981 w 1753833"/>
                <a:gd name="connsiteY34" fmla="*/ 557665 h 593839"/>
                <a:gd name="connsiteX35" fmla="*/ 1261417 w 1753833"/>
                <a:gd name="connsiteY35" fmla="*/ 559926 h 593839"/>
                <a:gd name="connsiteX36" fmla="*/ 1250112 w 1753833"/>
                <a:gd name="connsiteY36" fmla="*/ 580274 h 593839"/>
                <a:gd name="connsiteX37" fmla="*/ 1234286 w 1753833"/>
                <a:gd name="connsiteY37" fmla="*/ 580274 h 593839"/>
                <a:gd name="connsiteX38" fmla="*/ 1189069 w 1753833"/>
                <a:gd name="connsiteY38" fmla="*/ 564448 h 593839"/>
                <a:gd name="connsiteX39" fmla="*/ 1175502 w 1753833"/>
                <a:gd name="connsiteY39" fmla="*/ 566709 h 593839"/>
                <a:gd name="connsiteX40" fmla="*/ 1161939 w 1753833"/>
                <a:gd name="connsiteY40" fmla="*/ 593839 h 593839"/>
                <a:gd name="connsiteX41" fmla="*/ 1141590 w 1753833"/>
                <a:gd name="connsiteY41" fmla="*/ 593839 h 593839"/>
                <a:gd name="connsiteX42" fmla="*/ 1134808 w 1753833"/>
                <a:gd name="connsiteY42" fmla="*/ 553144 h 593839"/>
                <a:gd name="connsiteX43" fmla="*/ 1116721 w 1753833"/>
                <a:gd name="connsiteY43" fmla="*/ 546361 h 593839"/>
                <a:gd name="connsiteX44" fmla="*/ 1116721 w 1753833"/>
                <a:gd name="connsiteY44" fmla="*/ 532796 h 593839"/>
                <a:gd name="connsiteX45" fmla="*/ 1139328 w 1753833"/>
                <a:gd name="connsiteY45" fmla="*/ 521491 h 593839"/>
                <a:gd name="connsiteX46" fmla="*/ 1141590 w 1753833"/>
                <a:gd name="connsiteY46" fmla="*/ 498883 h 593839"/>
                <a:gd name="connsiteX47" fmla="*/ 1132547 w 1753833"/>
                <a:gd name="connsiteY47" fmla="*/ 476274 h 593839"/>
                <a:gd name="connsiteX48" fmla="*/ 1141590 w 1753833"/>
                <a:gd name="connsiteY48" fmla="*/ 442361 h 593839"/>
                <a:gd name="connsiteX49" fmla="*/ 1128025 w 1753833"/>
                <a:gd name="connsiteY49" fmla="*/ 417492 h 593839"/>
                <a:gd name="connsiteX50" fmla="*/ 1105416 w 1753833"/>
                <a:gd name="connsiteY50" fmla="*/ 422013 h 593839"/>
                <a:gd name="connsiteX51" fmla="*/ 1060199 w 1753833"/>
                <a:gd name="connsiteY51" fmla="*/ 390361 h 593839"/>
                <a:gd name="connsiteX52" fmla="*/ 1060199 w 1753833"/>
                <a:gd name="connsiteY52" fmla="*/ 363231 h 593839"/>
                <a:gd name="connsiteX53" fmla="*/ 1037590 w 1753833"/>
                <a:gd name="connsiteY53" fmla="*/ 363231 h 593839"/>
                <a:gd name="connsiteX54" fmla="*/ 1033068 w 1753833"/>
                <a:gd name="connsiteY54" fmla="*/ 349666 h 593839"/>
                <a:gd name="connsiteX55" fmla="*/ 1030807 w 1753833"/>
                <a:gd name="connsiteY55" fmla="*/ 336100 h 593839"/>
                <a:gd name="connsiteX56" fmla="*/ 1021763 w 1753833"/>
                <a:gd name="connsiteY56" fmla="*/ 252448 h 593839"/>
                <a:gd name="connsiteX57" fmla="*/ 1012720 w 1753833"/>
                <a:gd name="connsiteY57" fmla="*/ 236622 h 593839"/>
                <a:gd name="connsiteX58" fmla="*/ 1010460 w 1753833"/>
                <a:gd name="connsiteY58" fmla="*/ 209492 h 593839"/>
                <a:gd name="connsiteX59" fmla="*/ 958459 w 1753833"/>
                <a:gd name="connsiteY59" fmla="*/ 204970 h 593839"/>
                <a:gd name="connsiteX60" fmla="*/ 947155 w 1753833"/>
                <a:gd name="connsiteY60" fmla="*/ 195927 h 593839"/>
                <a:gd name="connsiteX61" fmla="*/ 811503 w 1753833"/>
                <a:gd name="connsiteY61" fmla="*/ 243405 h 593839"/>
                <a:gd name="connsiteX62" fmla="*/ 795676 w 1753833"/>
                <a:gd name="connsiteY62" fmla="*/ 275057 h 593839"/>
                <a:gd name="connsiteX63" fmla="*/ 791156 w 1753833"/>
                <a:gd name="connsiteY63" fmla="*/ 315753 h 593839"/>
                <a:gd name="connsiteX64" fmla="*/ 748199 w 1753833"/>
                <a:gd name="connsiteY64" fmla="*/ 338361 h 593839"/>
                <a:gd name="connsiteX65" fmla="*/ 732372 w 1753833"/>
                <a:gd name="connsiteY65" fmla="*/ 345144 h 593839"/>
                <a:gd name="connsiteX66" fmla="*/ 707503 w 1753833"/>
                <a:gd name="connsiteY66" fmla="*/ 370013 h 593839"/>
                <a:gd name="connsiteX67" fmla="*/ 714285 w 1753833"/>
                <a:gd name="connsiteY67" fmla="*/ 403926 h 593839"/>
                <a:gd name="connsiteX68" fmla="*/ 707503 w 1753833"/>
                <a:gd name="connsiteY68" fmla="*/ 417492 h 593839"/>
                <a:gd name="connsiteX69" fmla="*/ 714285 w 1753833"/>
                <a:gd name="connsiteY69" fmla="*/ 437839 h 593839"/>
                <a:gd name="connsiteX70" fmla="*/ 691678 w 1753833"/>
                <a:gd name="connsiteY70" fmla="*/ 455926 h 593839"/>
                <a:gd name="connsiteX71" fmla="*/ 684895 w 1753833"/>
                <a:gd name="connsiteY71" fmla="*/ 431057 h 593839"/>
                <a:gd name="connsiteX72" fmla="*/ 660024 w 1753833"/>
                <a:gd name="connsiteY72" fmla="*/ 415231 h 593839"/>
                <a:gd name="connsiteX73" fmla="*/ 648721 w 1753833"/>
                <a:gd name="connsiteY73" fmla="*/ 424274 h 593839"/>
                <a:gd name="connsiteX74" fmla="*/ 617068 w 1753833"/>
                <a:gd name="connsiteY74" fmla="*/ 422013 h 593839"/>
                <a:gd name="connsiteX75" fmla="*/ 594460 w 1753833"/>
                <a:gd name="connsiteY75" fmla="*/ 442361 h 593839"/>
                <a:gd name="connsiteX76" fmla="*/ 556026 w 1753833"/>
                <a:gd name="connsiteY76" fmla="*/ 449144 h 593839"/>
                <a:gd name="connsiteX77" fmla="*/ 524372 w 1753833"/>
                <a:gd name="connsiteY77" fmla="*/ 444622 h 593839"/>
                <a:gd name="connsiteX78" fmla="*/ 501765 w 1753833"/>
                <a:gd name="connsiteY78" fmla="*/ 444622 h 593839"/>
                <a:gd name="connsiteX79" fmla="*/ 472373 w 1753833"/>
                <a:gd name="connsiteY79" fmla="*/ 480796 h 593839"/>
                <a:gd name="connsiteX80" fmla="*/ 472373 w 1753833"/>
                <a:gd name="connsiteY80" fmla="*/ 498883 h 593839"/>
                <a:gd name="connsiteX81" fmla="*/ 456548 w 1753833"/>
                <a:gd name="connsiteY81" fmla="*/ 503404 h 593839"/>
                <a:gd name="connsiteX82" fmla="*/ 390982 w 1753833"/>
                <a:gd name="connsiteY82" fmla="*/ 474013 h 593839"/>
                <a:gd name="connsiteX83" fmla="*/ 406807 w 1753833"/>
                <a:gd name="connsiteY83" fmla="*/ 449144 h 593839"/>
                <a:gd name="connsiteX84" fmla="*/ 404547 w 1753833"/>
                <a:gd name="connsiteY84" fmla="*/ 435578 h 593839"/>
                <a:gd name="connsiteX85" fmla="*/ 418112 w 1753833"/>
                <a:gd name="connsiteY85" fmla="*/ 410709 h 593839"/>
                <a:gd name="connsiteX86" fmla="*/ 415850 w 1753833"/>
                <a:gd name="connsiteY86" fmla="*/ 385839 h 593839"/>
                <a:gd name="connsiteX87" fmla="*/ 404547 w 1753833"/>
                <a:gd name="connsiteY87" fmla="*/ 385839 h 593839"/>
                <a:gd name="connsiteX88" fmla="*/ 395503 w 1753833"/>
                <a:gd name="connsiteY88" fmla="*/ 372274 h 593839"/>
                <a:gd name="connsiteX89" fmla="*/ 384200 w 1753833"/>
                <a:gd name="connsiteY89" fmla="*/ 372274 h 593839"/>
                <a:gd name="connsiteX90" fmla="*/ 381938 w 1753833"/>
                <a:gd name="connsiteY90" fmla="*/ 358709 h 593839"/>
                <a:gd name="connsiteX91" fmla="*/ 361590 w 1753833"/>
                <a:gd name="connsiteY91" fmla="*/ 356448 h 593839"/>
                <a:gd name="connsiteX92" fmla="*/ 345764 w 1753833"/>
                <a:gd name="connsiteY92" fmla="*/ 370013 h 593839"/>
                <a:gd name="connsiteX93" fmla="*/ 291503 w 1753833"/>
                <a:gd name="connsiteY93" fmla="*/ 347405 h 593839"/>
                <a:gd name="connsiteX94" fmla="*/ 268895 w 1753833"/>
                <a:gd name="connsiteY94" fmla="*/ 363231 h 593839"/>
                <a:gd name="connsiteX95" fmla="*/ 244024 w 1753833"/>
                <a:gd name="connsiteY95" fmla="*/ 356448 h 593839"/>
                <a:gd name="connsiteX96" fmla="*/ 237243 w 1753833"/>
                <a:gd name="connsiteY96" fmla="*/ 390361 h 593839"/>
                <a:gd name="connsiteX97" fmla="*/ 248548 w 1753833"/>
                <a:gd name="connsiteY97" fmla="*/ 406187 h 593839"/>
                <a:gd name="connsiteX98" fmla="*/ 248548 w 1753833"/>
                <a:gd name="connsiteY98" fmla="*/ 426535 h 593839"/>
                <a:gd name="connsiteX99" fmla="*/ 230461 w 1753833"/>
                <a:gd name="connsiteY99" fmla="*/ 449144 h 593839"/>
                <a:gd name="connsiteX100" fmla="*/ 180720 w 1753833"/>
                <a:gd name="connsiteY100" fmla="*/ 516970 h 593839"/>
                <a:gd name="connsiteX101" fmla="*/ 167156 w 1753833"/>
                <a:gd name="connsiteY101" fmla="*/ 530535 h 593839"/>
                <a:gd name="connsiteX102" fmla="*/ 162633 w 1753833"/>
                <a:gd name="connsiteY102" fmla="*/ 541839 h 593839"/>
                <a:gd name="connsiteX103" fmla="*/ 133243 w 1753833"/>
                <a:gd name="connsiteY103" fmla="*/ 557665 h 593839"/>
                <a:gd name="connsiteX104" fmla="*/ 115156 w 1753833"/>
                <a:gd name="connsiteY104" fmla="*/ 539578 h 593839"/>
                <a:gd name="connsiteX105" fmla="*/ 128721 w 1753833"/>
                <a:gd name="connsiteY105" fmla="*/ 514709 h 593839"/>
                <a:gd name="connsiteX106" fmla="*/ 99329 w 1753833"/>
                <a:gd name="connsiteY106" fmla="*/ 474013 h 593839"/>
                <a:gd name="connsiteX107" fmla="*/ 99329 w 1753833"/>
                <a:gd name="connsiteY107" fmla="*/ 406187 h 593839"/>
                <a:gd name="connsiteX108" fmla="*/ 74460 w 1753833"/>
                <a:gd name="connsiteY108" fmla="*/ 388100 h 593839"/>
                <a:gd name="connsiteX109" fmla="*/ 67678 w 1753833"/>
                <a:gd name="connsiteY109" fmla="*/ 367753 h 593839"/>
                <a:gd name="connsiteX110" fmla="*/ 85765 w 1753833"/>
                <a:gd name="connsiteY110" fmla="*/ 360970 h 593839"/>
                <a:gd name="connsiteX111" fmla="*/ 85765 w 1753833"/>
                <a:gd name="connsiteY111" fmla="*/ 336100 h 593839"/>
                <a:gd name="connsiteX112" fmla="*/ 72198 w 1753833"/>
                <a:gd name="connsiteY112" fmla="*/ 313492 h 593839"/>
                <a:gd name="connsiteX113" fmla="*/ 26981 w 1753833"/>
                <a:gd name="connsiteY113" fmla="*/ 304448 h 593839"/>
                <a:gd name="connsiteX114" fmla="*/ 0 w 1753833"/>
                <a:gd name="connsiteY114" fmla="*/ 267831 h 593839"/>
                <a:gd name="connsiteX115" fmla="*/ 1547 w 1753833"/>
                <a:gd name="connsiteY115" fmla="*/ 268274 h 593839"/>
                <a:gd name="connsiteX116" fmla="*/ 191460 w 1753833"/>
                <a:gd name="connsiteY116" fmla="*/ 195362 h 593839"/>
                <a:gd name="connsiteX117" fmla="*/ 213503 w 1753833"/>
                <a:gd name="connsiteY117" fmla="*/ 169926 h 593839"/>
                <a:gd name="connsiteX118" fmla="*/ 260982 w 1753833"/>
                <a:gd name="connsiteY118" fmla="*/ 171623 h 593839"/>
                <a:gd name="connsiteX119" fmla="*/ 322025 w 1753833"/>
                <a:gd name="connsiteY119" fmla="*/ 137710 h 593839"/>
                <a:gd name="connsiteX120" fmla="*/ 330503 w 1753833"/>
                <a:gd name="connsiteY120" fmla="*/ 125840 h 593839"/>
                <a:gd name="connsiteX121" fmla="*/ 344069 w 1753833"/>
                <a:gd name="connsiteY121" fmla="*/ 119057 h 593839"/>
                <a:gd name="connsiteX122" fmla="*/ 353955 w 1753833"/>
                <a:gd name="connsiteY122" fmla="*/ 109962 h 593839"/>
                <a:gd name="connsiteX123" fmla="*/ 1209333 w 1753833"/>
                <a:gd name="connsiteY123" fmla="*/ 25263 h 593839"/>
                <a:gd name="connsiteX0" fmla="*/ 1737141 w 1753833"/>
                <a:gd name="connsiteY0" fmla="*/ 0 h 483877"/>
                <a:gd name="connsiteX1" fmla="*/ 1753833 w 1753833"/>
                <a:gd name="connsiteY1" fmla="*/ 62000 h 483877"/>
                <a:gd name="connsiteX2" fmla="*/ 1753833 w 1753833"/>
                <a:gd name="connsiteY2" fmla="*/ 86417 h 483877"/>
                <a:gd name="connsiteX3" fmla="*/ 1748407 w 1753833"/>
                <a:gd name="connsiteY3" fmla="*/ 110834 h 483877"/>
                <a:gd name="connsiteX4" fmla="*/ 1751120 w 1753833"/>
                <a:gd name="connsiteY4" fmla="*/ 146104 h 483877"/>
                <a:gd name="connsiteX5" fmla="*/ 1748407 w 1753833"/>
                <a:gd name="connsiteY5" fmla="*/ 181373 h 483877"/>
                <a:gd name="connsiteX6" fmla="*/ 1744348 w 1753833"/>
                <a:gd name="connsiteY6" fmla="*/ 187172 h 483877"/>
                <a:gd name="connsiteX7" fmla="*/ 1715851 w 1753833"/>
                <a:gd name="connsiteY7" fmla="*/ 183182 h 483877"/>
                <a:gd name="connsiteX8" fmla="*/ 1700024 w 1753833"/>
                <a:gd name="connsiteY8" fmla="*/ 185443 h 483877"/>
                <a:gd name="connsiteX9" fmla="*/ 1679677 w 1753833"/>
                <a:gd name="connsiteY9" fmla="*/ 176399 h 483877"/>
                <a:gd name="connsiteX10" fmla="*/ 1668373 w 1753833"/>
                <a:gd name="connsiteY10" fmla="*/ 162834 h 483877"/>
                <a:gd name="connsiteX11" fmla="*/ 1666112 w 1753833"/>
                <a:gd name="connsiteY11" fmla="*/ 124399 h 483877"/>
                <a:gd name="connsiteX12" fmla="*/ 1645763 w 1753833"/>
                <a:gd name="connsiteY12" fmla="*/ 119878 h 483877"/>
                <a:gd name="connsiteX13" fmla="*/ 1627676 w 1753833"/>
                <a:gd name="connsiteY13" fmla="*/ 90486 h 483877"/>
                <a:gd name="connsiteX14" fmla="*/ 1607329 w 1753833"/>
                <a:gd name="connsiteY14" fmla="*/ 65617 h 483877"/>
                <a:gd name="connsiteX15" fmla="*/ 1586982 w 1753833"/>
                <a:gd name="connsiteY15" fmla="*/ 52052 h 483877"/>
                <a:gd name="connsiteX16" fmla="*/ 1575677 w 1753833"/>
                <a:gd name="connsiteY16" fmla="*/ 67878 h 483877"/>
                <a:gd name="connsiteX17" fmla="*/ 1573415 w 1753833"/>
                <a:gd name="connsiteY17" fmla="*/ 110834 h 483877"/>
                <a:gd name="connsiteX18" fmla="*/ 1512373 w 1753833"/>
                <a:gd name="connsiteY18" fmla="*/ 149269 h 483877"/>
                <a:gd name="connsiteX19" fmla="*/ 1453590 w 1753833"/>
                <a:gd name="connsiteY19" fmla="*/ 153791 h 483877"/>
                <a:gd name="connsiteX20" fmla="*/ 1440025 w 1753833"/>
                <a:gd name="connsiteY20" fmla="*/ 165095 h 483877"/>
                <a:gd name="connsiteX21" fmla="*/ 1437763 w 1753833"/>
                <a:gd name="connsiteY21" fmla="*/ 214834 h 483877"/>
                <a:gd name="connsiteX22" fmla="*/ 1455850 w 1753833"/>
                <a:gd name="connsiteY22" fmla="*/ 232921 h 483877"/>
                <a:gd name="connsiteX23" fmla="*/ 1455850 w 1753833"/>
                <a:gd name="connsiteY23" fmla="*/ 280399 h 483877"/>
                <a:gd name="connsiteX24" fmla="*/ 1424199 w 1753833"/>
                <a:gd name="connsiteY24" fmla="*/ 275877 h 483877"/>
                <a:gd name="connsiteX25" fmla="*/ 1401589 w 1753833"/>
                <a:gd name="connsiteY25" fmla="*/ 282660 h 483877"/>
                <a:gd name="connsiteX26" fmla="*/ 1390286 w 1753833"/>
                <a:gd name="connsiteY26" fmla="*/ 296225 h 483877"/>
                <a:gd name="connsiteX27" fmla="*/ 1397069 w 1753833"/>
                <a:gd name="connsiteY27" fmla="*/ 336921 h 483877"/>
                <a:gd name="connsiteX28" fmla="*/ 1392546 w 1753833"/>
                <a:gd name="connsiteY28" fmla="*/ 359529 h 483877"/>
                <a:gd name="connsiteX29" fmla="*/ 1378982 w 1753833"/>
                <a:gd name="connsiteY29" fmla="*/ 364051 h 483877"/>
                <a:gd name="connsiteX30" fmla="*/ 1338285 w 1753833"/>
                <a:gd name="connsiteY30" fmla="*/ 361790 h 483877"/>
                <a:gd name="connsiteX31" fmla="*/ 1322460 w 1753833"/>
                <a:gd name="connsiteY31" fmla="*/ 379877 h 483877"/>
                <a:gd name="connsiteX32" fmla="*/ 1286286 w 1753833"/>
                <a:gd name="connsiteY32" fmla="*/ 379877 h 483877"/>
                <a:gd name="connsiteX33" fmla="*/ 1293068 w 1753833"/>
                <a:gd name="connsiteY33" fmla="*/ 420573 h 483877"/>
                <a:gd name="connsiteX34" fmla="*/ 1274981 w 1753833"/>
                <a:gd name="connsiteY34" fmla="*/ 447703 h 483877"/>
                <a:gd name="connsiteX35" fmla="*/ 1261417 w 1753833"/>
                <a:gd name="connsiteY35" fmla="*/ 449964 h 483877"/>
                <a:gd name="connsiteX36" fmla="*/ 1250112 w 1753833"/>
                <a:gd name="connsiteY36" fmla="*/ 470312 h 483877"/>
                <a:gd name="connsiteX37" fmla="*/ 1234286 w 1753833"/>
                <a:gd name="connsiteY37" fmla="*/ 470312 h 483877"/>
                <a:gd name="connsiteX38" fmla="*/ 1189069 w 1753833"/>
                <a:gd name="connsiteY38" fmla="*/ 454486 h 483877"/>
                <a:gd name="connsiteX39" fmla="*/ 1175502 w 1753833"/>
                <a:gd name="connsiteY39" fmla="*/ 456747 h 483877"/>
                <a:gd name="connsiteX40" fmla="*/ 1161939 w 1753833"/>
                <a:gd name="connsiteY40" fmla="*/ 483877 h 483877"/>
                <a:gd name="connsiteX41" fmla="*/ 1141590 w 1753833"/>
                <a:gd name="connsiteY41" fmla="*/ 483877 h 483877"/>
                <a:gd name="connsiteX42" fmla="*/ 1134808 w 1753833"/>
                <a:gd name="connsiteY42" fmla="*/ 443182 h 483877"/>
                <a:gd name="connsiteX43" fmla="*/ 1116721 w 1753833"/>
                <a:gd name="connsiteY43" fmla="*/ 436399 h 483877"/>
                <a:gd name="connsiteX44" fmla="*/ 1116721 w 1753833"/>
                <a:gd name="connsiteY44" fmla="*/ 422834 h 483877"/>
                <a:gd name="connsiteX45" fmla="*/ 1139328 w 1753833"/>
                <a:gd name="connsiteY45" fmla="*/ 411529 h 483877"/>
                <a:gd name="connsiteX46" fmla="*/ 1141590 w 1753833"/>
                <a:gd name="connsiteY46" fmla="*/ 388921 h 483877"/>
                <a:gd name="connsiteX47" fmla="*/ 1132547 w 1753833"/>
                <a:gd name="connsiteY47" fmla="*/ 366312 h 483877"/>
                <a:gd name="connsiteX48" fmla="*/ 1141590 w 1753833"/>
                <a:gd name="connsiteY48" fmla="*/ 332399 h 483877"/>
                <a:gd name="connsiteX49" fmla="*/ 1128025 w 1753833"/>
                <a:gd name="connsiteY49" fmla="*/ 307530 h 483877"/>
                <a:gd name="connsiteX50" fmla="*/ 1105416 w 1753833"/>
                <a:gd name="connsiteY50" fmla="*/ 312051 h 483877"/>
                <a:gd name="connsiteX51" fmla="*/ 1060199 w 1753833"/>
                <a:gd name="connsiteY51" fmla="*/ 280399 h 483877"/>
                <a:gd name="connsiteX52" fmla="*/ 1060199 w 1753833"/>
                <a:gd name="connsiteY52" fmla="*/ 253269 h 483877"/>
                <a:gd name="connsiteX53" fmla="*/ 1037590 w 1753833"/>
                <a:gd name="connsiteY53" fmla="*/ 253269 h 483877"/>
                <a:gd name="connsiteX54" fmla="*/ 1033068 w 1753833"/>
                <a:gd name="connsiteY54" fmla="*/ 239704 h 483877"/>
                <a:gd name="connsiteX55" fmla="*/ 1030807 w 1753833"/>
                <a:gd name="connsiteY55" fmla="*/ 226138 h 483877"/>
                <a:gd name="connsiteX56" fmla="*/ 1021763 w 1753833"/>
                <a:gd name="connsiteY56" fmla="*/ 142486 h 483877"/>
                <a:gd name="connsiteX57" fmla="*/ 1012720 w 1753833"/>
                <a:gd name="connsiteY57" fmla="*/ 126660 h 483877"/>
                <a:gd name="connsiteX58" fmla="*/ 1010460 w 1753833"/>
                <a:gd name="connsiteY58" fmla="*/ 99530 h 483877"/>
                <a:gd name="connsiteX59" fmla="*/ 958459 w 1753833"/>
                <a:gd name="connsiteY59" fmla="*/ 95008 h 483877"/>
                <a:gd name="connsiteX60" fmla="*/ 947155 w 1753833"/>
                <a:gd name="connsiteY60" fmla="*/ 85965 h 483877"/>
                <a:gd name="connsiteX61" fmla="*/ 811503 w 1753833"/>
                <a:gd name="connsiteY61" fmla="*/ 133443 h 483877"/>
                <a:gd name="connsiteX62" fmla="*/ 795676 w 1753833"/>
                <a:gd name="connsiteY62" fmla="*/ 165095 h 483877"/>
                <a:gd name="connsiteX63" fmla="*/ 791156 w 1753833"/>
                <a:gd name="connsiteY63" fmla="*/ 205791 h 483877"/>
                <a:gd name="connsiteX64" fmla="*/ 748199 w 1753833"/>
                <a:gd name="connsiteY64" fmla="*/ 228399 h 483877"/>
                <a:gd name="connsiteX65" fmla="*/ 732372 w 1753833"/>
                <a:gd name="connsiteY65" fmla="*/ 235182 h 483877"/>
                <a:gd name="connsiteX66" fmla="*/ 707503 w 1753833"/>
                <a:gd name="connsiteY66" fmla="*/ 260051 h 483877"/>
                <a:gd name="connsiteX67" fmla="*/ 714285 w 1753833"/>
                <a:gd name="connsiteY67" fmla="*/ 293964 h 483877"/>
                <a:gd name="connsiteX68" fmla="*/ 707503 w 1753833"/>
                <a:gd name="connsiteY68" fmla="*/ 307530 h 483877"/>
                <a:gd name="connsiteX69" fmla="*/ 714285 w 1753833"/>
                <a:gd name="connsiteY69" fmla="*/ 327877 h 483877"/>
                <a:gd name="connsiteX70" fmla="*/ 691678 w 1753833"/>
                <a:gd name="connsiteY70" fmla="*/ 345964 h 483877"/>
                <a:gd name="connsiteX71" fmla="*/ 684895 w 1753833"/>
                <a:gd name="connsiteY71" fmla="*/ 321095 h 483877"/>
                <a:gd name="connsiteX72" fmla="*/ 660024 w 1753833"/>
                <a:gd name="connsiteY72" fmla="*/ 305269 h 483877"/>
                <a:gd name="connsiteX73" fmla="*/ 648721 w 1753833"/>
                <a:gd name="connsiteY73" fmla="*/ 314312 h 483877"/>
                <a:gd name="connsiteX74" fmla="*/ 617068 w 1753833"/>
                <a:gd name="connsiteY74" fmla="*/ 312051 h 483877"/>
                <a:gd name="connsiteX75" fmla="*/ 594460 w 1753833"/>
                <a:gd name="connsiteY75" fmla="*/ 332399 h 483877"/>
                <a:gd name="connsiteX76" fmla="*/ 556026 w 1753833"/>
                <a:gd name="connsiteY76" fmla="*/ 339182 h 483877"/>
                <a:gd name="connsiteX77" fmla="*/ 524372 w 1753833"/>
                <a:gd name="connsiteY77" fmla="*/ 334660 h 483877"/>
                <a:gd name="connsiteX78" fmla="*/ 501765 w 1753833"/>
                <a:gd name="connsiteY78" fmla="*/ 334660 h 483877"/>
                <a:gd name="connsiteX79" fmla="*/ 472373 w 1753833"/>
                <a:gd name="connsiteY79" fmla="*/ 370834 h 483877"/>
                <a:gd name="connsiteX80" fmla="*/ 472373 w 1753833"/>
                <a:gd name="connsiteY80" fmla="*/ 388921 h 483877"/>
                <a:gd name="connsiteX81" fmla="*/ 456548 w 1753833"/>
                <a:gd name="connsiteY81" fmla="*/ 393442 h 483877"/>
                <a:gd name="connsiteX82" fmla="*/ 390982 w 1753833"/>
                <a:gd name="connsiteY82" fmla="*/ 364051 h 483877"/>
                <a:gd name="connsiteX83" fmla="*/ 406807 w 1753833"/>
                <a:gd name="connsiteY83" fmla="*/ 339182 h 483877"/>
                <a:gd name="connsiteX84" fmla="*/ 404547 w 1753833"/>
                <a:gd name="connsiteY84" fmla="*/ 325616 h 483877"/>
                <a:gd name="connsiteX85" fmla="*/ 418112 w 1753833"/>
                <a:gd name="connsiteY85" fmla="*/ 300747 h 483877"/>
                <a:gd name="connsiteX86" fmla="*/ 415850 w 1753833"/>
                <a:gd name="connsiteY86" fmla="*/ 275877 h 483877"/>
                <a:gd name="connsiteX87" fmla="*/ 404547 w 1753833"/>
                <a:gd name="connsiteY87" fmla="*/ 275877 h 483877"/>
                <a:gd name="connsiteX88" fmla="*/ 395503 w 1753833"/>
                <a:gd name="connsiteY88" fmla="*/ 262312 h 483877"/>
                <a:gd name="connsiteX89" fmla="*/ 384200 w 1753833"/>
                <a:gd name="connsiteY89" fmla="*/ 262312 h 483877"/>
                <a:gd name="connsiteX90" fmla="*/ 381938 w 1753833"/>
                <a:gd name="connsiteY90" fmla="*/ 248747 h 483877"/>
                <a:gd name="connsiteX91" fmla="*/ 361590 w 1753833"/>
                <a:gd name="connsiteY91" fmla="*/ 246486 h 483877"/>
                <a:gd name="connsiteX92" fmla="*/ 345764 w 1753833"/>
                <a:gd name="connsiteY92" fmla="*/ 260051 h 483877"/>
                <a:gd name="connsiteX93" fmla="*/ 291503 w 1753833"/>
                <a:gd name="connsiteY93" fmla="*/ 237443 h 483877"/>
                <a:gd name="connsiteX94" fmla="*/ 268895 w 1753833"/>
                <a:gd name="connsiteY94" fmla="*/ 253269 h 483877"/>
                <a:gd name="connsiteX95" fmla="*/ 244024 w 1753833"/>
                <a:gd name="connsiteY95" fmla="*/ 246486 h 483877"/>
                <a:gd name="connsiteX96" fmla="*/ 237243 w 1753833"/>
                <a:gd name="connsiteY96" fmla="*/ 280399 h 483877"/>
                <a:gd name="connsiteX97" fmla="*/ 248548 w 1753833"/>
                <a:gd name="connsiteY97" fmla="*/ 296225 h 483877"/>
                <a:gd name="connsiteX98" fmla="*/ 248548 w 1753833"/>
                <a:gd name="connsiteY98" fmla="*/ 316573 h 483877"/>
                <a:gd name="connsiteX99" fmla="*/ 230461 w 1753833"/>
                <a:gd name="connsiteY99" fmla="*/ 339182 h 483877"/>
                <a:gd name="connsiteX100" fmla="*/ 180720 w 1753833"/>
                <a:gd name="connsiteY100" fmla="*/ 407008 h 483877"/>
                <a:gd name="connsiteX101" fmla="*/ 167156 w 1753833"/>
                <a:gd name="connsiteY101" fmla="*/ 420573 h 483877"/>
                <a:gd name="connsiteX102" fmla="*/ 162633 w 1753833"/>
                <a:gd name="connsiteY102" fmla="*/ 431877 h 483877"/>
                <a:gd name="connsiteX103" fmla="*/ 133243 w 1753833"/>
                <a:gd name="connsiteY103" fmla="*/ 447703 h 483877"/>
                <a:gd name="connsiteX104" fmla="*/ 115156 w 1753833"/>
                <a:gd name="connsiteY104" fmla="*/ 429616 h 483877"/>
                <a:gd name="connsiteX105" fmla="*/ 128721 w 1753833"/>
                <a:gd name="connsiteY105" fmla="*/ 404747 h 483877"/>
                <a:gd name="connsiteX106" fmla="*/ 99329 w 1753833"/>
                <a:gd name="connsiteY106" fmla="*/ 364051 h 483877"/>
                <a:gd name="connsiteX107" fmla="*/ 99329 w 1753833"/>
                <a:gd name="connsiteY107" fmla="*/ 296225 h 483877"/>
                <a:gd name="connsiteX108" fmla="*/ 74460 w 1753833"/>
                <a:gd name="connsiteY108" fmla="*/ 278138 h 483877"/>
                <a:gd name="connsiteX109" fmla="*/ 67678 w 1753833"/>
                <a:gd name="connsiteY109" fmla="*/ 257791 h 483877"/>
                <a:gd name="connsiteX110" fmla="*/ 85765 w 1753833"/>
                <a:gd name="connsiteY110" fmla="*/ 251008 h 483877"/>
                <a:gd name="connsiteX111" fmla="*/ 85765 w 1753833"/>
                <a:gd name="connsiteY111" fmla="*/ 226138 h 483877"/>
                <a:gd name="connsiteX112" fmla="*/ 72198 w 1753833"/>
                <a:gd name="connsiteY112" fmla="*/ 203530 h 483877"/>
                <a:gd name="connsiteX113" fmla="*/ 26981 w 1753833"/>
                <a:gd name="connsiteY113" fmla="*/ 194486 h 483877"/>
                <a:gd name="connsiteX114" fmla="*/ 0 w 1753833"/>
                <a:gd name="connsiteY114" fmla="*/ 157869 h 483877"/>
                <a:gd name="connsiteX115" fmla="*/ 1547 w 1753833"/>
                <a:gd name="connsiteY115" fmla="*/ 158312 h 483877"/>
                <a:gd name="connsiteX116" fmla="*/ 191460 w 1753833"/>
                <a:gd name="connsiteY116" fmla="*/ 85400 h 483877"/>
                <a:gd name="connsiteX117" fmla="*/ 213503 w 1753833"/>
                <a:gd name="connsiteY117" fmla="*/ 59964 h 483877"/>
                <a:gd name="connsiteX118" fmla="*/ 260982 w 1753833"/>
                <a:gd name="connsiteY118" fmla="*/ 61661 h 483877"/>
                <a:gd name="connsiteX119" fmla="*/ 322025 w 1753833"/>
                <a:gd name="connsiteY119" fmla="*/ 27748 h 483877"/>
                <a:gd name="connsiteX120" fmla="*/ 330503 w 1753833"/>
                <a:gd name="connsiteY120" fmla="*/ 15878 h 483877"/>
                <a:gd name="connsiteX121" fmla="*/ 344069 w 1753833"/>
                <a:gd name="connsiteY121" fmla="*/ 9095 h 483877"/>
                <a:gd name="connsiteX122" fmla="*/ 353955 w 1753833"/>
                <a:gd name="connsiteY122" fmla="*/ 0 h 483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1753833" h="483877">
                  <a:moveTo>
                    <a:pt x="1737141" y="0"/>
                  </a:moveTo>
                  <a:lnTo>
                    <a:pt x="1753833" y="62000"/>
                  </a:lnTo>
                  <a:lnTo>
                    <a:pt x="1753833" y="86417"/>
                  </a:lnTo>
                  <a:lnTo>
                    <a:pt x="1748407" y="110834"/>
                  </a:lnTo>
                  <a:lnTo>
                    <a:pt x="1751120" y="146104"/>
                  </a:lnTo>
                  <a:lnTo>
                    <a:pt x="1748407" y="181373"/>
                  </a:lnTo>
                  <a:lnTo>
                    <a:pt x="1744348" y="187172"/>
                  </a:lnTo>
                  <a:lnTo>
                    <a:pt x="1715851" y="183182"/>
                  </a:lnTo>
                  <a:lnTo>
                    <a:pt x="1700024" y="185443"/>
                  </a:lnTo>
                  <a:lnTo>
                    <a:pt x="1679677" y="176399"/>
                  </a:lnTo>
                  <a:lnTo>
                    <a:pt x="1668373" y="162834"/>
                  </a:lnTo>
                  <a:lnTo>
                    <a:pt x="1666112" y="124399"/>
                  </a:lnTo>
                  <a:lnTo>
                    <a:pt x="1645763" y="119878"/>
                  </a:lnTo>
                  <a:lnTo>
                    <a:pt x="1627676" y="90486"/>
                  </a:lnTo>
                  <a:lnTo>
                    <a:pt x="1607329" y="65617"/>
                  </a:lnTo>
                  <a:lnTo>
                    <a:pt x="1586982" y="52052"/>
                  </a:lnTo>
                  <a:lnTo>
                    <a:pt x="1575677" y="67878"/>
                  </a:lnTo>
                  <a:lnTo>
                    <a:pt x="1573415" y="110834"/>
                  </a:lnTo>
                  <a:lnTo>
                    <a:pt x="1512373" y="149269"/>
                  </a:lnTo>
                  <a:lnTo>
                    <a:pt x="1453590" y="153791"/>
                  </a:lnTo>
                  <a:lnTo>
                    <a:pt x="1440025" y="165095"/>
                  </a:lnTo>
                  <a:lnTo>
                    <a:pt x="1437763" y="214834"/>
                  </a:lnTo>
                  <a:lnTo>
                    <a:pt x="1455850" y="232921"/>
                  </a:lnTo>
                  <a:lnTo>
                    <a:pt x="1455850" y="280399"/>
                  </a:lnTo>
                  <a:lnTo>
                    <a:pt x="1424199" y="275877"/>
                  </a:lnTo>
                  <a:lnTo>
                    <a:pt x="1401589" y="282660"/>
                  </a:lnTo>
                  <a:lnTo>
                    <a:pt x="1390286" y="296225"/>
                  </a:lnTo>
                  <a:lnTo>
                    <a:pt x="1397069" y="336921"/>
                  </a:lnTo>
                  <a:lnTo>
                    <a:pt x="1392546" y="359529"/>
                  </a:lnTo>
                  <a:lnTo>
                    <a:pt x="1378982" y="364051"/>
                  </a:lnTo>
                  <a:lnTo>
                    <a:pt x="1338285" y="361790"/>
                  </a:lnTo>
                  <a:lnTo>
                    <a:pt x="1322460" y="379877"/>
                  </a:lnTo>
                  <a:lnTo>
                    <a:pt x="1286286" y="379877"/>
                  </a:lnTo>
                  <a:lnTo>
                    <a:pt x="1293068" y="420573"/>
                  </a:lnTo>
                  <a:lnTo>
                    <a:pt x="1274981" y="447703"/>
                  </a:lnTo>
                  <a:lnTo>
                    <a:pt x="1261417" y="449964"/>
                  </a:lnTo>
                  <a:lnTo>
                    <a:pt x="1250112" y="470312"/>
                  </a:lnTo>
                  <a:lnTo>
                    <a:pt x="1234286" y="470312"/>
                  </a:lnTo>
                  <a:lnTo>
                    <a:pt x="1189069" y="454486"/>
                  </a:lnTo>
                  <a:lnTo>
                    <a:pt x="1175502" y="456747"/>
                  </a:lnTo>
                  <a:lnTo>
                    <a:pt x="1161939" y="483877"/>
                  </a:lnTo>
                  <a:lnTo>
                    <a:pt x="1141590" y="483877"/>
                  </a:lnTo>
                  <a:lnTo>
                    <a:pt x="1134808" y="443182"/>
                  </a:lnTo>
                  <a:lnTo>
                    <a:pt x="1116721" y="436399"/>
                  </a:lnTo>
                  <a:lnTo>
                    <a:pt x="1116721" y="422834"/>
                  </a:lnTo>
                  <a:lnTo>
                    <a:pt x="1139328" y="411529"/>
                  </a:lnTo>
                  <a:lnTo>
                    <a:pt x="1141590" y="388921"/>
                  </a:lnTo>
                  <a:lnTo>
                    <a:pt x="1132547" y="366312"/>
                  </a:lnTo>
                  <a:lnTo>
                    <a:pt x="1141590" y="332399"/>
                  </a:lnTo>
                  <a:lnTo>
                    <a:pt x="1128025" y="307530"/>
                  </a:lnTo>
                  <a:lnTo>
                    <a:pt x="1105416" y="312051"/>
                  </a:lnTo>
                  <a:lnTo>
                    <a:pt x="1060199" y="280399"/>
                  </a:lnTo>
                  <a:lnTo>
                    <a:pt x="1060199" y="253269"/>
                  </a:lnTo>
                  <a:lnTo>
                    <a:pt x="1037590" y="253269"/>
                  </a:lnTo>
                  <a:lnTo>
                    <a:pt x="1033068" y="239704"/>
                  </a:lnTo>
                  <a:lnTo>
                    <a:pt x="1030807" y="226138"/>
                  </a:lnTo>
                  <a:lnTo>
                    <a:pt x="1021763" y="142486"/>
                  </a:lnTo>
                  <a:lnTo>
                    <a:pt x="1012720" y="126660"/>
                  </a:lnTo>
                  <a:lnTo>
                    <a:pt x="1010460" y="99530"/>
                  </a:lnTo>
                  <a:lnTo>
                    <a:pt x="958459" y="95008"/>
                  </a:lnTo>
                  <a:lnTo>
                    <a:pt x="947155" y="85965"/>
                  </a:lnTo>
                  <a:lnTo>
                    <a:pt x="811503" y="133443"/>
                  </a:lnTo>
                  <a:lnTo>
                    <a:pt x="795676" y="165095"/>
                  </a:lnTo>
                  <a:lnTo>
                    <a:pt x="791156" y="205791"/>
                  </a:lnTo>
                  <a:lnTo>
                    <a:pt x="748199" y="228399"/>
                  </a:lnTo>
                  <a:lnTo>
                    <a:pt x="732372" y="235182"/>
                  </a:lnTo>
                  <a:lnTo>
                    <a:pt x="707503" y="260051"/>
                  </a:lnTo>
                  <a:lnTo>
                    <a:pt x="714285" y="293964"/>
                  </a:lnTo>
                  <a:lnTo>
                    <a:pt x="707503" y="307530"/>
                  </a:lnTo>
                  <a:lnTo>
                    <a:pt x="714285" y="327877"/>
                  </a:lnTo>
                  <a:lnTo>
                    <a:pt x="691678" y="345964"/>
                  </a:lnTo>
                  <a:lnTo>
                    <a:pt x="684895" y="321095"/>
                  </a:lnTo>
                  <a:lnTo>
                    <a:pt x="660024" y="305269"/>
                  </a:lnTo>
                  <a:lnTo>
                    <a:pt x="648721" y="314312"/>
                  </a:lnTo>
                  <a:lnTo>
                    <a:pt x="617068" y="312051"/>
                  </a:lnTo>
                  <a:lnTo>
                    <a:pt x="594460" y="332399"/>
                  </a:lnTo>
                  <a:lnTo>
                    <a:pt x="556026" y="339182"/>
                  </a:lnTo>
                  <a:lnTo>
                    <a:pt x="524372" y="334660"/>
                  </a:lnTo>
                  <a:lnTo>
                    <a:pt x="501765" y="334660"/>
                  </a:lnTo>
                  <a:lnTo>
                    <a:pt x="472373" y="370834"/>
                  </a:lnTo>
                  <a:lnTo>
                    <a:pt x="472373" y="388921"/>
                  </a:lnTo>
                  <a:lnTo>
                    <a:pt x="456548" y="393442"/>
                  </a:lnTo>
                  <a:lnTo>
                    <a:pt x="390982" y="364051"/>
                  </a:lnTo>
                  <a:lnTo>
                    <a:pt x="406807" y="339182"/>
                  </a:lnTo>
                  <a:lnTo>
                    <a:pt x="404547" y="325616"/>
                  </a:lnTo>
                  <a:lnTo>
                    <a:pt x="418112" y="300747"/>
                  </a:lnTo>
                  <a:lnTo>
                    <a:pt x="415850" y="275877"/>
                  </a:lnTo>
                  <a:lnTo>
                    <a:pt x="404547" y="275877"/>
                  </a:lnTo>
                  <a:lnTo>
                    <a:pt x="395503" y="262312"/>
                  </a:lnTo>
                  <a:lnTo>
                    <a:pt x="384200" y="262312"/>
                  </a:lnTo>
                  <a:lnTo>
                    <a:pt x="381938" y="248747"/>
                  </a:lnTo>
                  <a:lnTo>
                    <a:pt x="361590" y="246486"/>
                  </a:lnTo>
                  <a:lnTo>
                    <a:pt x="345764" y="260051"/>
                  </a:lnTo>
                  <a:lnTo>
                    <a:pt x="291503" y="237443"/>
                  </a:lnTo>
                  <a:lnTo>
                    <a:pt x="268895" y="253269"/>
                  </a:lnTo>
                  <a:lnTo>
                    <a:pt x="244024" y="246486"/>
                  </a:lnTo>
                  <a:lnTo>
                    <a:pt x="237243" y="280399"/>
                  </a:lnTo>
                  <a:lnTo>
                    <a:pt x="248548" y="296225"/>
                  </a:lnTo>
                  <a:lnTo>
                    <a:pt x="248548" y="316573"/>
                  </a:lnTo>
                  <a:lnTo>
                    <a:pt x="230461" y="339182"/>
                  </a:lnTo>
                  <a:lnTo>
                    <a:pt x="180720" y="407008"/>
                  </a:lnTo>
                  <a:lnTo>
                    <a:pt x="167156" y="420573"/>
                  </a:lnTo>
                  <a:lnTo>
                    <a:pt x="162633" y="431877"/>
                  </a:lnTo>
                  <a:lnTo>
                    <a:pt x="133243" y="447703"/>
                  </a:lnTo>
                  <a:lnTo>
                    <a:pt x="115156" y="429616"/>
                  </a:lnTo>
                  <a:lnTo>
                    <a:pt x="128721" y="404747"/>
                  </a:lnTo>
                  <a:lnTo>
                    <a:pt x="99329" y="364051"/>
                  </a:lnTo>
                  <a:lnTo>
                    <a:pt x="99329" y="296225"/>
                  </a:lnTo>
                  <a:lnTo>
                    <a:pt x="74460" y="278138"/>
                  </a:lnTo>
                  <a:lnTo>
                    <a:pt x="67678" y="257791"/>
                  </a:lnTo>
                  <a:lnTo>
                    <a:pt x="85765" y="251008"/>
                  </a:lnTo>
                  <a:lnTo>
                    <a:pt x="85765" y="226138"/>
                  </a:lnTo>
                  <a:lnTo>
                    <a:pt x="72198" y="203530"/>
                  </a:lnTo>
                  <a:lnTo>
                    <a:pt x="26981" y="194486"/>
                  </a:lnTo>
                  <a:lnTo>
                    <a:pt x="0" y="157869"/>
                  </a:lnTo>
                  <a:lnTo>
                    <a:pt x="1547" y="158312"/>
                  </a:lnTo>
                  <a:lnTo>
                    <a:pt x="191460" y="85400"/>
                  </a:lnTo>
                  <a:lnTo>
                    <a:pt x="213503" y="59964"/>
                  </a:lnTo>
                  <a:lnTo>
                    <a:pt x="260982" y="61661"/>
                  </a:lnTo>
                  <a:lnTo>
                    <a:pt x="322025" y="27748"/>
                  </a:lnTo>
                  <a:lnTo>
                    <a:pt x="330503" y="15878"/>
                  </a:lnTo>
                  <a:lnTo>
                    <a:pt x="344069" y="9095"/>
                  </a:lnTo>
                  <a:lnTo>
                    <a:pt x="353955" y="0"/>
                  </a:lnTo>
                </a:path>
              </a:pathLst>
            </a:custGeom>
            <a:solidFill>
              <a:srgbClr val="A9D18E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5B6777CC-A59C-4BBE-6CC9-047C60F8A860}"/>
                </a:ext>
              </a:extLst>
            </p:cNvPr>
            <p:cNvSpPr/>
            <p:nvPr/>
          </p:nvSpPr>
          <p:spPr>
            <a:xfrm>
              <a:off x="652386" y="3920273"/>
              <a:ext cx="748757" cy="815626"/>
            </a:xfrm>
            <a:custGeom>
              <a:avLst/>
              <a:gdLst>
                <a:gd name="connsiteX0" fmla="*/ 620908 w 748757"/>
                <a:gd name="connsiteY0" fmla="*/ 0 h 815626"/>
                <a:gd name="connsiteX1" fmla="*/ 644304 w 748757"/>
                <a:gd name="connsiteY1" fmla="*/ 31753 h 815626"/>
                <a:gd name="connsiteX2" fmla="*/ 689522 w 748757"/>
                <a:gd name="connsiteY2" fmla="*/ 40796 h 815626"/>
                <a:gd name="connsiteX3" fmla="*/ 703088 w 748757"/>
                <a:gd name="connsiteY3" fmla="*/ 63405 h 815626"/>
                <a:gd name="connsiteX4" fmla="*/ 703088 w 748757"/>
                <a:gd name="connsiteY4" fmla="*/ 88274 h 815626"/>
                <a:gd name="connsiteX5" fmla="*/ 685001 w 748757"/>
                <a:gd name="connsiteY5" fmla="*/ 95057 h 815626"/>
                <a:gd name="connsiteX6" fmla="*/ 691783 w 748757"/>
                <a:gd name="connsiteY6" fmla="*/ 115404 h 815626"/>
                <a:gd name="connsiteX7" fmla="*/ 716652 w 748757"/>
                <a:gd name="connsiteY7" fmla="*/ 133491 h 815626"/>
                <a:gd name="connsiteX8" fmla="*/ 716652 w 748757"/>
                <a:gd name="connsiteY8" fmla="*/ 201317 h 815626"/>
                <a:gd name="connsiteX9" fmla="*/ 746044 w 748757"/>
                <a:gd name="connsiteY9" fmla="*/ 242013 h 815626"/>
                <a:gd name="connsiteX10" fmla="*/ 732479 w 748757"/>
                <a:gd name="connsiteY10" fmla="*/ 266882 h 815626"/>
                <a:gd name="connsiteX11" fmla="*/ 743540 w 748757"/>
                <a:gd name="connsiteY11" fmla="*/ 277943 h 815626"/>
                <a:gd name="connsiteX12" fmla="*/ 743331 w 748757"/>
                <a:gd name="connsiteY12" fmla="*/ 279091 h 815626"/>
                <a:gd name="connsiteX13" fmla="*/ 732479 w 748757"/>
                <a:gd name="connsiteY13" fmla="*/ 374047 h 815626"/>
                <a:gd name="connsiteX14" fmla="*/ 748757 w 748757"/>
                <a:gd name="connsiteY14" fmla="*/ 420169 h 815626"/>
                <a:gd name="connsiteX15" fmla="*/ 740618 w 748757"/>
                <a:gd name="connsiteY15" fmla="*/ 460864 h 815626"/>
                <a:gd name="connsiteX16" fmla="*/ 727053 w 748757"/>
                <a:gd name="connsiteY16" fmla="*/ 482569 h 815626"/>
                <a:gd name="connsiteX17" fmla="*/ 735192 w 748757"/>
                <a:gd name="connsiteY17" fmla="*/ 528690 h 815626"/>
                <a:gd name="connsiteX18" fmla="*/ 705348 w 748757"/>
                <a:gd name="connsiteY18" fmla="*/ 528690 h 815626"/>
                <a:gd name="connsiteX19" fmla="*/ 664653 w 748757"/>
                <a:gd name="connsiteY19" fmla="*/ 563960 h 815626"/>
                <a:gd name="connsiteX20" fmla="*/ 659227 w 748757"/>
                <a:gd name="connsiteY20" fmla="*/ 593803 h 815626"/>
                <a:gd name="connsiteX21" fmla="*/ 689070 w 748757"/>
                <a:gd name="connsiteY21" fmla="*/ 596516 h 815626"/>
                <a:gd name="connsiteX22" fmla="*/ 678218 w 748757"/>
                <a:gd name="connsiteY22" fmla="*/ 629072 h 815626"/>
                <a:gd name="connsiteX23" fmla="*/ 648375 w 748757"/>
                <a:gd name="connsiteY23" fmla="*/ 639924 h 815626"/>
                <a:gd name="connsiteX24" fmla="*/ 640235 w 748757"/>
                <a:gd name="connsiteY24" fmla="*/ 661629 h 815626"/>
                <a:gd name="connsiteX25" fmla="*/ 618531 w 748757"/>
                <a:gd name="connsiteY25" fmla="*/ 667055 h 815626"/>
                <a:gd name="connsiteX26" fmla="*/ 618531 w 748757"/>
                <a:gd name="connsiteY26" fmla="*/ 683333 h 815626"/>
                <a:gd name="connsiteX27" fmla="*/ 634809 w 748757"/>
                <a:gd name="connsiteY27" fmla="*/ 705037 h 815626"/>
                <a:gd name="connsiteX28" fmla="*/ 602253 w 748757"/>
                <a:gd name="connsiteY28" fmla="*/ 734881 h 815626"/>
                <a:gd name="connsiteX29" fmla="*/ 596827 w 748757"/>
                <a:gd name="connsiteY29" fmla="*/ 756585 h 815626"/>
                <a:gd name="connsiteX30" fmla="*/ 577836 w 748757"/>
                <a:gd name="connsiteY30" fmla="*/ 762011 h 815626"/>
                <a:gd name="connsiteX31" fmla="*/ 575123 w 748757"/>
                <a:gd name="connsiteY31" fmla="*/ 783715 h 815626"/>
                <a:gd name="connsiteX32" fmla="*/ 558844 w 748757"/>
                <a:gd name="connsiteY32" fmla="*/ 794567 h 815626"/>
                <a:gd name="connsiteX33" fmla="*/ 510010 w 748757"/>
                <a:gd name="connsiteY33" fmla="*/ 797280 h 815626"/>
                <a:gd name="connsiteX34" fmla="*/ 461175 w 748757"/>
                <a:gd name="connsiteY34" fmla="*/ 751159 h 815626"/>
                <a:gd name="connsiteX35" fmla="*/ 434044 w 748757"/>
                <a:gd name="connsiteY35" fmla="*/ 748446 h 815626"/>
                <a:gd name="connsiteX36" fmla="*/ 409627 w 748757"/>
                <a:gd name="connsiteY36" fmla="*/ 764724 h 815626"/>
                <a:gd name="connsiteX37" fmla="*/ 352653 w 748757"/>
                <a:gd name="connsiteY37" fmla="*/ 737594 h 815626"/>
                <a:gd name="connsiteX38" fmla="*/ 347227 w 748757"/>
                <a:gd name="connsiteY38" fmla="*/ 699611 h 815626"/>
                <a:gd name="connsiteX39" fmla="*/ 314671 w 748757"/>
                <a:gd name="connsiteY39" fmla="*/ 715889 h 815626"/>
                <a:gd name="connsiteX40" fmla="*/ 317384 w 748757"/>
                <a:gd name="connsiteY40" fmla="*/ 732168 h 815626"/>
                <a:gd name="connsiteX41" fmla="*/ 298392 w 748757"/>
                <a:gd name="connsiteY41" fmla="*/ 734881 h 815626"/>
                <a:gd name="connsiteX42" fmla="*/ 252271 w 748757"/>
                <a:gd name="connsiteY42" fmla="*/ 743020 h 815626"/>
                <a:gd name="connsiteX43" fmla="*/ 268549 w 748757"/>
                <a:gd name="connsiteY43" fmla="*/ 699611 h 815626"/>
                <a:gd name="connsiteX44" fmla="*/ 252271 w 748757"/>
                <a:gd name="connsiteY44" fmla="*/ 696898 h 815626"/>
                <a:gd name="connsiteX45" fmla="*/ 227853 w 748757"/>
                <a:gd name="connsiteY45" fmla="*/ 705037 h 815626"/>
                <a:gd name="connsiteX46" fmla="*/ 214288 w 748757"/>
                <a:gd name="connsiteY46" fmla="*/ 694185 h 815626"/>
                <a:gd name="connsiteX47" fmla="*/ 195297 w 748757"/>
                <a:gd name="connsiteY47" fmla="*/ 710463 h 815626"/>
                <a:gd name="connsiteX48" fmla="*/ 179019 w 748757"/>
                <a:gd name="connsiteY48" fmla="*/ 705037 h 815626"/>
                <a:gd name="connsiteX49" fmla="*/ 146462 w 748757"/>
                <a:gd name="connsiteY49" fmla="*/ 737594 h 815626"/>
                <a:gd name="connsiteX50" fmla="*/ 119332 w 748757"/>
                <a:gd name="connsiteY50" fmla="*/ 713176 h 815626"/>
                <a:gd name="connsiteX51" fmla="*/ 81349 w 748757"/>
                <a:gd name="connsiteY51" fmla="*/ 713176 h 815626"/>
                <a:gd name="connsiteX52" fmla="*/ 29801 w 748757"/>
                <a:gd name="connsiteY52" fmla="*/ 770150 h 815626"/>
                <a:gd name="connsiteX53" fmla="*/ 16236 w 748757"/>
                <a:gd name="connsiteY53" fmla="*/ 808133 h 815626"/>
                <a:gd name="connsiteX54" fmla="*/ 0 w 748757"/>
                <a:gd name="connsiteY54" fmla="*/ 815626 h 815626"/>
                <a:gd name="connsiteX55" fmla="*/ 0 w 748757"/>
                <a:gd name="connsiteY55" fmla="*/ 253338 h 815626"/>
                <a:gd name="connsiteX56" fmla="*/ 29801 w 748757"/>
                <a:gd name="connsiteY56" fmla="*/ 268239 h 815626"/>
                <a:gd name="connsiteX57" fmla="*/ 40654 w 748757"/>
                <a:gd name="connsiteY57" fmla="*/ 284517 h 815626"/>
                <a:gd name="connsiteX58" fmla="*/ 56932 w 748757"/>
                <a:gd name="connsiteY58" fmla="*/ 281804 h 815626"/>
                <a:gd name="connsiteX59" fmla="*/ 108480 w 748757"/>
                <a:gd name="connsiteY59" fmla="*/ 298082 h 815626"/>
                <a:gd name="connsiteX60" fmla="*/ 189871 w 748757"/>
                <a:gd name="connsiteY60" fmla="*/ 284517 h 815626"/>
                <a:gd name="connsiteX61" fmla="*/ 273975 w 748757"/>
                <a:gd name="connsiteY61" fmla="*/ 298082 h 815626"/>
                <a:gd name="connsiteX62" fmla="*/ 301105 w 748757"/>
                <a:gd name="connsiteY62" fmla="*/ 260100 h 815626"/>
                <a:gd name="connsiteX63" fmla="*/ 336375 w 748757"/>
                <a:gd name="connsiteY63" fmla="*/ 238395 h 815626"/>
                <a:gd name="connsiteX64" fmla="*/ 339088 w 748757"/>
                <a:gd name="connsiteY64" fmla="*/ 205839 h 815626"/>
                <a:gd name="connsiteX65" fmla="*/ 368931 w 748757"/>
                <a:gd name="connsiteY65" fmla="*/ 167856 h 815626"/>
                <a:gd name="connsiteX66" fmla="*/ 374357 w 748757"/>
                <a:gd name="connsiteY66" fmla="*/ 127161 h 815626"/>
                <a:gd name="connsiteX67" fmla="*/ 366218 w 748757"/>
                <a:gd name="connsiteY67" fmla="*/ 102744 h 815626"/>
                <a:gd name="connsiteX68" fmla="*/ 390636 w 748757"/>
                <a:gd name="connsiteY68" fmla="*/ 64761 h 815626"/>
                <a:gd name="connsiteX69" fmla="*/ 406914 w 748757"/>
                <a:gd name="connsiteY69" fmla="*/ 48483 h 815626"/>
                <a:gd name="connsiteX70" fmla="*/ 482879 w 748757"/>
                <a:gd name="connsiteY70" fmla="*/ 21353 h 815626"/>
                <a:gd name="connsiteX71" fmla="*/ 512723 w 748757"/>
                <a:gd name="connsiteY71" fmla="*/ 21353 h 815626"/>
                <a:gd name="connsiteX72" fmla="*/ 553418 w 748757"/>
                <a:gd name="connsiteY72" fmla="*/ 7787 h 815626"/>
                <a:gd name="connsiteX0" fmla="*/ 727194 w 855043"/>
                <a:gd name="connsiteY0" fmla="*/ 0 h 815626"/>
                <a:gd name="connsiteX1" fmla="*/ 750590 w 855043"/>
                <a:gd name="connsiteY1" fmla="*/ 31753 h 815626"/>
                <a:gd name="connsiteX2" fmla="*/ 795808 w 855043"/>
                <a:gd name="connsiteY2" fmla="*/ 40796 h 815626"/>
                <a:gd name="connsiteX3" fmla="*/ 809374 w 855043"/>
                <a:gd name="connsiteY3" fmla="*/ 63405 h 815626"/>
                <a:gd name="connsiteX4" fmla="*/ 809374 w 855043"/>
                <a:gd name="connsiteY4" fmla="*/ 88274 h 815626"/>
                <a:gd name="connsiteX5" fmla="*/ 791287 w 855043"/>
                <a:gd name="connsiteY5" fmla="*/ 95057 h 815626"/>
                <a:gd name="connsiteX6" fmla="*/ 798069 w 855043"/>
                <a:gd name="connsiteY6" fmla="*/ 115404 h 815626"/>
                <a:gd name="connsiteX7" fmla="*/ 822938 w 855043"/>
                <a:gd name="connsiteY7" fmla="*/ 133491 h 815626"/>
                <a:gd name="connsiteX8" fmla="*/ 822938 w 855043"/>
                <a:gd name="connsiteY8" fmla="*/ 201317 h 815626"/>
                <a:gd name="connsiteX9" fmla="*/ 852330 w 855043"/>
                <a:gd name="connsiteY9" fmla="*/ 242013 h 815626"/>
                <a:gd name="connsiteX10" fmla="*/ 838765 w 855043"/>
                <a:gd name="connsiteY10" fmla="*/ 266882 h 815626"/>
                <a:gd name="connsiteX11" fmla="*/ 849826 w 855043"/>
                <a:gd name="connsiteY11" fmla="*/ 277943 h 815626"/>
                <a:gd name="connsiteX12" fmla="*/ 849617 w 855043"/>
                <a:gd name="connsiteY12" fmla="*/ 279091 h 815626"/>
                <a:gd name="connsiteX13" fmla="*/ 838765 w 855043"/>
                <a:gd name="connsiteY13" fmla="*/ 374047 h 815626"/>
                <a:gd name="connsiteX14" fmla="*/ 855043 w 855043"/>
                <a:gd name="connsiteY14" fmla="*/ 420169 h 815626"/>
                <a:gd name="connsiteX15" fmla="*/ 846904 w 855043"/>
                <a:gd name="connsiteY15" fmla="*/ 460864 h 815626"/>
                <a:gd name="connsiteX16" fmla="*/ 833339 w 855043"/>
                <a:gd name="connsiteY16" fmla="*/ 482569 h 815626"/>
                <a:gd name="connsiteX17" fmla="*/ 841478 w 855043"/>
                <a:gd name="connsiteY17" fmla="*/ 528690 h 815626"/>
                <a:gd name="connsiteX18" fmla="*/ 811634 w 855043"/>
                <a:gd name="connsiteY18" fmla="*/ 528690 h 815626"/>
                <a:gd name="connsiteX19" fmla="*/ 770939 w 855043"/>
                <a:gd name="connsiteY19" fmla="*/ 563960 h 815626"/>
                <a:gd name="connsiteX20" fmla="*/ 765513 w 855043"/>
                <a:gd name="connsiteY20" fmla="*/ 593803 h 815626"/>
                <a:gd name="connsiteX21" fmla="*/ 795356 w 855043"/>
                <a:gd name="connsiteY21" fmla="*/ 596516 h 815626"/>
                <a:gd name="connsiteX22" fmla="*/ 784504 w 855043"/>
                <a:gd name="connsiteY22" fmla="*/ 629072 h 815626"/>
                <a:gd name="connsiteX23" fmla="*/ 754661 w 855043"/>
                <a:gd name="connsiteY23" fmla="*/ 639924 h 815626"/>
                <a:gd name="connsiteX24" fmla="*/ 746521 w 855043"/>
                <a:gd name="connsiteY24" fmla="*/ 661629 h 815626"/>
                <a:gd name="connsiteX25" fmla="*/ 724817 w 855043"/>
                <a:gd name="connsiteY25" fmla="*/ 667055 h 815626"/>
                <a:gd name="connsiteX26" fmla="*/ 724817 w 855043"/>
                <a:gd name="connsiteY26" fmla="*/ 683333 h 815626"/>
                <a:gd name="connsiteX27" fmla="*/ 741095 w 855043"/>
                <a:gd name="connsiteY27" fmla="*/ 705037 h 815626"/>
                <a:gd name="connsiteX28" fmla="*/ 708539 w 855043"/>
                <a:gd name="connsiteY28" fmla="*/ 734881 h 815626"/>
                <a:gd name="connsiteX29" fmla="*/ 703113 w 855043"/>
                <a:gd name="connsiteY29" fmla="*/ 756585 h 815626"/>
                <a:gd name="connsiteX30" fmla="*/ 684122 w 855043"/>
                <a:gd name="connsiteY30" fmla="*/ 762011 h 815626"/>
                <a:gd name="connsiteX31" fmla="*/ 681409 w 855043"/>
                <a:gd name="connsiteY31" fmla="*/ 783715 h 815626"/>
                <a:gd name="connsiteX32" fmla="*/ 665130 w 855043"/>
                <a:gd name="connsiteY32" fmla="*/ 794567 h 815626"/>
                <a:gd name="connsiteX33" fmla="*/ 616296 w 855043"/>
                <a:gd name="connsiteY33" fmla="*/ 797280 h 815626"/>
                <a:gd name="connsiteX34" fmla="*/ 567461 w 855043"/>
                <a:gd name="connsiteY34" fmla="*/ 751159 h 815626"/>
                <a:gd name="connsiteX35" fmla="*/ 540330 w 855043"/>
                <a:gd name="connsiteY35" fmla="*/ 748446 h 815626"/>
                <a:gd name="connsiteX36" fmla="*/ 515913 w 855043"/>
                <a:gd name="connsiteY36" fmla="*/ 764724 h 815626"/>
                <a:gd name="connsiteX37" fmla="*/ 458939 w 855043"/>
                <a:gd name="connsiteY37" fmla="*/ 737594 h 815626"/>
                <a:gd name="connsiteX38" fmla="*/ 453513 w 855043"/>
                <a:gd name="connsiteY38" fmla="*/ 699611 h 815626"/>
                <a:gd name="connsiteX39" fmla="*/ 420957 w 855043"/>
                <a:gd name="connsiteY39" fmla="*/ 715889 h 815626"/>
                <a:gd name="connsiteX40" fmla="*/ 423670 w 855043"/>
                <a:gd name="connsiteY40" fmla="*/ 732168 h 815626"/>
                <a:gd name="connsiteX41" fmla="*/ 404678 w 855043"/>
                <a:gd name="connsiteY41" fmla="*/ 734881 h 815626"/>
                <a:gd name="connsiteX42" fmla="*/ 358557 w 855043"/>
                <a:gd name="connsiteY42" fmla="*/ 743020 h 815626"/>
                <a:gd name="connsiteX43" fmla="*/ 374835 w 855043"/>
                <a:gd name="connsiteY43" fmla="*/ 699611 h 815626"/>
                <a:gd name="connsiteX44" fmla="*/ 358557 w 855043"/>
                <a:gd name="connsiteY44" fmla="*/ 696898 h 815626"/>
                <a:gd name="connsiteX45" fmla="*/ 334139 w 855043"/>
                <a:gd name="connsiteY45" fmla="*/ 705037 h 815626"/>
                <a:gd name="connsiteX46" fmla="*/ 320574 w 855043"/>
                <a:gd name="connsiteY46" fmla="*/ 694185 h 815626"/>
                <a:gd name="connsiteX47" fmla="*/ 301583 w 855043"/>
                <a:gd name="connsiteY47" fmla="*/ 710463 h 815626"/>
                <a:gd name="connsiteX48" fmla="*/ 285305 w 855043"/>
                <a:gd name="connsiteY48" fmla="*/ 705037 h 815626"/>
                <a:gd name="connsiteX49" fmla="*/ 252748 w 855043"/>
                <a:gd name="connsiteY49" fmla="*/ 737594 h 815626"/>
                <a:gd name="connsiteX50" fmla="*/ 225618 w 855043"/>
                <a:gd name="connsiteY50" fmla="*/ 713176 h 815626"/>
                <a:gd name="connsiteX51" fmla="*/ 187635 w 855043"/>
                <a:gd name="connsiteY51" fmla="*/ 713176 h 815626"/>
                <a:gd name="connsiteX52" fmla="*/ 136087 w 855043"/>
                <a:gd name="connsiteY52" fmla="*/ 770150 h 815626"/>
                <a:gd name="connsiteX53" fmla="*/ 122522 w 855043"/>
                <a:gd name="connsiteY53" fmla="*/ 808133 h 815626"/>
                <a:gd name="connsiteX54" fmla="*/ 106286 w 855043"/>
                <a:gd name="connsiteY54" fmla="*/ 815626 h 815626"/>
                <a:gd name="connsiteX55" fmla="*/ 0 w 855043"/>
                <a:gd name="connsiteY55" fmla="*/ 518377 h 815626"/>
                <a:gd name="connsiteX56" fmla="*/ 106286 w 855043"/>
                <a:gd name="connsiteY56" fmla="*/ 253338 h 815626"/>
                <a:gd name="connsiteX57" fmla="*/ 136087 w 855043"/>
                <a:gd name="connsiteY57" fmla="*/ 268239 h 815626"/>
                <a:gd name="connsiteX58" fmla="*/ 146940 w 855043"/>
                <a:gd name="connsiteY58" fmla="*/ 284517 h 815626"/>
                <a:gd name="connsiteX59" fmla="*/ 163218 w 855043"/>
                <a:gd name="connsiteY59" fmla="*/ 281804 h 815626"/>
                <a:gd name="connsiteX60" fmla="*/ 214766 w 855043"/>
                <a:gd name="connsiteY60" fmla="*/ 298082 h 815626"/>
                <a:gd name="connsiteX61" fmla="*/ 296157 w 855043"/>
                <a:gd name="connsiteY61" fmla="*/ 284517 h 815626"/>
                <a:gd name="connsiteX62" fmla="*/ 380261 w 855043"/>
                <a:gd name="connsiteY62" fmla="*/ 298082 h 815626"/>
                <a:gd name="connsiteX63" fmla="*/ 407391 w 855043"/>
                <a:gd name="connsiteY63" fmla="*/ 260100 h 815626"/>
                <a:gd name="connsiteX64" fmla="*/ 442661 w 855043"/>
                <a:gd name="connsiteY64" fmla="*/ 238395 h 815626"/>
                <a:gd name="connsiteX65" fmla="*/ 445374 w 855043"/>
                <a:gd name="connsiteY65" fmla="*/ 205839 h 815626"/>
                <a:gd name="connsiteX66" fmla="*/ 475217 w 855043"/>
                <a:gd name="connsiteY66" fmla="*/ 167856 h 815626"/>
                <a:gd name="connsiteX67" fmla="*/ 480643 w 855043"/>
                <a:gd name="connsiteY67" fmla="*/ 127161 h 815626"/>
                <a:gd name="connsiteX68" fmla="*/ 472504 w 855043"/>
                <a:gd name="connsiteY68" fmla="*/ 102744 h 815626"/>
                <a:gd name="connsiteX69" fmla="*/ 496922 w 855043"/>
                <a:gd name="connsiteY69" fmla="*/ 64761 h 815626"/>
                <a:gd name="connsiteX70" fmla="*/ 513200 w 855043"/>
                <a:gd name="connsiteY70" fmla="*/ 48483 h 815626"/>
                <a:gd name="connsiteX71" fmla="*/ 589165 w 855043"/>
                <a:gd name="connsiteY71" fmla="*/ 21353 h 815626"/>
                <a:gd name="connsiteX72" fmla="*/ 619009 w 855043"/>
                <a:gd name="connsiteY72" fmla="*/ 21353 h 815626"/>
                <a:gd name="connsiteX73" fmla="*/ 659704 w 855043"/>
                <a:gd name="connsiteY73" fmla="*/ 7787 h 815626"/>
                <a:gd name="connsiteX74" fmla="*/ 727194 w 855043"/>
                <a:gd name="connsiteY74" fmla="*/ 0 h 815626"/>
                <a:gd name="connsiteX0" fmla="*/ 0 w 855043"/>
                <a:gd name="connsiteY0" fmla="*/ 518377 h 815626"/>
                <a:gd name="connsiteX1" fmla="*/ 106286 w 855043"/>
                <a:gd name="connsiteY1" fmla="*/ 253338 h 815626"/>
                <a:gd name="connsiteX2" fmla="*/ 136087 w 855043"/>
                <a:gd name="connsiteY2" fmla="*/ 268239 h 815626"/>
                <a:gd name="connsiteX3" fmla="*/ 146940 w 855043"/>
                <a:gd name="connsiteY3" fmla="*/ 284517 h 815626"/>
                <a:gd name="connsiteX4" fmla="*/ 163218 w 855043"/>
                <a:gd name="connsiteY4" fmla="*/ 281804 h 815626"/>
                <a:gd name="connsiteX5" fmla="*/ 214766 w 855043"/>
                <a:gd name="connsiteY5" fmla="*/ 298082 h 815626"/>
                <a:gd name="connsiteX6" fmla="*/ 296157 w 855043"/>
                <a:gd name="connsiteY6" fmla="*/ 284517 h 815626"/>
                <a:gd name="connsiteX7" fmla="*/ 380261 w 855043"/>
                <a:gd name="connsiteY7" fmla="*/ 298082 h 815626"/>
                <a:gd name="connsiteX8" fmla="*/ 407391 w 855043"/>
                <a:gd name="connsiteY8" fmla="*/ 260100 h 815626"/>
                <a:gd name="connsiteX9" fmla="*/ 442661 w 855043"/>
                <a:gd name="connsiteY9" fmla="*/ 238395 h 815626"/>
                <a:gd name="connsiteX10" fmla="*/ 445374 w 855043"/>
                <a:gd name="connsiteY10" fmla="*/ 205839 h 815626"/>
                <a:gd name="connsiteX11" fmla="*/ 475217 w 855043"/>
                <a:gd name="connsiteY11" fmla="*/ 167856 h 815626"/>
                <a:gd name="connsiteX12" fmla="*/ 480643 w 855043"/>
                <a:gd name="connsiteY12" fmla="*/ 127161 h 815626"/>
                <a:gd name="connsiteX13" fmla="*/ 472504 w 855043"/>
                <a:gd name="connsiteY13" fmla="*/ 102744 h 815626"/>
                <a:gd name="connsiteX14" fmla="*/ 496922 w 855043"/>
                <a:gd name="connsiteY14" fmla="*/ 64761 h 815626"/>
                <a:gd name="connsiteX15" fmla="*/ 513200 w 855043"/>
                <a:gd name="connsiteY15" fmla="*/ 48483 h 815626"/>
                <a:gd name="connsiteX16" fmla="*/ 589165 w 855043"/>
                <a:gd name="connsiteY16" fmla="*/ 21353 h 815626"/>
                <a:gd name="connsiteX17" fmla="*/ 619009 w 855043"/>
                <a:gd name="connsiteY17" fmla="*/ 21353 h 815626"/>
                <a:gd name="connsiteX18" fmla="*/ 659704 w 855043"/>
                <a:gd name="connsiteY18" fmla="*/ 7787 h 815626"/>
                <a:gd name="connsiteX19" fmla="*/ 727194 w 855043"/>
                <a:gd name="connsiteY19" fmla="*/ 0 h 815626"/>
                <a:gd name="connsiteX20" fmla="*/ 750590 w 855043"/>
                <a:gd name="connsiteY20" fmla="*/ 31753 h 815626"/>
                <a:gd name="connsiteX21" fmla="*/ 795808 w 855043"/>
                <a:gd name="connsiteY21" fmla="*/ 40796 h 815626"/>
                <a:gd name="connsiteX22" fmla="*/ 809374 w 855043"/>
                <a:gd name="connsiteY22" fmla="*/ 63405 h 815626"/>
                <a:gd name="connsiteX23" fmla="*/ 809374 w 855043"/>
                <a:gd name="connsiteY23" fmla="*/ 88274 h 815626"/>
                <a:gd name="connsiteX24" fmla="*/ 791287 w 855043"/>
                <a:gd name="connsiteY24" fmla="*/ 95057 h 815626"/>
                <a:gd name="connsiteX25" fmla="*/ 798069 w 855043"/>
                <a:gd name="connsiteY25" fmla="*/ 115404 h 815626"/>
                <a:gd name="connsiteX26" fmla="*/ 822938 w 855043"/>
                <a:gd name="connsiteY26" fmla="*/ 133491 h 815626"/>
                <a:gd name="connsiteX27" fmla="*/ 822938 w 855043"/>
                <a:gd name="connsiteY27" fmla="*/ 201317 h 815626"/>
                <a:gd name="connsiteX28" fmla="*/ 852330 w 855043"/>
                <a:gd name="connsiteY28" fmla="*/ 242013 h 815626"/>
                <a:gd name="connsiteX29" fmla="*/ 838765 w 855043"/>
                <a:gd name="connsiteY29" fmla="*/ 266882 h 815626"/>
                <a:gd name="connsiteX30" fmla="*/ 849826 w 855043"/>
                <a:gd name="connsiteY30" fmla="*/ 277943 h 815626"/>
                <a:gd name="connsiteX31" fmla="*/ 849617 w 855043"/>
                <a:gd name="connsiteY31" fmla="*/ 279091 h 815626"/>
                <a:gd name="connsiteX32" fmla="*/ 838765 w 855043"/>
                <a:gd name="connsiteY32" fmla="*/ 374047 h 815626"/>
                <a:gd name="connsiteX33" fmla="*/ 855043 w 855043"/>
                <a:gd name="connsiteY33" fmla="*/ 420169 h 815626"/>
                <a:gd name="connsiteX34" fmla="*/ 846904 w 855043"/>
                <a:gd name="connsiteY34" fmla="*/ 460864 h 815626"/>
                <a:gd name="connsiteX35" fmla="*/ 833339 w 855043"/>
                <a:gd name="connsiteY35" fmla="*/ 482569 h 815626"/>
                <a:gd name="connsiteX36" fmla="*/ 841478 w 855043"/>
                <a:gd name="connsiteY36" fmla="*/ 528690 h 815626"/>
                <a:gd name="connsiteX37" fmla="*/ 811634 w 855043"/>
                <a:gd name="connsiteY37" fmla="*/ 528690 h 815626"/>
                <a:gd name="connsiteX38" fmla="*/ 770939 w 855043"/>
                <a:gd name="connsiteY38" fmla="*/ 563960 h 815626"/>
                <a:gd name="connsiteX39" fmla="*/ 765513 w 855043"/>
                <a:gd name="connsiteY39" fmla="*/ 593803 h 815626"/>
                <a:gd name="connsiteX40" fmla="*/ 795356 w 855043"/>
                <a:gd name="connsiteY40" fmla="*/ 596516 h 815626"/>
                <a:gd name="connsiteX41" fmla="*/ 784504 w 855043"/>
                <a:gd name="connsiteY41" fmla="*/ 629072 h 815626"/>
                <a:gd name="connsiteX42" fmla="*/ 754661 w 855043"/>
                <a:gd name="connsiteY42" fmla="*/ 639924 h 815626"/>
                <a:gd name="connsiteX43" fmla="*/ 746521 w 855043"/>
                <a:gd name="connsiteY43" fmla="*/ 661629 h 815626"/>
                <a:gd name="connsiteX44" fmla="*/ 724817 w 855043"/>
                <a:gd name="connsiteY44" fmla="*/ 667055 h 815626"/>
                <a:gd name="connsiteX45" fmla="*/ 724817 w 855043"/>
                <a:gd name="connsiteY45" fmla="*/ 683333 h 815626"/>
                <a:gd name="connsiteX46" fmla="*/ 741095 w 855043"/>
                <a:gd name="connsiteY46" fmla="*/ 705037 h 815626"/>
                <a:gd name="connsiteX47" fmla="*/ 708539 w 855043"/>
                <a:gd name="connsiteY47" fmla="*/ 734881 h 815626"/>
                <a:gd name="connsiteX48" fmla="*/ 703113 w 855043"/>
                <a:gd name="connsiteY48" fmla="*/ 756585 h 815626"/>
                <a:gd name="connsiteX49" fmla="*/ 684122 w 855043"/>
                <a:gd name="connsiteY49" fmla="*/ 762011 h 815626"/>
                <a:gd name="connsiteX50" fmla="*/ 681409 w 855043"/>
                <a:gd name="connsiteY50" fmla="*/ 783715 h 815626"/>
                <a:gd name="connsiteX51" fmla="*/ 665130 w 855043"/>
                <a:gd name="connsiteY51" fmla="*/ 794567 h 815626"/>
                <a:gd name="connsiteX52" fmla="*/ 616296 w 855043"/>
                <a:gd name="connsiteY52" fmla="*/ 797280 h 815626"/>
                <a:gd name="connsiteX53" fmla="*/ 567461 w 855043"/>
                <a:gd name="connsiteY53" fmla="*/ 751159 h 815626"/>
                <a:gd name="connsiteX54" fmla="*/ 540330 w 855043"/>
                <a:gd name="connsiteY54" fmla="*/ 748446 h 815626"/>
                <a:gd name="connsiteX55" fmla="*/ 515913 w 855043"/>
                <a:gd name="connsiteY55" fmla="*/ 764724 h 815626"/>
                <a:gd name="connsiteX56" fmla="*/ 458939 w 855043"/>
                <a:gd name="connsiteY56" fmla="*/ 737594 h 815626"/>
                <a:gd name="connsiteX57" fmla="*/ 453513 w 855043"/>
                <a:gd name="connsiteY57" fmla="*/ 699611 h 815626"/>
                <a:gd name="connsiteX58" fmla="*/ 420957 w 855043"/>
                <a:gd name="connsiteY58" fmla="*/ 715889 h 815626"/>
                <a:gd name="connsiteX59" fmla="*/ 423670 w 855043"/>
                <a:gd name="connsiteY59" fmla="*/ 732168 h 815626"/>
                <a:gd name="connsiteX60" fmla="*/ 404678 w 855043"/>
                <a:gd name="connsiteY60" fmla="*/ 734881 h 815626"/>
                <a:gd name="connsiteX61" fmla="*/ 358557 w 855043"/>
                <a:gd name="connsiteY61" fmla="*/ 743020 h 815626"/>
                <a:gd name="connsiteX62" fmla="*/ 374835 w 855043"/>
                <a:gd name="connsiteY62" fmla="*/ 699611 h 815626"/>
                <a:gd name="connsiteX63" fmla="*/ 358557 w 855043"/>
                <a:gd name="connsiteY63" fmla="*/ 696898 h 815626"/>
                <a:gd name="connsiteX64" fmla="*/ 334139 w 855043"/>
                <a:gd name="connsiteY64" fmla="*/ 705037 h 815626"/>
                <a:gd name="connsiteX65" fmla="*/ 320574 w 855043"/>
                <a:gd name="connsiteY65" fmla="*/ 694185 h 815626"/>
                <a:gd name="connsiteX66" fmla="*/ 301583 w 855043"/>
                <a:gd name="connsiteY66" fmla="*/ 710463 h 815626"/>
                <a:gd name="connsiteX67" fmla="*/ 285305 w 855043"/>
                <a:gd name="connsiteY67" fmla="*/ 705037 h 815626"/>
                <a:gd name="connsiteX68" fmla="*/ 252748 w 855043"/>
                <a:gd name="connsiteY68" fmla="*/ 737594 h 815626"/>
                <a:gd name="connsiteX69" fmla="*/ 225618 w 855043"/>
                <a:gd name="connsiteY69" fmla="*/ 713176 h 815626"/>
                <a:gd name="connsiteX70" fmla="*/ 187635 w 855043"/>
                <a:gd name="connsiteY70" fmla="*/ 713176 h 815626"/>
                <a:gd name="connsiteX71" fmla="*/ 136087 w 855043"/>
                <a:gd name="connsiteY71" fmla="*/ 770150 h 815626"/>
                <a:gd name="connsiteX72" fmla="*/ 122522 w 855043"/>
                <a:gd name="connsiteY72" fmla="*/ 808133 h 815626"/>
                <a:gd name="connsiteX73" fmla="*/ 106286 w 855043"/>
                <a:gd name="connsiteY73" fmla="*/ 815626 h 815626"/>
                <a:gd name="connsiteX74" fmla="*/ 91440 w 855043"/>
                <a:gd name="connsiteY74" fmla="*/ 609817 h 815626"/>
                <a:gd name="connsiteX0" fmla="*/ 50526 w 799283"/>
                <a:gd name="connsiteY0" fmla="*/ 253338 h 815626"/>
                <a:gd name="connsiteX1" fmla="*/ 80327 w 799283"/>
                <a:gd name="connsiteY1" fmla="*/ 268239 h 815626"/>
                <a:gd name="connsiteX2" fmla="*/ 91180 w 799283"/>
                <a:gd name="connsiteY2" fmla="*/ 284517 h 815626"/>
                <a:gd name="connsiteX3" fmla="*/ 107458 w 799283"/>
                <a:gd name="connsiteY3" fmla="*/ 281804 h 815626"/>
                <a:gd name="connsiteX4" fmla="*/ 159006 w 799283"/>
                <a:gd name="connsiteY4" fmla="*/ 298082 h 815626"/>
                <a:gd name="connsiteX5" fmla="*/ 240397 w 799283"/>
                <a:gd name="connsiteY5" fmla="*/ 284517 h 815626"/>
                <a:gd name="connsiteX6" fmla="*/ 324501 w 799283"/>
                <a:gd name="connsiteY6" fmla="*/ 298082 h 815626"/>
                <a:gd name="connsiteX7" fmla="*/ 351631 w 799283"/>
                <a:gd name="connsiteY7" fmla="*/ 260100 h 815626"/>
                <a:gd name="connsiteX8" fmla="*/ 386901 w 799283"/>
                <a:gd name="connsiteY8" fmla="*/ 238395 h 815626"/>
                <a:gd name="connsiteX9" fmla="*/ 389614 w 799283"/>
                <a:gd name="connsiteY9" fmla="*/ 205839 h 815626"/>
                <a:gd name="connsiteX10" fmla="*/ 419457 w 799283"/>
                <a:gd name="connsiteY10" fmla="*/ 167856 h 815626"/>
                <a:gd name="connsiteX11" fmla="*/ 424883 w 799283"/>
                <a:gd name="connsiteY11" fmla="*/ 127161 h 815626"/>
                <a:gd name="connsiteX12" fmla="*/ 416744 w 799283"/>
                <a:gd name="connsiteY12" fmla="*/ 102744 h 815626"/>
                <a:gd name="connsiteX13" fmla="*/ 441162 w 799283"/>
                <a:gd name="connsiteY13" fmla="*/ 64761 h 815626"/>
                <a:gd name="connsiteX14" fmla="*/ 457440 w 799283"/>
                <a:gd name="connsiteY14" fmla="*/ 48483 h 815626"/>
                <a:gd name="connsiteX15" fmla="*/ 533405 w 799283"/>
                <a:gd name="connsiteY15" fmla="*/ 21353 h 815626"/>
                <a:gd name="connsiteX16" fmla="*/ 563249 w 799283"/>
                <a:gd name="connsiteY16" fmla="*/ 21353 h 815626"/>
                <a:gd name="connsiteX17" fmla="*/ 603944 w 799283"/>
                <a:gd name="connsiteY17" fmla="*/ 7787 h 815626"/>
                <a:gd name="connsiteX18" fmla="*/ 671434 w 799283"/>
                <a:gd name="connsiteY18" fmla="*/ 0 h 815626"/>
                <a:gd name="connsiteX19" fmla="*/ 694830 w 799283"/>
                <a:gd name="connsiteY19" fmla="*/ 31753 h 815626"/>
                <a:gd name="connsiteX20" fmla="*/ 740048 w 799283"/>
                <a:gd name="connsiteY20" fmla="*/ 40796 h 815626"/>
                <a:gd name="connsiteX21" fmla="*/ 753614 w 799283"/>
                <a:gd name="connsiteY21" fmla="*/ 63405 h 815626"/>
                <a:gd name="connsiteX22" fmla="*/ 753614 w 799283"/>
                <a:gd name="connsiteY22" fmla="*/ 88274 h 815626"/>
                <a:gd name="connsiteX23" fmla="*/ 735527 w 799283"/>
                <a:gd name="connsiteY23" fmla="*/ 95057 h 815626"/>
                <a:gd name="connsiteX24" fmla="*/ 742309 w 799283"/>
                <a:gd name="connsiteY24" fmla="*/ 115404 h 815626"/>
                <a:gd name="connsiteX25" fmla="*/ 767178 w 799283"/>
                <a:gd name="connsiteY25" fmla="*/ 133491 h 815626"/>
                <a:gd name="connsiteX26" fmla="*/ 767178 w 799283"/>
                <a:gd name="connsiteY26" fmla="*/ 201317 h 815626"/>
                <a:gd name="connsiteX27" fmla="*/ 796570 w 799283"/>
                <a:gd name="connsiteY27" fmla="*/ 242013 h 815626"/>
                <a:gd name="connsiteX28" fmla="*/ 783005 w 799283"/>
                <a:gd name="connsiteY28" fmla="*/ 266882 h 815626"/>
                <a:gd name="connsiteX29" fmla="*/ 794066 w 799283"/>
                <a:gd name="connsiteY29" fmla="*/ 277943 h 815626"/>
                <a:gd name="connsiteX30" fmla="*/ 793857 w 799283"/>
                <a:gd name="connsiteY30" fmla="*/ 279091 h 815626"/>
                <a:gd name="connsiteX31" fmla="*/ 783005 w 799283"/>
                <a:gd name="connsiteY31" fmla="*/ 374047 h 815626"/>
                <a:gd name="connsiteX32" fmla="*/ 799283 w 799283"/>
                <a:gd name="connsiteY32" fmla="*/ 420169 h 815626"/>
                <a:gd name="connsiteX33" fmla="*/ 791144 w 799283"/>
                <a:gd name="connsiteY33" fmla="*/ 460864 h 815626"/>
                <a:gd name="connsiteX34" fmla="*/ 777579 w 799283"/>
                <a:gd name="connsiteY34" fmla="*/ 482569 h 815626"/>
                <a:gd name="connsiteX35" fmla="*/ 785718 w 799283"/>
                <a:gd name="connsiteY35" fmla="*/ 528690 h 815626"/>
                <a:gd name="connsiteX36" fmla="*/ 755874 w 799283"/>
                <a:gd name="connsiteY36" fmla="*/ 528690 h 815626"/>
                <a:gd name="connsiteX37" fmla="*/ 715179 w 799283"/>
                <a:gd name="connsiteY37" fmla="*/ 563960 h 815626"/>
                <a:gd name="connsiteX38" fmla="*/ 709753 w 799283"/>
                <a:gd name="connsiteY38" fmla="*/ 593803 h 815626"/>
                <a:gd name="connsiteX39" fmla="*/ 739596 w 799283"/>
                <a:gd name="connsiteY39" fmla="*/ 596516 h 815626"/>
                <a:gd name="connsiteX40" fmla="*/ 728744 w 799283"/>
                <a:gd name="connsiteY40" fmla="*/ 629072 h 815626"/>
                <a:gd name="connsiteX41" fmla="*/ 698901 w 799283"/>
                <a:gd name="connsiteY41" fmla="*/ 639924 h 815626"/>
                <a:gd name="connsiteX42" fmla="*/ 690761 w 799283"/>
                <a:gd name="connsiteY42" fmla="*/ 661629 h 815626"/>
                <a:gd name="connsiteX43" fmla="*/ 669057 w 799283"/>
                <a:gd name="connsiteY43" fmla="*/ 667055 h 815626"/>
                <a:gd name="connsiteX44" fmla="*/ 669057 w 799283"/>
                <a:gd name="connsiteY44" fmla="*/ 683333 h 815626"/>
                <a:gd name="connsiteX45" fmla="*/ 685335 w 799283"/>
                <a:gd name="connsiteY45" fmla="*/ 705037 h 815626"/>
                <a:gd name="connsiteX46" fmla="*/ 652779 w 799283"/>
                <a:gd name="connsiteY46" fmla="*/ 734881 h 815626"/>
                <a:gd name="connsiteX47" fmla="*/ 647353 w 799283"/>
                <a:gd name="connsiteY47" fmla="*/ 756585 h 815626"/>
                <a:gd name="connsiteX48" fmla="*/ 628362 w 799283"/>
                <a:gd name="connsiteY48" fmla="*/ 762011 h 815626"/>
                <a:gd name="connsiteX49" fmla="*/ 625649 w 799283"/>
                <a:gd name="connsiteY49" fmla="*/ 783715 h 815626"/>
                <a:gd name="connsiteX50" fmla="*/ 609370 w 799283"/>
                <a:gd name="connsiteY50" fmla="*/ 794567 h 815626"/>
                <a:gd name="connsiteX51" fmla="*/ 560536 w 799283"/>
                <a:gd name="connsiteY51" fmla="*/ 797280 h 815626"/>
                <a:gd name="connsiteX52" fmla="*/ 511701 w 799283"/>
                <a:gd name="connsiteY52" fmla="*/ 751159 h 815626"/>
                <a:gd name="connsiteX53" fmla="*/ 484570 w 799283"/>
                <a:gd name="connsiteY53" fmla="*/ 748446 h 815626"/>
                <a:gd name="connsiteX54" fmla="*/ 460153 w 799283"/>
                <a:gd name="connsiteY54" fmla="*/ 764724 h 815626"/>
                <a:gd name="connsiteX55" fmla="*/ 403179 w 799283"/>
                <a:gd name="connsiteY55" fmla="*/ 737594 h 815626"/>
                <a:gd name="connsiteX56" fmla="*/ 397753 w 799283"/>
                <a:gd name="connsiteY56" fmla="*/ 699611 h 815626"/>
                <a:gd name="connsiteX57" fmla="*/ 365197 w 799283"/>
                <a:gd name="connsiteY57" fmla="*/ 715889 h 815626"/>
                <a:gd name="connsiteX58" fmla="*/ 367910 w 799283"/>
                <a:gd name="connsiteY58" fmla="*/ 732168 h 815626"/>
                <a:gd name="connsiteX59" fmla="*/ 348918 w 799283"/>
                <a:gd name="connsiteY59" fmla="*/ 734881 h 815626"/>
                <a:gd name="connsiteX60" fmla="*/ 302797 w 799283"/>
                <a:gd name="connsiteY60" fmla="*/ 743020 h 815626"/>
                <a:gd name="connsiteX61" fmla="*/ 319075 w 799283"/>
                <a:gd name="connsiteY61" fmla="*/ 699611 h 815626"/>
                <a:gd name="connsiteX62" fmla="*/ 302797 w 799283"/>
                <a:gd name="connsiteY62" fmla="*/ 696898 h 815626"/>
                <a:gd name="connsiteX63" fmla="*/ 278379 w 799283"/>
                <a:gd name="connsiteY63" fmla="*/ 705037 h 815626"/>
                <a:gd name="connsiteX64" fmla="*/ 264814 w 799283"/>
                <a:gd name="connsiteY64" fmla="*/ 694185 h 815626"/>
                <a:gd name="connsiteX65" fmla="*/ 245823 w 799283"/>
                <a:gd name="connsiteY65" fmla="*/ 710463 h 815626"/>
                <a:gd name="connsiteX66" fmla="*/ 229545 w 799283"/>
                <a:gd name="connsiteY66" fmla="*/ 705037 h 815626"/>
                <a:gd name="connsiteX67" fmla="*/ 196988 w 799283"/>
                <a:gd name="connsiteY67" fmla="*/ 737594 h 815626"/>
                <a:gd name="connsiteX68" fmla="*/ 169858 w 799283"/>
                <a:gd name="connsiteY68" fmla="*/ 713176 h 815626"/>
                <a:gd name="connsiteX69" fmla="*/ 131875 w 799283"/>
                <a:gd name="connsiteY69" fmla="*/ 713176 h 815626"/>
                <a:gd name="connsiteX70" fmla="*/ 80327 w 799283"/>
                <a:gd name="connsiteY70" fmla="*/ 770150 h 815626"/>
                <a:gd name="connsiteX71" fmla="*/ 66762 w 799283"/>
                <a:gd name="connsiteY71" fmla="*/ 808133 h 815626"/>
                <a:gd name="connsiteX72" fmla="*/ 50526 w 799283"/>
                <a:gd name="connsiteY72" fmla="*/ 815626 h 815626"/>
                <a:gd name="connsiteX73" fmla="*/ 35680 w 799283"/>
                <a:gd name="connsiteY73" fmla="*/ 609817 h 815626"/>
                <a:gd name="connsiteX0" fmla="*/ 0 w 748757"/>
                <a:gd name="connsiteY0" fmla="*/ 253338 h 815626"/>
                <a:gd name="connsiteX1" fmla="*/ 29801 w 748757"/>
                <a:gd name="connsiteY1" fmla="*/ 268239 h 815626"/>
                <a:gd name="connsiteX2" fmla="*/ 40654 w 748757"/>
                <a:gd name="connsiteY2" fmla="*/ 284517 h 815626"/>
                <a:gd name="connsiteX3" fmla="*/ 56932 w 748757"/>
                <a:gd name="connsiteY3" fmla="*/ 281804 h 815626"/>
                <a:gd name="connsiteX4" fmla="*/ 108480 w 748757"/>
                <a:gd name="connsiteY4" fmla="*/ 298082 h 815626"/>
                <a:gd name="connsiteX5" fmla="*/ 189871 w 748757"/>
                <a:gd name="connsiteY5" fmla="*/ 284517 h 815626"/>
                <a:gd name="connsiteX6" fmla="*/ 273975 w 748757"/>
                <a:gd name="connsiteY6" fmla="*/ 298082 h 815626"/>
                <a:gd name="connsiteX7" fmla="*/ 301105 w 748757"/>
                <a:gd name="connsiteY7" fmla="*/ 260100 h 815626"/>
                <a:gd name="connsiteX8" fmla="*/ 336375 w 748757"/>
                <a:gd name="connsiteY8" fmla="*/ 238395 h 815626"/>
                <a:gd name="connsiteX9" fmla="*/ 339088 w 748757"/>
                <a:gd name="connsiteY9" fmla="*/ 205839 h 815626"/>
                <a:gd name="connsiteX10" fmla="*/ 368931 w 748757"/>
                <a:gd name="connsiteY10" fmla="*/ 167856 h 815626"/>
                <a:gd name="connsiteX11" fmla="*/ 374357 w 748757"/>
                <a:gd name="connsiteY11" fmla="*/ 127161 h 815626"/>
                <a:gd name="connsiteX12" fmla="*/ 366218 w 748757"/>
                <a:gd name="connsiteY12" fmla="*/ 102744 h 815626"/>
                <a:gd name="connsiteX13" fmla="*/ 390636 w 748757"/>
                <a:gd name="connsiteY13" fmla="*/ 64761 h 815626"/>
                <a:gd name="connsiteX14" fmla="*/ 406914 w 748757"/>
                <a:gd name="connsiteY14" fmla="*/ 48483 h 815626"/>
                <a:gd name="connsiteX15" fmla="*/ 482879 w 748757"/>
                <a:gd name="connsiteY15" fmla="*/ 21353 h 815626"/>
                <a:gd name="connsiteX16" fmla="*/ 512723 w 748757"/>
                <a:gd name="connsiteY16" fmla="*/ 21353 h 815626"/>
                <a:gd name="connsiteX17" fmla="*/ 553418 w 748757"/>
                <a:gd name="connsiteY17" fmla="*/ 7787 h 815626"/>
                <a:gd name="connsiteX18" fmla="*/ 620908 w 748757"/>
                <a:gd name="connsiteY18" fmla="*/ 0 h 815626"/>
                <a:gd name="connsiteX19" fmla="*/ 644304 w 748757"/>
                <a:gd name="connsiteY19" fmla="*/ 31753 h 815626"/>
                <a:gd name="connsiteX20" fmla="*/ 689522 w 748757"/>
                <a:gd name="connsiteY20" fmla="*/ 40796 h 815626"/>
                <a:gd name="connsiteX21" fmla="*/ 703088 w 748757"/>
                <a:gd name="connsiteY21" fmla="*/ 63405 h 815626"/>
                <a:gd name="connsiteX22" fmla="*/ 703088 w 748757"/>
                <a:gd name="connsiteY22" fmla="*/ 88274 h 815626"/>
                <a:gd name="connsiteX23" fmla="*/ 685001 w 748757"/>
                <a:gd name="connsiteY23" fmla="*/ 95057 h 815626"/>
                <a:gd name="connsiteX24" fmla="*/ 691783 w 748757"/>
                <a:gd name="connsiteY24" fmla="*/ 115404 h 815626"/>
                <a:gd name="connsiteX25" fmla="*/ 716652 w 748757"/>
                <a:gd name="connsiteY25" fmla="*/ 133491 h 815626"/>
                <a:gd name="connsiteX26" fmla="*/ 716652 w 748757"/>
                <a:gd name="connsiteY26" fmla="*/ 201317 h 815626"/>
                <a:gd name="connsiteX27" fmla="*/ 746044 w 748757"/>
                <a:gd name="connsiteY27" fmla="*/ 242013 h 815626"/>
                <a:gd name="connsiteX28" fmla="*/ 732479 w 748757"/>
                <a:gd name="connsiteY28" fmla="*/ 266882 h 815626"/>
                <a:gd name="connsiteX29" fmla="*/ 743540 w 748757"/>
                <a:gd name="connsiteY29" fmla="*/ 277943 h 815626"/>
                <a:gd name="connsiteX30" fmla="*/ 743331 w 748757"/>
                <a:gd name="connsiteY30" fmla="*/ 279091 h 815626"/>
                <a:gd name="connsiteX31" fmla="*/ 732479 w 748757"/>
                <a:gd name="connsiteY31" fmla="*/ 374047 h 815626"/>
                <a:gd name="connsiteX32" fmla="*/ 748757 w 748757"/>
                <a:gd name="connsiteY32" fmla="*/ 420169 h 815626"/>
                <a:gd name="connsiteX33" fmla="*/ 740618 w 748757"/>
                <a:gd name="connsiteY33" fmla="*/ 460864 h 815626"/>
                <a:gd name="connsiteX34" fmla="*/ 727053 w 748757"/>
                <a:gd name="connsiteY34" fmla="*/ 482569 h 815626"/>
                <a:gd name="connsiteX35" fmla="*/ 735192 w 748757"/>
                <a:gd name="connsiteY35" fmla="*/ 528690 h 815626"/>
                <a:gd name="connsiteX36" fmla="*/ 705348 w 748757"/>
                <a:gd name="connsiteY36" fmla="*/ 528690 h 815626"/>
                <a:gd name="connsiteX37" fmla="*/ 664653 w 748757"/>
                <a:gd name="connsiteY37" fmla="*/ 563960 h 815626"/>
                <a:gd name="connsiteX38" fmla="*/ 659227 w 748757"/>
                <a:gd name="connsiteY38" fmla="*/ 593803 h 815626"/>
                <a:gd name="connsiteX39" fmla="*/ 689070 w 748757"/>
                <a:gd name="connsiteY39" fmla="*/ 596516 h 815626"/>
                <a:gd name="connsiteX40" fmla="*/ 678218 w 748757"/>
                <a:gd name="connsiteY40" fmla="*/ 629072 h 815626"/>
                <a:gd name="connsiteX41" fmla="*/ 648375 w 748757"/>
                <a:gd name="connsiteY41" fmla="*/ 639924 h 815626"/>
                <a:gd name="connsiteX42" fmla="*/ 640235 w 748757"/>
                <a:gd name="connsiteY42" fmla="*/ 661629 h 815626"/>
                <a:gd name="connsiteX43" fmla="*/ 618531 w 748757"/>
                <a:gd name="connsiteY43" fmla="*/ 667055 h 815626"/>
                <a:gd name="connsiteX44" fmla="*/ 618531 w 748757"/>
                <a:gd name="connsiteY44" fmla="*/ 683333 h 815626"/>
                <a:gd name="connsiteX45" fmla="*/ 634809 w 748757"/>
                <a:gd name="connsiteY45" fmla="*/ 705037 h 815626"/>
                <a:gd name="connsiteX46" fmla="*/ 602253 w 748757"/>
                <a:gd name="connsiteY46" fmla="*/ 734881 h 815626"/>
                <a:gd name="connsiteX47" fmla="*/ 596827 w 748757"/>
                <a:gd name="connsiteY47" fmla="*/ 756585 h 815626"/>
                <a:gd name="connsiteX48" fmla="*/ 577836 w 748757"/>
                <a:gd name="connsiteY48" fmla="*/ 762011 h 815626"/>
                <a:gd name="connsiteX49" fmla="*/ 575123 w 748757"/>
                <a:gd name="connsiteY49" fmla="*/ 783715 h 815626"/>
                <a:gd name="connsiteX50" fmla="*/ 558844 w 748757"/>
                <a:gd name="connsiteY50" fmla="*/ 794567 h 815626"/>
                <a:gd name="connsiteX51" fmla="*/ 510010 w 748757"/>
                <a:gd name="connsiteY51" fmla="*/ 797280 h 815626"/>
                <a:gd name="connsiteX52" fmla="*/ 461175 w 748757"/>
                <a:gd name="connsiteY52" fmla="*/ 751159 h 815626"/>
                <a:gd name="connsiteX53" fmla="*/ 434044 w 748757"/>
                <a:gd name="connsiteY53" fmla="*/ 748446 h 815626"/>
                <a:gd name="connsiteX54" fmla="*/ 409627 w 748757"/>
                <a:gd name="connsiteY54" fmla="*/ 764724 h 815626"/>
                <a:gd name="connsiteX55" fmla="*/ 352653 w 748757"/>
                <a:gd name="connsiteY55" fmla="*/ 737594 h 815626"/>
                <a:gd name="connsiteX56" fmla="*/ 347227 w 748757"/>
                <a:gd name="connsiteY56" fmla="*/ 699611 h 815626"/>
                <a:gd name="connsiteX57" fmla="*/ 314671 w 748757"/>
                <a:gd name="connsiteY57" fmla="*/ 715889 h 815626"/>
                <a:gd name="connsiteX58" fmla="*/ 317384 w 748757"/>
                <a:gd name="connsiteY58" fmla="*/ 732168 h 815626"/>
                <a:gd name="connsiteX59" fmla="*/ 298392 w 748757"/>
                <a:gd name="connsiteY59" fmla="*/ 734881 h 815626"/>
                <a:gd name="connsiteX60" fmla="*/ 252271 w 748757"/>
                <a:gd name="connsiteY60" fmla="*/ 743020 h 815626"/>
                <a:gd name="connsiteX61" fmla="*/ 268549 w 748757"/>
                <a:gd name="connsiteY61" fmla="*/ 699611 h 815626"/>
                <a:gd name="connsiteX62" fmla="*/ 252271 w 748757"/>
                <a:gd name="connsiteY62" fmla="*/ 696898 h 815626"/>
                <a:gd name="connsiteX63" fmla="*/ 227853 w 748757"/>
                <a:gd name="connsiteY63" fmla="*/ 705037 h 815626"/>
                <a:gd name="connsiteX64" fmla="*/ 214288 w 748757"/>
                <a:gd name="connsiteY64" fmla="*/ 694185 h 815626"/>
                <a:gd name="connsiteX65" fmla="*/ 195297 w 748757"/>
                <a:gd name="connsiteY65" fmla="*/ 710463 h 815626"/>
                <a:gd name="connsiteX66" fmla="*/ 179019 w 748757"/>
                <a:gd name="connsiteY66" fmla="*/ 705037 h 815626"/>
                <a:gd name="connsiteX67" fmla="*/ 146462 w 748757"/>
                <a:gd name="connsiteY67" fmla="*/ 737594 h 815626"/>
                <a:gd name="connsiteX68" fmla="*/ 119332 w 748757"/>
                <a:gd name="connsiteY68" fmla="*/ 713176 h 815626"/>
                <a:gd name="connsiteX69" fmla="*/ 81349 w 748757"/>
                <a:gd name="connsiteY69" fmla="*/ 713176 h 815626"/>
                <a:gd name="connsiteX70" fmla="*/ 29801 w 748757"/>
                <a:gd name="connsiteY70" fmla="*/ 770150 h 815626"/>
                <a:gd name="connsiteX71" fmla="*/ 16236 w 748757"/>
                <a:gd name="connsiteY71" fmla="*/ 808133 h 815626"/>
                <a:gd name="connsiteX72" fmla="*/ 0 w 748757"/>
                <a:gd name="connsiteY72" fmla="*/ 815626 h 815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748757" h="815626">
                  <a:moveTo>
                    <a:pt x="0" y="253338"/>
                  </a:moveTo>
                  <a:lnTo>
                    <a:pt x="29801" y="268239"/>
                  </a:lnTo>
                  <a:lnTo>
                    <a:pt x="40654" y="284517"/>
                  </a:lnTo>
                  <a:lnTo>
                    <a:pt x="56932" y="281804"/>
                  </a:lnTo>
                  <a:lnTo>
                    <a:pt x="108480" y="298082"/>
                  </a:lnTo>
                  <a:lnTo>
                    <a:pt x="189871" y="284517"/>
                  </a:lnTo>
                  <a:lnTo>
                    <a:pt x="273975" y="298082"/>
                  </a:lnTo>
                  <a:lnTo>
                    <a:pt x="301105" y="260100"/>
                  </a:lnTo>
                  <a:lnTo>
                    <a:pt x="336375" y="238395"/>
                  </a:lnTo>
                  <a:lnTo>
                    <a:pt x="339088" y="205839"/>
                  </a:lnTo>
                  <a:lnTo>
                    <a:pt x="368931" y="167856"/>
                  </a:lnTo>
                  <a:lnTo>
                    <a:pt x="374357" y="127161"/>
                  </a:lnTo>
                  <a:lnTo>
                    <a:pt x="366218" y="102744"/>
                  </a:lnTo>
                  <a:lnTo>
                    <a:pt x="390636" y="64761"/>
                  </a:lnTo>
                  <a:lnTo>
                    <a:pt x="406914" y="48483"/>
                  </a:lnTo>
                  <a:lnTo>
                    <a:pt x="482879" y="21353"/>
                  </a:lnTo>
                  <a:lnTo>
                    <a:pt x="512723" y="21353"/>
                  </a:lnTo>
                  <a:lnTo>
                    <a:pt x="553418" y="7787"/>
                  </a:lnTo>
                  <a:lnTo>
                    <a:pt x="620908" y="0"/>
                  </a:lnTo>
                  <a:lnTo>
                    <a:pt x="644304" y="31753"/>
                  </a:lnTo>
                  <a:lnTo>
                    <a:pt x="689522" y="40796"/>
                  </a:lnTo>
                  <a:lnTo>
                    <a:pt x="703088" y="63405"/>
                  </a:lnTo>
                  <a:lnTo>
                    <a:pt x="703088" y="88274"/>
                  </a:lnTo>
                  <a:lnTo>
                    <a:pt x="685001" y="95057"/>
                  </a:lnTo>
                  <a:lnTo>
                    <a:pt x="691783" y="115404"/>
                  </a:lnTo>
                  <a:lnTo>
                    <a:pt x="716652" y="133491"/>
                  </a:lnTo>
                  <a:lnTo>
                    <a:pt x="716652" y="201317"/>
                  </a:lnTo>
                  <a:lnTo>
                    <a:pt x="746044" y="242013"/>
                  </a:lnTo>
                  <a:lnTo>
                    <a:pt x="732479" y="266882"/>
                  </a:lnTo>
                  <a:lnTo>
                    <a:pt x="743540" y="277943"/>
                  </a:lnTo>
                  <a:cubicBezTo>
                    <a:pt x="743470" y="278326"/>
                    <a:pt x="743401" y="278708"/>
                    <a:pt x="743331" y="279091"/>
                  </a:cubicBezTo>
                  <a:lnTo>
                    <a:pt x="732479" y="374047"/>
                  </a:lnTo>
                  <a:lnTo>
                    <a:pt x="748757" y="420169"/>
                  </a:lnTo>
                  <a:lnTo>
                    <a:pt x="740618" y="460864"/>
                  </a:lnTo>
                  <a:lnTo>
                    <a:pt x="727053" y="482569"/>
                  </a:lnTo>
                  <a:lnTo>
                    <a:pt x="735192" y="528690"/>
                  </a:lnTo>
                  <a:lnTo>
                    <a:pt x="705348" y="528690"/>
                  </a:lnTo>
                  <a:lnTo>
                    <a:pt x="664653" y="563960"/>
                  </a:lnTo>
                  <a:lnTo>
                    <a:pt x="659227" y="593803"/>
                  </a:lnTo>
                  <a:lnTo>
                    <a:pt x="689070" y="596516"/>
                  </a:lnTo>
                  <a:lnTo>
                    <a:pt x="678218" y="629072"/>
                  </a:lnTo>
                  <a:lnTo>
                    <a:pt x="648375" y="639924"/>
                  </a:lnTo>
                  <a:lnTo>
                    <a:pt x="640235" y="661629"/>
                  </a:lnTo>
                  <a:lnTo>
                    <a:pt x="618531" y="667055"/>
                  </a:lnTo>
                  <a:lnTo>
                    <a:pt x="618531" y="683333"/>
                  </a:lnTo>
                  <a:lnTo>
                    <a:pt x="634809" y="705037"/>
                  </a:lnTo>
                  <a:lnTo>
                    <a:pt x="602253" y="734881"/>
                  </a:lnTo>
                  <a:lnTo>
                    <a:pt x="596827" y="756585"/>
                  </a:lnTo>
                  <a:lnTo>
                    <a:pt x="577836" y="762011"/>
                  </a:lnTo>
                  <a:lnTo>
                    <a:pt x="575123" y="783715"/>
                  </a:lnTo>
                  <a:lnTo>
                    <a:pt x="558844" y="794567"/>
                  </a:lnTo>
                  <a:lnTo>
                    <a:pt x="510010" y="797280"/>
                  </a:lnTo>
                  <a:lnTo>
                    <a:pt x="461175" y="751159"/>
                  </a:lnTo>
                  <a:lnTo>
                    <a:pt x="434044" y="748446"/>
                  </a:lnTo>
                  <a:lnTo>
                    <a:pt x="409627" y="764724"/>
                  </a:lnTo>
                  <a:lnTo>
                    <a:pt x="352653" y="737594"/>
                  </a:lnTo>
                  <a:lnTo>
                    <a:pt x="347227" y="699611"/>
                  </a:lnTo>
                  <a:lnTo>
                    <a:pt x="314671" y="715889"/>
                  </a:lnTo>
                  <a:lnTo>
                    <a:pt x="317384" y="732168"/>
                  </a:lnTo>
                  <a:lnTo>
                    <a:pt x="298392" y="734881"/>
                  </a:lnTo>
                  <a:lnTo>
                    <a:pt x="252271" y="743020"/>
                  </a:lnTo>
                  <a:lnTo>
                    <a:pt x="268549" y="699611"/>
                  </a:lnTo>
                  <a:lnTo>
                    <a:pt x="252271" y="696898"/>
                  </a:lnTo>
                  <a:lnTo>
                    <a:pt x="227853" y="705037"/>
                  </a:lnTo>
                  <a:lnTo>
                    <a:pt x="214288" y="694185"/>
                  </a:lnTo>
                  <a:lnTo>
                    <a:pt x="195297" y="710463"/>
                  </a:lnTo>
                  <a:lnTo>
                    <a:pt x="179019" y="705037"/>
                  </a:lnTo>
                  <a:lnTo>
                    <a:pt x="146462" y="737594"/>
                  </a:lnTo>
                  <a:lnTo>
                    <a:pt x="119332" y="713176"/>
                  </a:lnTo>
                  <a:lnTo>
                    <a:pt x="81349" y="713176"/>
                  </a:lnTo>
                  <a:lnTo>
                    <a:pt x="29801" y="770150"/>
                  </a:lnTo>
                  <a:lnTo>
                    <a:pt x="16236" y="808133"/>
                  </a:lnTo>
                  <a:lnTo>
                    <a:pt x="0" y="815626"/>
                  </a:lnTo>
                </a:path>
              </a:pathLst>
            </a:custGeom>
            <a:solidFill>
              <a:srgbClr val="A9D18E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70474F70-EF64-A344-A358-7485C2EF590F}"/>
                </a:ext>
              </a:extLst>
            </p:cNvPr>
            <p:cNvSpPr/>
            <p:nvPr/>
          </p:nvSpPr>
          <p:spPr>
            <a:xfrm>
              <a:off x="2095682" y="3809592"/>
              <a:ext cx="1259186" cy="1453285"/>
            </a:xfrm>
            <a:custGeom>
              <a:avLst/>
              <a:gdLst>
                <a:gd name="connsiteX0" fmla="*/ 761010 w 1259186"/>
                <a:gd name="connsiteY0" fmla="*/ 0 h 1453285"/>
                <a:gd name="connsiteX1" fmla="*/ 781357 w 1259186"/>
                <a:gd name="connsiteY1" fmla="*/ 13565 h 1453285"/>
                <a:gd name="connsiteX2" fmla="*/ 801704 w 1259186"/>
                <a:gd name="connsiteY2" fmla="*/ 38435 h 1453285"/>
                <a:gd name="connsiteX3" fmla="*/ 819791 w 1259186"/>
                <a:gd name="connsiteY3" fmla="*/ 67826 h 1453285"/>
                <a:gd name="connsiteX4" fmla="*/ 840139 w 1259186"/>
                <a:gd name="connsiteY4" fmla="*/ 72348 h 1453285"/>
                <a:gd name="connsiteX5" fmla="*/ 842401 w 1259186"/>
                <a:gd name="connsiteY5" fmla="*/ 110783 h 1453285"/>
                <a:gd name="connsiteX6" fmla="*/ 853704 w 1259186"/>
                <a:gd name="connsiteY6" fmla="*/ 124348 h 1453285"/>
                <a:gd name="connsiteX7" fmla="*/ 874052 w 1259186"/>
                <a:gd name="connsiteY7" fmla="*/ 133391 h 1453285"/>
                <a:gd name="connsiteX8" fmla="*/ 889878 w 1259186"/>
                <a:gd name="connsiteY8" fmla="*/ 131130 h 1453285"/>
                <a:gd name="connsiteX9" fmla="*/ 918376 w 1259186"/>
                <a:gd name="connsiteY9" fmla="*/ 135120 h 1453285"/>
                <a:gd name="connsiteX10" fmla="*/ 903444 w 1259186"/>
                <a:gd name="connsiteY10" fmla="*/ 156452 h 1453285"/>
                <a:gd name="connsiteX11" fmla="*/ 904617 w 1259186"/>
                <a:gd name="connsiteY11" fmla="*/ 163384 h 1453285"/>
                <a:gd name="connsiteX12" fmla="*/ 914749 w 1259186"/>
                <a:gd name="connsiteY12" fmla="*/ 171826 h 1453285"/>
                <a:gd name="connsiteX13" fmla="*/ 948661 w 1259186"/>
                <a:gd name="connsiteY13" fmla="*/ 162783 h 1453285"/>
                <a:gd name="connsiteX14" fmla="*/ 1021009 w 1259186"/>
                <a:gd name="connsiteY14" fmla="*/ 176348 h 1453285"/>
                <a:gd name="connsiteX15" fmla="*/ 1057183 w 1259186"/>
                <a:gd name="connsiteY15" fmla="*/ 187652 h 1453285"/>
                <a:gd name="connsiteX16" fmla="*/ 1068488 w 1259186"/>
                <a:gd name="connsiteY16" fmla="*/ 196696 h 1453285"/>
                <a:gd name="connsiteX17" fmla="*/ 1073008 w 1259186"/>
                <a:gd name="connsiteY17" fmla="*/ 194435 h 1453285"/>
                <a:gd name="connsiteX18" fmla="*/ 1073008 w 1259186"/>
                <a:gd name="connsiteY18" fmla="*/ 212522 h 1453285"/>
                <a:gd name="connsiteX19" fmla="*/ 1057183 w 1259186"/>
                <a:gd name="connsiteY19" fmla="*/ 219304 h 1453285"/>
                <a:gd name="connsiteX20" fmla="*/ 1052661 w 1259186"/>
                <a:gd name="connsiteY20" fmla="*/ 235130 h 1453285"/>
                <a:gd name="connsiteX21" fmla="*/ 1041357 w 1259186"/>
                <a:gd name="connsiteY21" fmla="*/ 237391 h 1453285"/>
                <a:gd name="connsiteX22" fmla="*/ 1036834 w 1259186"/>
                <a:gd name="connsiteY22" fmla="*/ 278087 h 1453285"/>
                <a:gd name="connsiteX23" fmla="*/ 1061704 w 1259186"/>
                <a:gd name="connsiteY23" fmla="*/ 300695 h 1453285"/>
                <a:gd name="connsiteX24" fmla="*/ 1077531 w 1259186"/>
                <a:gd name="connsiteY24" fmla="*/ 302956 h 1453285"/>
                <a:gd name="connsiteX25" fmla="*/ 1093357 w 1259186"/>
                <a:gd name="connsiteY25" fmla="*/ 321043 h 1453285"/>
                <a:gd name="connsiteX26" fmla="*/ 1061704 w 1259186"/>
                <a:gd name="connsiteY26" fmla="*/ 364000 h 1453285"/>
                <a:gd name="connsiteX27" fmla="*/ 1034574 w 1259186"/>
                <a:gd name="connsiteY27" fmla="*/ 388869 h 1453285"/>
                <a:gd name="connsiteX28" fmla="*/ 1034574 w 1259186"/>
                <a:gd name="connsiteY28" fmla="*/ 402434 h 1453285"/>
                <a:gd name="connsiteX29" fmla="*/ 1057183 w 1259186"/>
                <a:gd name="connsiteY29" fmla="*/ 429565 h 1453285"/>
                <a:gd name="connsiteX30" fmla="*/ 1043617 w 1259186"/>
                <a:gd name="connsiteY30" fmla="*/ 458956 h 1453285"/>
                <a:gd name="connsiteX31" fmla="*/ 1014227 w 1259186"/>
                <a:gd name="connsiteY31" fmla="*/ 499652 h 1453285"/>
                <a:gd name="connsiteX32" fmla="*/ 1023270 w 1259186"/>
                <a:gd name="connsiteY32" fmla="*/ 517739 h 1453285"/>
                <a:gd name="connsiteX33" fmla="*/ 1009704 w 1259186"/>
                <a:gd name="connsiteY33" fmla="*/ 544869 h 1453285"/>
                <a:gd name="connsiteX34" fmla="*/ 1018747 w 1259186"/>
                <a:gd name="connsiteY34" fmla="*/ 581043 h 1453285"/>
                <a:gd name="connsiteX35" fmla="*/ 1043617 w 1259186"/>
                <a:gd name="connsiteY35" fmla="*/ 603652 h 1453285"/>
                <a:gd name="connsiteX36" fmla="*/ 1073008 w 1259186"/>
                <a:gd name="connsiteY36" fmla="*/ 605912 h 1453285"/>
                <a:gd name="connsiteX37" fmla="*/ 1086575 w 1259186"/>
                <a:gd name="connsiteY37" fmla="*/ 612695 h 1453285"/>
                <a:gd name="connsiteX38" fmla="*/ 1104662 w 1259186"/>
                <a:gd name="connsiteY38" fmla="*/ 612695 h 1453285"/>
                <a:gd name="connsiteX39" fmla="*/ 1115965 w 1259186"/>
                <a:gd name="connsiteY39" fmla="*/ 621739 h 1453285"/>
                <a:gd name="connsiteX40" fmla="*/ 1138574 w 1259186"/>
                <a:gd name="connsiteY40" fmla="*/ 605912 h 1453285"/>
                <a:gd name="connsiteX41" fmla="*/ 1161183 w 1259186"/>
                <a:gd name="connsiteY41" fmla="*/ 612695 h 1453285"/>
                <a:gd name="connsiteX42" fmla="*/ 1179270 w 1259186"/>
                <a:gd name="connsiteY42" fmla="*/ 648869 h 1453285"/>
                <a:gd name="connsiteX43" fmla="*/ 1158923 w 1259186"/>
                <a:gd name="connsiteY43" fmla="*/ 685043 h 1453285"/>
                <a:gd name="connsiteX44" fmla="*/ 1129531 w 1259186"/>
                <a:gd name="connsiteY44" fmla="*/ 685043 h 1453285"/>
                <a:gd name="connsiteX45" fmla="*/ 1127269 w 1259186"/>
                <a:gd name="connsiteY45" fmla="*/ 721217 h 1453285"/>
                <a:gd name="connsiteX46" fmla="*/ 1104662 w 1259186"/>
                <a:gd name="connsiteY46" fmla="*/ 757391 h 1453285"/>
                <a:gd name="connsiteX47" fmla="*/ 1127269 w 1259186"/>
                <a:gd name="connsiteY47" fmla="*/ 786782 h 1453285"/>
                <a:gd name="connsiteX48" fmla="*/ 1122749 w 1259186"/>
                <a:gd name="connsiteY48" fmla="*/ 804869 h 1453285"/>
                <a:gd name="connsiteX49" fmla="*/ 1097878 w 1259186"/>
                <a:gd name="connsiteY49" fmla="*/ 811651 h 1453285"/>
                <a:gd name="connsiteX50" fmla="*/ 1095618 w 1259186"/>
                <a:gd name="connsiteY50" fmla="*/ 825216 h 1453285"/>
                <a:gd name="connsiteX51" fmla="*/ 1052661 w 1259186"/>
                <a:gd name="connsiteY51" fmla="*/ 890782 h 1453285"/>
                <a:gd name="connsiteX52" fmla="*/ 1048139 w 1259186"/>
                <a:gd name="connsiteY52" fmla="*/ 933738 h 1453285"/>
                <a:gd name="connsiteX53" fmla="*/ 1082052 w 1259186"/>
                <a:gd name="connsiteY53" fmla="*/ 969912 h 1453285"/>
                <a:gd name="connsiteX54" fmla="*/ 1104662 w 1259186"/>
                <a:gd name="connsiteY54" fmla="*/ 974434 h 1453285"/>
                <a:gd name="connsiteX55" fmla="*/ 1109182 w 1259186"/>
                <a:gd name="connsiteY55" fmla="*/ 985738 h 1453285"/>
                <a:gd name="connsiteX56" fmla="*/ 1102400 w 1259186"/>
                <a:gd name="connsiteY56" fmla="*/ 1001564 h 1453285"/>
                <a:gd name="connsiteX57" fmla="*/ 1158923 w 1259186"/>
                <a:gd name="connsiteY57" fmla="*/ 1062607 h 1453285"/>
                <a:gd name="connsiteX58" fmla="*/ 1199617 w 1259186"/>
                <a:gd name="connsiteY58" fmla="*/ 1062607 h 1453285"/>
                <a:gd name="connsiteX59" fmla="*/ 1229009 w 1259186"/>
                <a:gd name="connsiteY59" fmla="*/ 1051303 h 1453285"/>
                <a:gd name="connsiteX60" fmla="*/ 1256139 w 1259186"/>
                <a:gd name="connsiteY60" fmla="*/ 1055825 h 1453285"/>
                <a:gd name="connsiteX61" fmla="*/ 1259186 w 1259186"/>
                <a:gd name="connsiteY61" fmla="*/ 1058872 h 1453285"/>
                <a:gd name="connsiteX62" fmla="*/ 1259186 w 1259186"/>
                <a:gd name="connsiteY62" fmla="*/ 1160492 h 1453285"/>
                <a:gd name="connsiteX63" fmla="*/ 1218157 w 1259186"/>
                <a:gd name="connsiteY63" fmla="*/ 1171129 h 1453285"/>
                <a:gd name="connsiteX64" fmla="*/ 1196452 w 1259186"/>
                <a:gd name="connsiteY64" fmla="*/ 1168416 h 1453285"/>
                <a:gd name="connsiteX65" fmla="*/ 1185600 w 1259186"/>
                <a:gd name="connsiteY65" fmla="*/ 1176555 h 1453285"/>
                <a:gd name="connsiteX66" fmla="*/ 1147618 w 1259186"/>
                <a:gd name="connsiteY66" fmla="*/ 1176555 h 1453285"/>
                <a:gd name="connsiteX67" fmla="*/ 1079791 w 1259186"/>
                <a:gd name="connsiteY67" fmla="*/ 1122294 h 1453285"/>
                <a:gd name="connsiteX68" fmla="*/ 1033670 w 1259186"/>
                <a:gd name="connsiteY68" fmla="*/ 1092451 h 1453285"/>
                <a:gd name="connsiteX69" fmla="*/ 995687 w 1259186"/>
                <a:gd name="connsiteY69" fmla="*/ 1108729 h 1453285"/>
                <a:gd name="connsiteX70" fmla="*/ 927861 w 1259186"/>
                <a:gd name="connsiteY70" fmla="*/ 1100590 h 1453285"/>
                <a:gd name="connsiteX71" fmla="*/ 900731 w 1259186"/>
                <a:gd name="connsiteY71" fmla="*/ 1089738 h 1453285"/>
                <a:gd name="connsiteX72" fmla="*/ 832904 w 1259186"/>
                <a:gd name="connsiteY72" fmla="*/ 1054468 h 1453285"/>
                <a:gd name="connsiteX73" fmla="*/ 789496 w 1259186"/>
                <a:gd name="connsiteY73" fmla="*/ 1057181 h 1453285"/>
                <a:gd name="connsiteX74" fmla="*/ 713531 w 1259186"/>
                <a:gd name="connsiteY74" fmla="*/ 1176555 h 1453285"/>
                <a:gd name="connsiteX75" fmla="*/ 713531 w 1259186"/>
                <a:gd name="connsiteY75" fmla="*/ 1230816 h 1453285"/>
                <a:gd name="connsiteX76" fmla="*/ 697252 w 1259186"/>
                <a:gd name="connsiteY76" fmla="*/ 1230816 h 1453285"/>
                <a:gd name="connsiteX77" fmla="*/ 694539 w 1259186"/>
                <a:gd name="connsiteY77" fmla="*/ 1252520 h 1453285"/>
                <a:gd name="connsiteX78" fmla="*/ 670122 w 1259186"/>
                <a:gd name="connsiteY78" fmla="*/ 1252520 h 1453285"/>
                <a:gd name="connsiteX79" fmla="*/ 626713 w 1259186"/>
                <a:gd name="connsiteY79" fmla="*/ 1271512 h 1453285"/>
                <a:gd name="connsiteX80" fmla="*/ 607722 w 1259186"/>
                <a:gd name="connsiteY80" fmla="*/ 1263372 h 1453285"/>
                <a:gd name="connsiteX81" fmla="*/ 599583 w 1259186"/>
                <a:gd name="connsiteY81" fmla="*/ 1290503 h 1453285"/>
                <a:gd name="connsiteX82" fmla="*/ 577878 w 1259186"/>
                <a:gd name="connsiteY82" fmla="*/ 1314920 h 1453285"/>
                <a:gd name="connsiteX83" fmla="*/ 550748 w 1259186"/>
                <a:gd name="connsiteY83" fmla="*/ 1306781 h 1453285"/>
                <a:gd name="connsiteX84" fmla="*/ 493774 w 1259186"/>
                <a:gd name="connsiteY84" fmla="*/ 1331198 h 1453285"/>
                <a:gd name="connsiteX85" fmla="*/ 469357 w 1259186"/>
                <a:gd name="connsiteY85" fmla="*/ 1355616 h 1453285"/>
                <a:gd name="connsiteX86" fmla="*/ 463931 w 1259186"/>
                <a:gd name="connsiteY86" fmla="*/ 1382746 h 1453285"/>
                <a:gd name="connsiteX87" fmla="*/ 420522 w 1259186"/>
                <a:gd name="connsiteY87" fmla="*/ 1382746 h 1453285"/>
                <a:gd name="connsiteX88" fmla="*/ 398818 w 1259186"/>
                <a:gd name="connsiteY88" fmla="*/ 1374607 h 1453285"/>
                <a:gd name="connsiteX89" fmla="*/ 382539 w 1259186"/>
                <a:gd name="connsiteY89" fmla="*/ 1388172 h 1453285"/>
                <a:gd name="connsiteX90" fmla="*/ 371687 w 1259186"/>
                <a:gd name="connsiteY90" fmla="*/ 1426155 h 1453285"/>
                <a:gd name="connsiteX91" fmla="*/ 339131 w 1259186"/>
                <a:gd name="connsiteY91" fmla="*/ 1453285 h 1453285"/>
                <a:gd name="connsiteX92" fmla="*/ 257739 w 1259186"/>
                <a:gd name="connsiteY92" fmla="*/ 1393598 h 1453285"/>
                <a:gd name="connsiteX93" fmla="*/ 263165 w 1259186"/>
                <a:gd name="connsiteY93" fmla="*/ 1350190 h 1453285"/>
                <a:gd name="connsiteX94" fmla="*/ 252313 w 1259186"/>
                <a:gd name="connsiteY94" fmla="*/ 1312207 h 1453285"/>
                <a:gd name="connsiteX95" fmla="*/ 271304 w 1259186"/>
                <a:gd name="connsiteY95" fmla="*/ 1287790 h 1453285"/>
                <a:gd name="connsiteX96" fmla="*/ 257739 w 1259186"/>
                <a:gd name="connsiteY96" fmla="*/ 1252520 h 1453285"/>
                <a:gd name="connsiteX97" fmla="*/ 214331 w 1259186"/>
                <a:gd name="connsiteY97" fmla="*/ 1249807 h 1453285"/>
                <a:gd name="connsiteX98" fmla="*/ 203478 w 1259186"/>
                <a:gd name="connsiteY98" fmla="*/ 1209112 h 1453285"/>
                <a:gd name="connsiteX99" fmla="*/ 252313 w 1259186"/>
                <a:gd name="connsiteY99" fmla="*/ 1198259 h 1453285"/>
                <a:gd name="connsiteX100" fmla="*/ 246887 w 1259186"/>
                <a:gd name="connsiteY100" fmla="*/ 1168416 h 1453285"/>
                <a:gd name="connsiteX101" fmla="*/ 249600 w 1259186"/>
                <a:gd name="connsiteY101" fmla="*/ 1141286 h 1453285"/>
                <a:gd name="connsiteX102" fmla="*/ 249600 w 1259186"/>
                <a:gd name="connsiteY102" fmla="*/ 1130433 h 1453285"/>
                <a:gd name="connsiteX103" fmla="*/ 222470 w 1259186"/>
                <a:gd name="connsiteY103" fmla="*/ 1103303 h 1453285"/>
                <a:gd name="connsiteX104" fmla="*/ 217044 w 1259186"/>
                <a:gd name="connsiteY104" fmla="*/ 1065320 h 1453285"/>
                <a:gd name="connsiteX105" fmla="*/ 260452 w 1259186"/>
                <a:gd name="connsiteY105" fmla="*/ 1043616 h 1453285"/>
                <a:gd name="connsiteX106" fmla="*/ 274018 w 1259186"/>
                <a:gd name="connsiteY106" fmla="*/ 1027338 h 1453285"/>
                <a:gd name="connsiteX107" fmla="*/ 274018 w 1259186"/>
                <a:gd name="connsiteY107" fmla="*/ 970364 h 1453285"/>
                <a:gd name="connsiteX108" fmla="*/ 268591 w 1259186"/>
                <a:gd name="connsiteY108" fmla="*/ 894399 h 1453285"/>
                <a:gd name="connsiteX109" fmla="*/ 249600 w 1259186"/>
                <a:gd name="connsiteY109" fmla="*/ 867269 h 1453285"/>
                <a:gd name="connsiteX110" fmla="*/ 184487 w 1259186"/>
                <a:gd name="connsiteY110" fmla="*/ 864556 h 1453285"/>
                <a:gd name="connsiteX111" fmla="*/ 141078 w 1259186"/>
                <a:gd name="connsiteY111" fmla="*/ 891686 h 1453285"/>
                <a:gd name="connsiteX112" fmla="*/ 100383 w 1259186"/>
                <a:gd name="connsiteY112" fmla="*/ 869982 h 1453285"/>
                <a:gd name="connsiteX113" fmla="*/ 94957 w 1259186"/>
                <a:gd name="connsiteY113" fmla="*/ 888973 h 1453285"/>
                <a:gd name="connsiteX114" fmla="*/ 70539 w 1259186"/>
                <a:gd name="connsiteY114" fmla="*/ 886260 h 1453285"/>
                <a:gd name="connsiteX115" fmla="*/ 51548 w 1259186"/>
                <a:gd name="connsiteY115" fmla="*/ 861843 h 1453285"/>
                <a:gd name="connsiteX116" fmla="*/ 0 w 1259186"/>
                <a:gd name="connsiteY116" fmla="*/ 842851 h 1453285"/>
                <a:gd name="connsiteX117" fmla="*/ 5426 w 1259186"/>
                <a:gd name="connsiteY117" fmla="*/ 715338 h 1453285"/>
                <a:gd name="connsiteX118" fmla="*/ 29844 w 1259186"/>
                <a:gd name="connsiteY118" fmla="*/ 677356 h 1453285"/>
                <a:gd name="connsiteX119" fmla="*/ 21704 w 1259186"/>
                <a:gd name="connsiteY119" fmla="*/ 647512 h 1453285"/>
                <a:gd name="connsiteX120" fmla="*/ 29844 w 1259186"/>
                <a:gd name="connsiteY120" fmla="*/ 625808 h 1453285"/>
                <a:gd name="connsiteX121" fmla="*/ 62400 w 1259186"/>
                <a:gd name="connsiteY121" fmla="*/ 590539 h 1453285"/>
                <a:gd name="connsiteX122" fmla="*/ 73252 w 1259186"/>
                <a:gd name="connsiteY122" fmla="*/ 568834 h 1453285"/>
                <a:gd name="connsiteX123" fmla="*/ 127513 w 1259186"/>
                <a:gd name="connsiteY123" fmla="*/ 557982 h 1453285"/>
                <a:gd name="connsiteX124" fmla="*/ 132939 w 1259186"/>
                <a:gd name="connsiteY124" fmla="*/ 520000 h 1453285"/>
                <a:gd name="connsiteX125" fmla="*/ 132939 w 1259186"/>
                <a:gd name="connsiteY125" fmla="*/ 492869 h 1453285"/>
                <a:gd name="connsiteX126" fmla="*/ 176348 w 1259186"/>
                <a:gd name="connsiteY126" fmla="*/ 476591 h 1453285"/>
                <a:gd name="connsiteX127" fmla="*/ 208904 w 1259186"/>
                <a:gd name="connsiteY127" fmla="*/ 484730 h 1453285"/>
                <a:gd name="connsiteX128" fmla="*/ 227896 w 1259186"/>
                <a:gd name="connsiteY128" fmla="*/ 457600 h 1453285"/>
                <a:gd name="connsiteX129" fmla="*/ 315489 w 1259186"/>
                <a:gd name="connsiteY129" fmla="*/ 431056 h 1453285"/>
                <a:gd name="connsiteX130" fmla="*/ 315618 w 1259186"/>
                <a:gd name="connsiteY130" fmla="*/ 431826 h 1453285"/>
                <a:gd name="connsiteX131" fmla="*/ 335966 w 1259186"/>
                <a:gd name="connsiteY131" fmla="*/ 431826 h 1453285"/>
                <a:gd name="connsiteX132" fmla="*/ 349530 w 1259186"/>
                <a:gd name="connsiteY132" fmla="*/ 404695 h 1453285"/>
                <a:gd name="connsiteX133" fmla="*/ 363096 w 1259186"/>
                <a:gd name="connsiteY133" fmla="*/ 402434 h 1453285"/>
                <a:gd name="connsiteX134" fmla="*/ 408314 w 1259186"/>
                <a:gd name="connsiteY134" fmla="*/ 418261 h 1453285"/>
                <a:gd name="connsiteX135" fmla="*/ 424139 w 1259186"/>
                <a:gd name="connsiteY135" fmla="*/ 418261 h 1453285"/>
                <a:gd name="connsiteX136" fmla="*/ 435444 w 1259186"/>
                <a:gd name="connsiteY136" fmla="*/ 397913 h 1453285"/>
                <a:gd name="connsiteX137" fmla="*/ 449008 w 1259186"/>
                <a:gd name="connsiteY137" fmla="*/ 395652 h 1453285"/>
                <a:gd name="connsiteX138" fmla="*/ 467095 w 1259186"/>
                <a:gd name="connsiteY138" fmla="*/ 368521 h 1453285"/>
                <a:gd name="connsiteX139" fmla="*/ 460313 w 1259186"/>
                <a:gd name="connsiteY139" fmla="*/ 327826 h 1453285"/>
                <a:gd name="connsiteX140" fmla="*/ 496487 w 1259186"/>
                <a:gd name="connsiteY140" fmla="*/ 327826 h 1453285"/>
                <a:gd name="connsiteX141" fmla="*/ 512312 w 1259186"/>
                <a:gd name="connsiteY141" fmla="*/ 309739 h 1453285"/>
                <a:gd name="connsiteX142" fmla="*/ 553010 w 1259186"/>
                <a:gd name="connsiteY142" fmla="*/ 312000 h 1453285"/>
                <a:gd name="connsiteX143" fmla="*/ 566573 w 1259186"/>
                <a:gd name="connsiteY143" fmla="*/ 307478 h 1453285"/>
                <a:gd name="connsiteX144" fmla="*/ 571096 w 1259186"/>
                <a:gd name="connsiteY144" fmla="*/ 284869 h 1453285"/>
                <a:gd name="connsiteX145" fmla="*/ 564313 w 1259186"/>
                <a:gd name="connsiteY145" fmla="*/ 244174 h 1453285"/>
                <a:gd name="connsiteX146" fmla="*/ 575617 w 1259186"/>
                <a:gd name="connsiteY146" fmla="*/ 230609 h 1453285"/>
                <a:gd name="connsiteX147" fmla="*/ 598227 w 1259186"/>
                <a:gd name="connsiteY147" fmla="*/ 223826 h 1453285"/>
                <a:gd name="connsiteX148" fmla="*/ 629878 w 1259186"/>
                <a:gd name="connsiteY148" fmla="*/ 228348 h 1453285"/>
                <a:gd name="connsiteX149" fmla="*/ 629878 w 1259186"/>
                <a:gd name="connsiteY149" fmla="*/ 180869 h 1453285"/>
                <a:gd name="connsiteX150" fmla="*/ 611791 w 1259186"/>
                <a:gd name="connsiteY150" fmla="*/ 162783 h 1453285"/>
                <a:gd name="connsiteX151" fmla="*/ 614052 w 1259186"/>
                <a:gd name="connsiteY151" fmla="*/ 113043 h 1453285"/>
                <a:gd name="connsiteX152" fmla="*/ 627618 w 1259186"/>
                <a:gd name="connsiteY152" fmla="*/ 101739 h 1453285"/>
                <a:gd name="connsiteX153" fmla="*/ 686400 w 1259186"/>
                <a:gd name="connsiteY153" fmla="*/ 97217 h 1453285"/>
                <a:gd name="connsiteX154" fmla="*/ 747443 w 1259186"/>
                <a:gd name="connsiteY154" fmla="*/ 58783 h 1453285"/>
                <a:gd name="connsiteX155" fmla="*/ 749704 w 1259186"/>
                <a:gd name="connsiteY155" fmla="*/ 15826 h 1453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59186" h="1453285">
                  <a:moveTo>
                    <a:pt x="761010" y="0"/>
                  </a:moveTo>
                  <a:lnTo>
                    <a:pt x="781357" y="13565"/>
                  </a:lnTo>
                  <a:lnTo>
                    <a:pt x="801704" y="38435"/>
                  </a:lnTo>
                  <a:lnTo>
                    <a:pt x="819791" y="67826"/>
                  </a:lnTo>
                  <a:lnTo>
                    <a:pt x="840139" y="72348"/>
                  </a:lnTo>
                  <a:lnTo>
                    <a:pt x="842401" y="110783"/>
                  </a:lnTo>
                  <a:lnTo>
                    <a:pt x="853704" y="124348"/>
                  </a:lnTo>
                  <a:lnTo>
                    <a:pt x="874052" y="133391"/>
                  </a:lnTo>
                  <a:lnTo>
                    <a:pt x="889878" y="131130"/>
                  </a:lnTo>
                  <a:lnTo>
                    <a:pt x="918376" y="135120"/>
                  </a:lnTo>
                  <a:lnTo>
                    <a:pt x="903444" y="156452"/>
                  </a:lnTo>
                  <a:lnTo>
                    <a:pt x="904617" y="163384"/>
                  </a:lnTo>
                  <a:lnTo>
                    <a:pt x="914749" y="171826"/>
                  </a:lnTo>
                  <a:lnTo>
                    <a:pt x="948661" y="162783"/>
                  </a:lnTo>
                  <a:lnTo>
                    <a:pt x="1021009" y="176348"/>
                  </a:lnTo>
                  <a:lnTo>
                    <a:pt x="1057183" y="187652"/>
                  </a:lnTo>
                  <a:lnTo>
                    <a:pt x="1068488" y="196696"/>
                  </a:lnTo>
                  <a:lnTo>
                    <a:pt x="1073008" y="194435"/>
                  </a:lnTo>
                  <a:lnTo>
                    <a:pt x="1073008" y="212522"/>
                  </a:lnTo>
                  <a:lnTo>
                    <a:pt x="1057183" y="219304"/>
                  </a:lnTo>
                  <a:lnTo>
                    <a:pt x="1052661" y="235130"/>
                  </a:lnTo>
                  <a:lnTo>
                    <a:pt x="1041357" y="237391"/>
                  </a:lnTo>
                  <a:lnTo>
                    <a:pt x="1036834" y="278087"/>
                  </a:lnTo>
                  <a:lnTo>
                    <a:pt x="1061704" y="300695"/>
                  </a:lnTo>
                  <a:lnTo>
                    <a:pt x="1077531" y="302956"/>
                  </a:lnTo>
                  <a:lnTo>
                    <a:pt x="1093357" y="321043"/>
                  </a:lnTo>
                  <a:lnTo>
                    <a:pt x="1061704" y="364000"/>
                  </a:lnTo>
                  <a:lnTo>
                    <a:pt x="1034574" y="388869"/>
                  </a:lnTo>
                  <a:lnTo>
                    <a:pt x="1034574" y="402434"/>
                  </a:lnTo>
                  <a:lnTo>
                    <a:pt x="1057183" y="429565"/>
                  </a:lnTo>
                  <a:lnTo>
                    <a:pt x="1043617" y="458956"/>
                  </a:lnTo>
                  <a:lnTo>
                    <a:pt x="1014227" y="499652"/>
                  </a:lnTo>
                  <a:lnTo>
                    <a:pt x="1023270" y="517739"/>
                  </a:lnTo>
                  <a:lnTo>
                    <a:pt x="1009704" y="544869"/>
                  </a:lnTo>
                  <a:lnTo>
                    <a:pt x="1018747" y="581043"/>
                  </a:lnTo>
                  <a:lnTo>
                    <a:pt x="1043617" y="603652"/>
                  </a:lnTo>
                  <a:lnTo>
                    <a:pt x="1073008" y="605912"/>
                  </a:lnTo>
                  <a:lnTo>
                    <a:pt x="1086575" y="612695"/>
                  </a:lnTo>
                  <a:lnTo>
                    <a:pt x="1104662" y="612695"/>
                  </a:lnTo>
                  <a:lnTo>
                    <a:pt x="1115965" y="621739"/>
                  </a:lnTo>
                  <a:lnTo>
                    <a:pt x="1138574" y="605912"/>
                  </a:lnTo>
                  <a:lnTo>
                    <a:pt x="1161183" y="612695"/>
                  </a:lnTo>
                  <a:lnTo>
                    <a:pt x="1179270" y="648869"/>
                  </a:lnTo>
                  <a:lnTo>
                    <a:pt x="1158923" y="685043"/>
                  </a:lnTo>
                  <a:lnTo>
                    <a:pt x="1129531" y="685043"/>
                  </a:lnTo>
                  <a:lnTo>
                    <a:pt x="1127269" y="721217"/>
                  </a:lnTo>
                  <a:lnTo>
                    <a:pt x="1104662" y="757391"/>
                  </a:lnTo>
                  <a:lnTo>
                    <a:pt x="1127269" y="786782"/>
                  </a:lnTo>
                  <a:lnTo>
                    <a:pt x="1122749" y="804869"/>
                  </a:lnTo>
                  <a:lnTo>
                    <a:pt x="1097878" y="811651"/>
                  </a:lnTo>
                  <a:lnTo>
                    <a:pt x="1095618" y="825216"/>
                  </a:lnTo>
                  <a:lnTo>
                    <a:pt x="1052661" y="890782"/>
                  </a:lnTo>
                  <a:lnTo>
                    <a:pt x="1048139" y="933738"/>
                  </a:lnTo>
                  <a:lnTo>
                    <a:pt x="1082052" y="969912"/>
                  </a:lnTo>
                  <a:lnTo>
                    <a:pt x="1104662" y="974434"/>
                  </a:lnTo>
                  <a:lnTo>
                    <a:pt x="1109182" y="985738"/>
                  </a:lnTo>
                  <a:lnTo>
                    <a:pt x="1102400" y="1001564"/>
                  </a:lnTo>
                  <a:lnTo>
                    <a:pt x="1158923" y="1062607"/>
                  </a:lnTo>
                  <a:lnTo>
                    <a:pt x="1199617" y="1062607"/>
                  </a:lnTo>
                  <a:lnTo>
                    <a:pt x="1229009" y="1051303"/>
                  </a:lnTo>
                  <a:lnTo>
                    <a:pt x="1256139" y="1055825"/>
                  </a:lnTo>
                  <a:lnTo>
                    <a:pt x="1259186" y="1058872"/>
                  </a:lnTo>
                  <a:lnTo>
                    <a:pt x="1259186" y="1160492"/>
                  </a:lnTo>
                  <a:lnTo>
                    <a:pt x="1218157" y="1171129"/>
                  </a:lnTo>
                  <a:lnTo>
                    <a:pt x="1196452" y="1168416"/>
                  </a:lnTo>
                  <a:lnTo>
                    <a:pt x="1185600" y="1176555"/>
                  </a:lnTo>
                  <a:lnTo>
                    <a:pt x="1147618" y="1176555"/>
                  </a:lnTo>
                  <a:lnTo>
                    <a:pt x="1079791" y="1122294"/>
                  </a:lnTo>
                  <a:lnTo>
                    <a:pt x="1033670" y="1092451"/>
                  </a:lnTo>
                  <a:lnTo>
                    <a:pt x="995687" y="1108729"/>
                  </a:lnTo>
                  <a:lnTo>
                    <a:pt x="927861" y="1100590"/>
                  </a:lnTo>
                  <a:lnTo>
                    <a:pt x="900731" y="1089738"/>
                  </a:lnTo>
                  <a:lnTo>
                    <a:pt x="832904" y="1054468"/>
                  </a:lnTo>
                  <a:lnTo>
                    <a:pt x="789496" y="1057181"/>
                  </a:lnTo>
                  <a:lnTo>
                    <a:pt x="713531" y="1176555"/>
                  </a:lnTo>
                  <a:lnTo>
                    <a:pt x="713531" y="1230816"/>
                  </a:lnTo>
                  <a:lnTo>
                    <a:pt x="697252" y="1230816"/>
                  </a:lnTo>
                  <a:lnTo>
                    <a:pt x="694539" y="1252520"/>
                  </a:lnTo>
                  <a:lnTo>
                    <a:pt x="670122" y="1252520"/>
                  </a:lnTo>
                  <a:lnTo>
                    <a:pt x="626713" y="1271512"/>
                  </a:lnTo>
                  <a:lnTo>
                    <a:pt x="607722" y="1263372"/>
                  </a:lnTo>
                  <a:lnTo>
                    <a:pt x="599583" y="1290503"/>
                  </a:lnTo>
                  <a:lnTo>
                    <a:pt x="577878" y="1314920"/>
                  </a:lnTo>
                  <a:lnTo>
                    <a:pt x="550748" y="1306781"/>
                  </a:lnTo>
                  <a:lnTo>
                    <a:pt x="493774" y="1331198"/>
                  </a:lnTo>
                  <a:lnTo>
                    <a:pt x="469357" y="1355616"/>
                  </a:lnTo>
                  <a:lnTo>
                    <a:pt x="463931" y="1382746"/>
                  </a:lnTo>
                  <a:lnTo>
                    <a:pt x="420522" y="1382746"/>
                  </a:lnTo>
                  <a:lnTo>
                    <a:pt x="398818" y="1374607"/>
                  </a:lnTo>
                  <a:lnTo>
                    <a:pt x="382539" y="1388172"/>
                  </a:lnTo>
                  <a:lnTo>
                    <a:pt x="371687" y="1426155"/>
                  </a:lnTo>
                  <a:lnTo>
                    <a:pt x="339131" y="1453285"/>
                  </a:lnTo>
                  <a:lnTo>
                    <a:pt x="257739" y="1393598"/>
                  </a:lnTo>
                  <a:lnTo>
                    <a:pt x="263165" y="1350190"/>
                  </a:lnTo>
                  <a:lnTo>
                    <a:pt x="252313" y="1312207"/>
                  </a:lnTo>
                  <a:lnTo>
                    <a:pt x="271304" y="1287790"/>
                  </a:lnTo>
                  <a:lnTo>
                    <a:pt x="257739" y="1252520"/>
                  </a:lnTo>
                  <a:lnTo>
                    <a:pt x="214331" y="1249807"/>
                  </a:lnTo>
                  <a:lnTo>
                    <a:pt x="203478" y="1209112"/>
                  </a:lnTo>
                  <a:lnTo>
                    <a:pt x="252313" y="1198259"/>
                  </a:lnTo>
                  <a:lnTo>
                    <a:pt x="246887" y="1168416"/>
                  </a:lnTo>
                  <a:lnTo>
                    <a:pt x="249600" y="1141286"/>
                  </a:lnTo>
                  <a:lnTo>
                    <a:pt x="249600" y="1130433"/>
                  </a:lnTo>
                  <a:lnTo>
                    <a:pt x="222470" y="1103303"/>
                  </a:lnTo>
                  <a:lnTo>
                    <a:pt x="217044" y="1065320"/>
                  </a:lnTo>
                  <a:lnTo>
                    <a:pt x="260452" y="1043616"/>
                  </a:lnTo>
                  <a:lnTo>
                    <a:pt x="274018" y="1027338"/>
                  </a:lnTo>
                  <a:lnTo>
                    <a:pt x="274018" y="970364"/>
                  </a:lnTo>
                  <a:lnTo>
                    <a:pt x="268591" y="894399"/>
                  </a:lnTo>
                  <a:lnTo>
                    <a:pt x="249600" y="867269"/>
                  </a:lnTo>
                  <a:lnTo>
                    <a:pt x="184487" y="864556"/>
                  </a:lnTo>
                  <a:lnTo>
                    <a:pt x="141078" y="891686"/>
                  </a:lnTo>
                  <a:lnTo>
                    <a:pt x="100383" y="869982"/>
                  </a:lnTo>
                  <a:lnTo>
                    <a:pt x="94957" y="888973"/>
                  </a:lnTo>
                  <a:lnTo>
                    <a:pt x="70539" y="886260"/>
                  </a:lnTo>
                  <a:lnTo>
                    <a:pt x="51548" y="861843"/>
                  </a:lnTo>
                  <a:lnTo>
                    <a:pt x="0" y="842851"/>
                  </a:lnTo>
                  <a:lnTo>
                    <a:pt x="5426" y="715338"/>
                  </a:lnTo>
                  <a:lnTo>
                    <a:pt x="29844" y="677356"/>
                  </a:lnTo>
                  <a:lnTo>
                    <a:pt x="21704" y="647512"/>
                  </a:lnTo>
                  <a:lnTo>
                    <a:pt x="29844" y="625808"/>
                  </a:lnTo>
                  <a:lnTo>
                    <a:pt x="62400" y="590539"/>
                  </a:lnTo>
                  <a:lnTo>
                    <a:pt x="73252" y="568834"/>
                  </a:lnTo>
                  <a:lnTo>
                    <a:pt x="127513" y="557982"/>
                  </a:lnTo>
                  <a:lnTo>
                    <a:pt x="132939" y="520000"/>
                  </a:lnTo>
                  <a:lnTo>
                    <a:pt x="132939" y="492869"/>
                  </a:lnTo>
                  <a:lnTo>
                    <a:pt x="176348" y="476591"/>
                  </a:lnTo>
                  <a:lnTo>
                    <a:pt x="208904" y="484730"/>
                  </a:lnTo>
                  <a:lnTo>
                    <a:pt x="227896" y="457600"/>
                  </a:lnTo>
                  <a:lnTo>
                    <a:pt x="315489" y="431056"/>
                  </a:lnTo>
                  <a:lnTo>
                    <a:pt x="315618" y="431826"/>
                  </a:lnTo>
                  <a:lnTo>
                    <a:pt x="335966" y="431826"/>
                  </a:lnTo>
                  <a:lnTo>
                    <a:pt x="349530" y="404695"/>
                  </a:lnTo>
                  <a:lnTo>
                    <a:pt x="363096" y="402434"/>
                  </a:lnTo>
                  <a:lnTo>
                    <a:pt x="408314" y="418261"/>
                  </a:lnTo>
                  <a:lnTo>
                    <a:pt x="424139" y="418261"/>
                  </a:lnTo>
                  <a:lnTo>
                    <a:pt x="435444" y="397913"/>
                  </a:lnTo>
                  <a:lnTo>
                    <a:pt x="449008" y="395652"/>
                  </a:lnTo>
                  <a:lnTo>
                    <a:pt x="467095" y="368521"/>
                  </a:lnTo>
                  <a:lnTo>
                    <a:pt x="460313" y="327826"/>
                  </a:lnTo>
                  <a:lnTo>
                    <a:pt x="496487" y="327826"/>
                  </a:lnTo>
                  <a:lnTo>
                    <a:pt x="512312" y="309739"/>
                  </a:lnTo>
                  <a:lnTo>
                    <a:pt x="553010" y="312000"/>
                  </a:lnTo>
                  <a:lnTo>
                    <a:pt x="566573" y="307478"/>
                  </a:lnTo>
                  <a:lnTo>
                    <a:pt x="571096" y="284869"/>
                  </a:lnTo>
                  <a:lnTo>
                    <a:pt x="564313" y="244174"/>
                  </a:lnTo>
                  <a:lnTo>
                    <a:pt x="575617" y="230609"/>
                  </a:lnTo>
                  <a:lnTo>
                    <a:pt x="598227" y="223826"/>
                  </a:lnTo>
                  <a:lnTo>
                    <a:pt x="629878" y="228348"/>
                  </a:lnTo>
                  <a:lnTo>
                    <a:pt x="629878" y="180869"/>
                  </a:lnTo>
                  <a:lnTo>
                    <a:pt x="611791" y="162783"/>
                  </a:lnTo>
                  <a:lnTo>
                    <a:pt x="614052" y="113043"/>
                  </a:lnTo>
                  <a:lnTo>
                    <a:pt x="627618" y="101739"/>
                  </a:lnTo>
                  <a:lnTo>
                    <a:pt x="686400" y="97217"/>
                  </a:lnTo>
                  <a:lnTo>
                    <a:pt x="747443" y="58783"/>
                  </a:lnTo>
                  <a:lnTo>
                    <a:pt x="749704" y="15826"/>
                  </a:lnTo>
                  <a:close/>
                </a:path>
              </a:pathLst>
            </a:custGeom>
            <a:solidFill>
              <a:srgbClr val="A9D18E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F581B5E0-3D88-CCD2-ABE8-57343F46E643}"/>
                </a:ext>
              </a:extLst>
            </p:cNvPr>
            <p:cNvSpPr/>
            <p:nvPr/>
          </p:nvSpPr>
          <p:spPr>
            <a:xfrm>
              <a:off x="923645" y="3843503"/>
              <a:ext cx="1546434" cy="2473388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</a:cxnLst>
              <a:rect l="l" t="t" r="r" b="b"/>
              <a:pathLst>
                <a:path w="4343400" h="6946900">
                  <a:moveTo>
                    <a:pt x="1172876" y="515072"/>
                  </a:moveTo>
                  <a:lnTo>
                    <a:pt x="1181100" y="539750"/>
                  </a:lnTo>
                  <a:lnTo>
                    <a:pt x="1172876" y="515074"/>
                  </a:lnTo>
                  <a:close/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7" name="フリーフォーム: 図形 356">
              <a:extLst>
                <a:ext uri="{FF2B5EF4-FFF2-40B4-BE49-F238E27FC236}">
                  <a16:creationId xmlns:a16="http://schemas.microsoft.com/office/drawing/2014/main" id="{0A37D167-7D9A-32B1-15F9-9B57CB750BB6}"/>
                </a:ext>
              </a:extLst>
            </p:cNvPr>
            <p:cNvSpPr/>
            <p:nvPr/>
          </p:nvSpPr>
          <p:spPr>
            <a:xfrm>
              <a:off x="2432778" y="4864059"/>
              <a:ext cx="922091" cy="705054"/>
            </a:xfrm>
            <a:custGeom>
              <a:avLst/>
              <a:gdLst>
                <a:gd name="connsiteX0" fmla="*/ 495808 w 922091"/>
                <a:gd name="connsiteY0" fmla="*/ 0 h 705054"/>
                <a:gd name="connsiteX1" fmla="*/ 563634 w 922091"/>
                <a:gd name="connsiteY1" fmla="*/ 35270 h 705054"/>
                <a:gd name="connsiteX2" fmla="*/ 590765 w 922091"/>
                <a:gd name="connsiteY2" fmla="*/ 46122 h 705054"/>
                <a:gd name="connsiteX3" fmla="*/ 658591 w 922091"/>
                <a:gd name="connsiteY3" fmla="*/ 54261 h 705054"/>
                <a:gd name="connsiteX4" fmla="*/ 696573 w 922091"/>
                <a:gd name="connsiteY4" fmla="*/ 37983 h 705054"/>
                <a:gd name="connsiteX5" fmla="*/ 742695 w 922091"/>
                <a:gd name="connsiteY5" fmla="*/ 67826 h 705054"/>
                <a:gd name="connsiteX6" fmla="*/ 810521 w 922091"/>
                <a:gd name="connsiteY6" fmla="*/ 122087 h 705054"/>
                <a:gd name="connsiteX7" fmla="*/ 848504 w 922091"/>
                <a:gd name="connsiteY7" fmla="*/ 122087 h 705054"/>
                <a:gd name="connsiteX8" fmla="*/ 859356 w 922091"/>
                <a:gd name="connsiteY8" fmla="*/ 113948 h 705054"/>
                <a:gd name="connsiteX9" fmla="*/ 881060 w 922091"/>
                <a:gd name="connsiteY9" fmla="*/ 116661 h 705054"/>
                <a:gd name="connsiteX10" fmla="*/ 922091 w 922091"/>
                <a:gd name="connsiteY10" fmla="*/ 106024 h 705054"/>
                <a:gd name="connsiteX11" fmla="*/ 922091 w 922091"/>
                <a:gd name="connsiteY11" fmla="*/ 701497 h 705054"/>
                <a:gd name="connsiteX12" fmla="*/ 917348 w 922091"/>
                <a:gd name="connsiteY12" fmla="*/ 705054 h 705054"/>
                <a:gd name="connsiteX13" fmla="*/ 902086 w 922091"/>
                <a:gd name="connsiteY13" fmla="*/ 679619 h 705054"/>
                <a:gd name="connsiteX14" fmla="*/ 898694 w 922091"/>
                <a:gd name="connsiteY14" fmla="*/ 640619 h 705054"/>
                <a:gd name="connsiteX15" fmla="*/ 869869 w 922091"/>
                <a:gd name="connsiteY15" fmla="*/ 666054 h 705054"/>
                <a:gd name="connsiteX16" fmla="*/ 783391 w 922091"/>
                <a:gd name="connsiteY16" fmla="*/ 688098 h 705054"/>
                <a:gd name="connsiteX17" fmla="*/ 752869 w 922091"/>
                <a:gd name="connsiteY17" fmla="*/ 684706 h 705054"/>
                <a:gd name="connsiteX18" fmla="*/ 735912 w 922091"/>
                <a:gd name="connsiteY18" fmla="*/ 691489 h 705054"/>
                <a:gd name="connsiteX19" fmla="*/ 707087 w 922091"/>
                <a:gd name="connsiteY19" fmla="*/ 655880 h 705054"/>
                <a:gd name="connsiteX20" fmla="*/ 671478 w 922091"/>
                <a:gd name="connsiteY20" fmla="*/ 654184 h 705054"/>
                <a:gd name="connsiteX21" fmla="*/ 652826 w 922091"/>
                <a:gd name="connsiteY21" fmla="*/ 632141 h 705054"/>
                <a:gd name="connsiteX22" fmla="*/ 651130 w 922091"/>
                <a:gd name="connsiteY22" fmla="*/ 618576 h 705054"/>
                <a:gd name="connsiteX23" fmla="*/ 620608 w 922091"/>
                <a:gd name="connsiteY23" fmla="*/ 589750 h 705054"/>
                <a:gd name="connsiteX24" fmla="*/ 586696 w 922091"/>
                <a:gd name="connsiteY24" fmla="*/ 598228 h 705054"/>
                <a:gd name="connsiteX25" fmla="*/ 545999 w 922091"/>
                <a:gd name="connsiteY25" fmla="*/ 586358 h 705054"/>
                <a:gd name="connsiteX26" fmla="*/ 517174 w 922091"/>
                <a:gd name="connsiteY26" fmla="*/ 588054 h 705054"/>
                <a:gd name="connsiteX27" fmla="*/ 466304 w 922091"/>
                <a:gd name="connsiteY27" fmla="*/ 559227 h 705054"/>
                <a:gd name="connsiteX28" fmla="*/ 434086 w 922091"/>
                <a:gd name="connsiteY28" fmla="*/ 559227 h 705054"/>
                <a:gd name="connsiteX29" fmla="*/ 413739 w 922091"/>
                <a:gd name="connsiteY29" fmla="*/ 543967 h 705054"/>
                <a:gd name="connsiteX30" fmla="*/ 388304 w 922091"/>
                <a:gd name="connsiteY30" fmla="*/ 554140 h 705054"/>
                <a:gd name="connsiteX31" fmla="*/ 347610 w 922091"/>
                <a:gd name="connsiteY31" fmla="*/ 515141 h 705054"/>
                <a:gd name="connsiteX32" fmla="*/ 327261 w 922091"/>
                <a:gd name="connsiteY32" fmla="*/ 518532 h 705054"/>
                <a:gd name="connsiteX33" fmla="*/ 322174 w 922091"/>
                <a:gd name="connsiteY33" fmla="*/ 530401 h 705054"/>
                <a:gd name="connsiteX34" fmla="*/ 283175 w 922091"/>
                <a:gd name="connsiteY34" fmla="*/ 530401 h 705054"/>
                <a:gd name="connsiteX35" fmla="*/ 250957 w 922091"/>
                <a:gd name="connsiteY35" fmla="*/ 560924 h 705054"/>
                <a:gd name="connsiteX36" fmla="*/ 250957 w 922091"/>
                <a:gd name="connsiteY36" fmla="*/ 574489 h 705054"/>
                <a:gd name="connsiteX37" fmla="*/ 237392 w 922091"/>
                <a:gd name="connsiteY37" fmla="*/ 579576 h 705054"/>
                <a:gd name="connsiteX38" fmla="*/ 223827 w 922091"/>
                <a:gd name="connsiteY38" fmla="*/ 571097 h 705054"/>
                <a:gd name="connsiteX39" fmla="*/ 200087 w 922091"/>
                <a:gd name="connsiteY39" fmla="*/ 589750 h 705054"/>
                <a:gd name="connsiteX40" fmla="*/ 154304 w 922091"/>
                <a:gd name="connsiteY40" fmla="*/ 557532 h 705054"/>
                <a:gd name="connsiteX41" fmla="*/ 113609 w 922091"/>
                <a:gd name="connsiteY41" fmla="*/ 557532 h 705054"/>
                <a:gd name="connsiteX42" fmla="*/ 89869 w 922091"/>
                <a:gd name="connsiteY42" fmla="*/ 543967 h 705054"/>
                <a:gd name="connsiteX43" fmla="*/ 88175 w 922091"/>
                <a:gd name="connsiteY43" fmla="*/ 527010 h 705054"/>
                <a:gd name="connsiteX44" fmla="*/ 76306 w 922091"/>
                <a:gd name="connsiteY44" fmla="*/ 511750 h 705054"/>
                <a:gd name="connsiteX45" fmla="*/ 23740 w 922091"/>
                <a:gd name="connsiteY45" fmla="*/ 504966 h 705054"/>
                <a:gd name="connsiteX46" fmla="*/ 20492 w 922091"/>
                <a:gd name="connsiteY46" fmla="*/ 502867 h 705054"/>
                <a:gd name="connsiteX47" fmla="*/ 37305 w 922091"/>
                <a:gd name="connsiteY47" fmla="*/ 455793 h 705054"/>
                <a:gd name="connsiteX48" fmla="*/ 20349 w 922091"/>
                <a:gd name="connsiteY48" fmla="*/ 442227 h 705054"/>
                <a:gd name="connsiteX49" fmla="*/ 0 w 922091"/>
                <a:gd name="connsiteY49" fmla="*/ 425271 h 705054"/>
                <a:gd name="connsiteX50" fmla="*/ 0 w 922091"/>
                <a:gd name="connsiteY50" fmla="*/ 397326 h 705054"/>
                <a:gd name="connsiteX51" fmla="*/ 2035 w 922091"/>
                <a:gd name="connsiteY51" fmla="*/ 398819 h 705054"/>
                <a:gd name="connsiteX52" fmla="*/ 34592 w 922091"/>
                <a:gd name="connsiteY52" fmla="*/ 371688 h 705054"/>
                <a:gd name="connsiteX53" fmla="*/ 45444 w 922091"/>
                <a:gd name="connsiteY53" fmla="*/ 333705 h 705054"/>
                <a:gd name="connsiteX54" fmla="*/ 61722 w 922091"/>
                <a:gd name="connsiteY54" fmla="*/ 320140 h 705054"/>
                <a:gd name="connsiteX55" fmla="*/ 83426 w 922091"/>
                <a:gd name="connsiteY55" fmla="*/ 328279 h 705054"/>
                <a:gd name="connsiteX56" fmla="*/ 126835 w 922091"/>
                <a:gd name="connsiteY56" fmla="*/ 328279 h 705054"/>
                <a:gd name="connsiteX57" fmla="*/ 132261 w 922091"/>
                <a:gd name="connsiteY57" fmla="*/ 301149 h 705054"/>
                <a:gd name="connsiteX58" fmla="*/ 156679 w 922091"/>
                <a:gd name="connsiteY58" fmla="*/ 276731 h 705054"/>
                <a:gd name="connsiteX59" fmla="*/ 213652 w 922091"/>
                <a:gd name="connsiteY59" fmla="*/ 252314 h 705054"/>
                <a:gd name="connsiteX60" fmla="*/ 240783 w 922091"/>
                <a:gd name="connsiteY60" fmla="*/ 260453 h 705054"/>
                <a:gd name="connsiteX61" fmla="*/ 262487 w 922091"/>
                <a:gd name="connsiteY61" fmla="*/ 236036 h 705054"/>
                <a:gd name="connsiteX62" fmla="*/ 270626 w 922091"/>
                <a:gd name="connsiteY62" fmla="*/ 208905 h 705054"/>
                <a:gd name="connsiteX63" fmla="*/ 289617 w 922091"/>
                <a:gd name="connsiteY63" fmla="*/ 217044 h 705054"/>
                <a:gd name="connsiteX64" fmla="*/ 333026 w 922091"/>
                <a:gd name="connsiteY64" fmla="*/ 198053 h 705054"/>
                <a:gd name="connsiteX65" fmla="*/ 357443 w 922091"/>
                <a:gd name="connsiteY65" fmla="*/ 198053 h 705054"/>
                <a:gd name="connsiteX66" fmla="*/ 360156 w 922091"/>
                <a:gd name="connsiteY66" fmla="*/ 176348 h 705054"/>
                <a:gd name="connsiteX67" fmla="*/ 376435 w 922091"/>
                <a:gd name="connsiteY67" fmla="*/ 176348 h 705054"/>
                <a:gd name="connsiteX68" fmla="*/ 376435 w 922091"/>
                <a:gd name="connsiteY68" fmla="*/ 122087 h 705054"/>
                <a:gd name="connsiteX69" fmla="*/ 452400 w 922091"/>
                <a:gd name="connsiteY69" fmla="*/ 2713 h 705054"/>
                <a:gd name="connsiteX0" fmla="*/ 495808 w 1186743"/>
                <a:gd name="connsiteY0" fmla="*/ 0 h 705054"/>
                <a:gd name="connsiteX1" fmla="*/ 563634 w 1186743"/>
                <a:gd name="connsiteY1" fmla="*/ 35270 h 705054"/>
                <a:gd name="connsiteX2" fmla="*/ 590765 w 1186743"/>
                <a:gd name="connsiteY2" fmla="*/ 46122 h 705054"/>
                <a:gd name="connsiteX3" fmla="*/ 658591 w 1186743"/>
                <a:gd name="connsiteY3" fmla="*/ 54261 h 705054"/>
                <a:gd name="connsiteX4" fmla="*/ 696573 w 1186743"/>
                <a:gd name="connsiteY4" fmla="*/ 37983 h 705054"/>
                <a:gd name="connsiteX5" fmla="*/ 742695 w 1186743"/>
                <a:gd name="connsiteY5" fmla="*/ 67826 h 705054"/>
                <a:gd name="connsiteX6" fmla="*/ 810521 w 1186743"/>
                <a:gd name="connsiteY6" fmla="*/ 122087 h 705054"/>
                <a:gd name="connsiteX7" fmla="*/ 848504 w 1186743"/>
                <a:gd name="connsiteY7" fmla="*/ 122087 h 705054"/>
                <a:gd name="connsiteX8" fmla="*/ 859356 w 1186743"/>
                <a:gd name="connsiteY8" fmla="*/ 113948 h 705054"/>
                <a:gd name="connsiteX9" fmla="*/ 881060 w 1186743"/>
                <a:gd name="connsiteY9" fmla="*/ 116661 h 705054"/>
                <a:gd name="connsiteX10" fmla="*/ 922091 w 1186743"/>
                <a:gd name="connsiteY10" fmla="*/ 106024 h 705054"/>
                <a:gd name="connsiteX11" fmla="*/ 1186722 w 1186743"/>
                <a:gd name="connsiteY11" fmla="*/ 393741 h 705054"/>
                <a:gd name="connsiteX12" fmla="*/ 922091 w 1186743"/>
                <a:gd name="connsiteY12" fmla="*/ 701497 h 705054"/>
                <a:gd name="connsiteX13" fmla="*/ 917348 w 1186743"/>
                <a:gd name="connsiteY13" fmla="*/ 705054 h 705054"/>
                <a:gd name="connsiteX14" fmla="*/ 902086 w 1186743"/>
                <a:gd name="connsiteY14" fmla="*/ 679619 h 705054"/>
                <a:gd name="connsiteX15" fmla="*/ 898694 w 1186743"/>
                <a:gd name="connsiteY15" fmla="*/ 640619 h 705054"/>
                <a:gd name="connsiteX16" fmla="*/ 869869 w 1186743"/>
                <a:gd name="connsiteY16" fmla="*/ 666054 h 705054"/>
                <a:gd name="connsiteX17" fmla="*/ 783391 w 1186743"/>
                <a:gd name="connsiteY17" fmla="*/ 688098 h 705054"/>
                <a:gd name="connsiteX18" fmla="*/ 752869 w 1186743"/>
                <a:gd name="connsiteY18" fmla="*/ 684706 h 705054"/>
                <a:gd name="connsiteX19" fmla="*/ 735912 w 1186743"/>
                <a:gd name="connsiteY19" fmla="*/ 691489 h 705054"/>
                <a:gd name="connsiteX20" fmla="*/ 707087 w 1186743"/>
                <a:gd name="connsiteY20" fmla="*/ 655880 h 705054"/>
                <a:gd name="connsiteX21" fmla="*/ 671478 w 1186743"/>
                <a:gd name="connsiteY21" fmla="*/ 654184 h 705054"/>
                <a:gd name="connsiteX22" fmla="*/ 652826 w 1186743"/>
                <a:gd name="connsiteY22" fmla="*/ 632141 h 705054"/>
                <a:gd name="connsiteX23" fmla="*/ 651130 w 1186743"/>
                <a:gd name="connsiteY23" fmla="*/ 618576 h 705054"/>
                <a:gd name="connsiteX24" fmla="*/ 620608 w 1186743"/>
                <a:gd name="connsiteY24" fmla="*/ 589750 h 705054"/>
                <a:gd name="connsiteX25" fmla="*/ 586696 w 1186743"/>
                <a:gd name="connsiteY25" fmla="*/ 598228 h 705054"/>
                <a:gd name="connsiteX26" fmla="*/ 545999 w 1186743"/>
                <a:gd name="connsiteY26" fmla="*/ 586358 h 705054"/>
                <a:gd name="connsiteX27" fmla="*/ 517174 w 1186743"/>
                <a:gd name="connsiteY27" fmla="*/ 588054 h 705054"/>
                <a:gd name="connsiteX28" fmla="*/ 466304 w 1186743"/>
                <a:gd name="connsiteY28" fmla="*/ 559227 h 705054"/>
                <a:gd name="connsiteX29" fmla="*/ 434086 w 1186743"/>
                <a:gd name="connsiteY29" fmla="*/ 559227 h 705054"/>
                <a:gd name="connsiteX30" fmla="*/ 413739 w 1186743"/>
                <a:gd name="connsiteY30" fmla="*/ 543967 h 705054"/>
                <a:gd name="connsiteX31" fmla="*/ 388304 w 1186743"/>
                <a:gd name="connsiteY31" fmla="*/ 554140 h 705054"/>
                <a:gd name="connsiteX32" fmla="*/ 347610 w 1186743"/>
                <a:gd name="connsiteY32" fmla="*/ 515141 h 705054"/>
                <a:gd name="connsiteX33" fmla="*/ 327261 w 1186743"/>
                <a:gd name="connsiteY33" fmla="*/ 518532 h 705054"/>
                <a:gd name="connsiteX34" fmla="*/ 322174 w 1186743"/>
                <a:gd name="connsiteY34" fmla="*/ 530401 h 705054"/>
                <a:gd name="connsiteX35" fmla="*/ 283175 w 1186743"/>
                <a:gd name="connsiteY35" fmla="*/ 530401 h 705054"/>
                <a:gd name="connsiteX36" fmla="*/ 250957 w 1186743"/>
                <a:gd name="connsiteY36" fmla="*/ 560924 h 705054"/>
                <a:gd name="connsiteX37" fmla="*/ 250957 w 1186743"/>
                <a:gd name="connsiteY37" fmla="*/ 574489 h 705054"/>
                <a:gd name="connsiteX38" fmla="*/ 237392 w 1186743"/>
                <a:gd name="connsiteY38" fmla="*/ 579576 h 705054"/>
                <a:gd name="connsiteX39" fmla="*/ 223827 w 1186743"/>
                <a:gd name="connsiteY39" fmla="*/ 571097 h 705054"/>
                <a:gd name="connsiteX40" fmla="*/ 200087 w 1186743"/>
                <a:gd name="connsiteY40" fmla="*/ 589750 h 705054"/>
                <a:gd name="connsiteX41" fmla="*/ 154304 w 1186743"/>
                <a:gd name="connsiteY41" fmla="*/ 557532 h 705054"/>
                <a:gd name="connsiteX42" fmla="*/ 113609 w 1186743"/>
                <a:gd name="connsiteY42" fmla="*/ 557532 h 705054"/>
                <a:gd name="connsiteX43" fmla="*/ 89869 w 1186743"/>
                <a:gd name="connsiteY43" fmla="*/ 543967 h 705054"/>
                <a:gd name="connsiteX44" fmla="*/ 88175 w 1186743"/>
                <a:gd name="connsiteY44" fmla="*/ 527010 h 705054"/>
                <a:gd name="connsiteX45" fmla="*/ 76306 w 1186743"/>
                <a:gd name="connsiteY45" fmla="*/ 511750 h 705054"/>
                <a:gd name="connsiteX46" fmla="*/ 23740 w 1186743"/>
                <a:gd name="connsiteY46" fmla="*/ 504966 h 705054"/>
                <a:gd name="connsiteX47" fmla="*/ 20492 w 1186743"/>
                <a:gd name="connsiteY47" fmla="*/ 502867 h 705054"/>
                <a:gd name="connsiteX48" fmla="*/ 37305 w 1186743"/>
                <a:gd name="connsiteY48" fmla="*/ 455793 h 705054"/>
                <a:gd name="connsiteX49" fmla="*/ 20349 w 1186743"/>
                <a:gd name="connsiteY49" fmla="*/ 442227 h 705054"/>
                <a:gd name="connsiteX50" fmla="*/ 0 w 1186743"/>
                <a:gd name="connsiteY50" fmla="*/ 425271 h 705054"/>
                <a:gd name="connsiteX51" fmla="*/ 0 w 1186743"/>
                <a:gd name="connsiteY51" fmla="*/ 397326 h 705054"/>
                <a:gd name="connsiteX52" fmla="*/ 2035 w 1186743"/>
                <a:gd name="connsiteY52" fmla="*/ 398819 h 705054"/>
                <a:gd name="connsiteX53" fmla="*/ 34592 w 1186743"/>
                <a:gd name="connsiteY53" fmla="*/ 371688 h 705054"/>
                <a:gd name="connsiteX54" fmla="*/ 45444 w 1186743"/>
                <a:gd name="connsiteY54" fmla="*/ 333705 h 705054"/>
                <a:gd name="connsiteX55" fmla="*/ 61722 w 1186743"/>
                <a:gd name="connsiteY55" fmla="*/ 320140 h 705054"/>
                <a:gd name="connsiteX56" fmla="*/ 83426 w 1186743"/>
                <a:gd name="connsiteY56" fmla="*/ 328279 h 705054"/>
                <a:gd name="connsiteX57" fmla="*/ 126835 w 1186743"/>
                <a:gd name="connsiteY57" fmla="*/ 328279 h 705054"/>
                <a:gd name="connsiteX58" fmla="*/ 132261 w 1186743"/>
                <a:gd name="connsiteY58" fmla="*/ 301149 h 705054"/>
                <a:gd name="connsiteX59" fmla="*/ 156679 w 1186743"/>
                <a:gd name="connsiteY59" fmla="*/ 276731 h 705054"/>
                <a:gd name="connsiteX60" fmla="*/ 213652 w 1186743"/>
                <a:gd name="connsiteY60" fmla="*/ 252314 h 705054"/>
                <a:gd name="connsiteX61" fmla="*/ 240783 w 1186743"/>
                <a:gd name="connsiteY61" fmla="*/ 260453 h 705054"/>
                <a:gd name="connsiteX62" fmla="*/ 262487 w 1186743"/>
                <a:gd name="connsiteY62" fmla="*/ 236036 h 705054"/>
                <a:gd name="connsiteX63" fmla="*/ 270626 w 1186743"/>
                <a:gd name="connsiteY63" fmla="*/ 208905 h 705054"/>
                <a:gd name="connsiteX64" fmla="*/ 289617 w 1186743"/>
                <a:gd name="connsiteY64" fmla="*/ 217044 h 705054"/>
                <a:gd name="connsiteX65" fmla="*/ 333026 w 1186743"/>
                <a:gd name="connsiteY65" fmla="*/ 198053 h 705054"/>
                <a:gd name="connsiteX66" fmla="*/ 357443 w 1186743"/>
                <a:gd name="connsiteY66" fmla="*/ 198053 h 705054"/>
                <a:gd name="connsiteX67" fmla="*/ 360156 w 1186743"/>
                <a:gd name="connsiteY67" fmla="*/ 176348 h 705054"/>
                <a:gd name="connsiteX68" fmla="*/ 376435 w 1186743"/>
                <a:gd name="connsiteY68" fmla="*/ 176348 h 705054"/>
                <a:gd name="connsiteX69" fmla="*/ 376435 w 1186743"/>
                <a:gd name="connsiteY69" fmla="*/ 122087 h 705054"/>
                <a:gd name="connsiteX70" fmla="*/ 452400 w 1186743"/>
                <a:gd name="connsiteY70" fmla="*/ 2713 h 705054"/>
                <a:gd name="connsiteX71" fmla="*/ 495808 w 1186743"/>
                <a:gd name="connsiteY71" fmla="*/ 0 h 705054"/>
                <a:gd name="connsiteX0" fmla="*/ 1186722 w 1278162"/>
                <a:gd name="connsiteY0" fmla="*/ 393741 h 705054"/>
                <a:gd name="connsiteX1" fmla="*/ 922091 w 1278162"/>
                <a:gd name="connsiteY1" fmla="*/ 701497 h 705054"/>
                <a:gd name="connsiteX2" fmla="*/ 917348 w 1278162"/>
                <a:gd name="connsiteY2" fmla="*/ 705054 h 705054"/>
                <a:gd name="connsiteX3" fmla="*/ 902086 w 1278162"/>
                <a:gd name="connsiteY3" fmla="*/ 679619 h 705054"/>
                <a:gd name="connsiteX4" fmla="*/ 898694 w 1278162"/>
                <a:gd name="connsiteY4" fmla="*/ 640619 h 705054"/>
                <a:gd name="connsiteX5" fmla="*/ 869869 w 1278162"/>
                <a:gd name="connsiteY5" fmla="*/ 666054 h 705054"/>
                <a:gd name="connsiteX6" fmla="*/ 783391 w 1278162"/>
                <a:gd name="connsiteY6" fmla="*/ 688098 h 705054"/>
                <a:gd name="connsiteX7" fmla="*/ 752869 w 1278162"/>
                <a:gd name="connsiteY7" fmla="*/ 684706 h 705054"/>
                <a:gd name="connsiteX8" fmla="*/ 735912 w 1278162"/>
                <a:gd name="connsiteY8" fmla="*/ 691489 h 705054"/>
                <a:gd name="connsiteX9" fmla="*/ 707087 w 1278162"/>
                <a:gd name="connsiteY9" fmla="*/ 655880 h 705054"/>
                <a:gd name="connsiteX10" fmla="*/ 671478 w 1278162"/>
                <a:gd name="connsiteY10" fmla="*/ 654184 h 705054"/>
                <a:gd name="connsiteX11" fmla="*/ 652826 w 1278162"/>
                <a:gd name="connsiteY11" fmla="*/ 632141 h 705054"/>
                <a:gd name="connsiteX12" fmla="*/ 651130 w 1278162"/>
                <a:gd name="connsiteY12" fmla="*/ 618576 h 705054"/>
                <a:gd name="connsiteX13" fmla="*/ 620608 w 1278162"/>
                <a:gd name="connsiteY13" fmla="*/ 589750 h 705054"/>
                <a:gd name="connsiteX14" fmla="*/ 586696 w 1278162"/>
                <a:gd name="connsiteY14" fmla="*/ 598228 h 705054"/>
                <a:gd name="connsiteX15" fmla="*/ 545999 w 1278162"/>
                <a:gd name="connsiteY15" fmla="*/ 586358 h 705054"/>
                <a:gd name="connsiteX16" fmla="*/ 517174 w 1278162"/>
                <a:gd name="connsiteY16" fmla="*/ 588054 h 705054"/>
                <a:gd name="connsiteX17" fmla="*/ 466304 w 1278162"/>
                <a:gd name="connsiteY17" fmla="*/ 559227 h 705054"/>
                <a:gd name="connsiteX18" fmla="*/ 434086 w 1278162"/>
                <a:gd name="connsiteY18" fmla="*/ 559227 h 705054"/>
                <a:gd name="connsiteX19" fmla="*/ 413739 w 1278162"/>
                <a:gd name="connsiteY19" fmla="*/ 543967 h 705054"/>
                <a:gd name="connsiteX20" fmla="*/ 388304 w 1278162"/>
                <a:gd name="connsiteY20" fmla="*/ 554140 h 705054"/>
                <a:gd name="connsiteX21" fmla="*/ 347610 w 1278162"/>
                <a:gd name="connsiteY21" fmla="*/ 515141 h 705054"/>
                <a:gd name="connsiteX22" fmla="*/ 327261 w 1278162"/>
                <a:gd name="connsiteY22" fmla="*/ 518532 h 705054"/>
                <a:gd name="connsiteX23" fmla="*/ 322174 w 1278162"/>
                <a:gd name="connsiteY23" fmla="*/ 530401 h 705054"/>
                <a:gd name="connsiteX24" fmla="*/ 283175 w 1278162"/>
                <a:gd name="connsiteY24" fmla="*/ 530401 h 705054"/>
                <a:gd name="connsiteX25" fmla="*/ 250957 w 1278162"/>
                <a:gd name="connsiteY25" fmla="*/ 560924 h 705054"/>
                <a:gd name="connsiteX26" fmla="*/ 250957 w 1278162"/>
                <a:gd name="connsiteY26" fmla="*/ 574489 h 705054"/>
                <a:gd name="connsiteX27" fmla="*/ 237392 w 1278162"/>
                <a:gd name="connsiteY27" fmla="*/ 579576 h 705054"/>
                <a:gd name="connsiteX28" fmla="*/ 223827 w 1278162"/>
                <a:gd name="connsiteY28" fmla="*/ 571097 h 705054"/>
                <a:gd name="connsiteX29" fmla="*/ 200087 w 1278162"/>
                <a:gd name="connsiteY29" fmla="*/ 589750 h 705054"/>
                <a:gd name="connsiteX30" fmla="*/ 154304 w 1278162"/>
                <a:gd name="connsiteY30" fmla="*/ 557532 h 705054"/>
                <a:gd name="connsiteX31" fmla="*/ 113609 w 1278162"/>
                <a:gd name="connsiteY31" fmla="*/ 557532 h 705054"/>
                <a:gd name="connsiteX32" fmla="*/ 89869 w 1278162"/>
                <a:gd name="connsiteY32" fmla="*/ 543967 h 705054"/>
                <a:gd name="connsiteX33" fmla="*/ 88175 w 1278162"/>
                <a:gd name="connsiteY33" fmla="*/ 527010 h 705054"/>
                <a:gd name="connsiteX34" fmla="*/ 76306 w 1278162"/>
                <a:gd name="connsiteY34" fmla="*/ 511750 h 705054"/>
                <a:gd name="connsiteX35" fmla="*/ 23740 w 1278162"/>
                <a:gd name="connsiteY35" fmla="*/ 504966 h 705054"/>
                <a:gd name="connsiteX36" fmla="*/ 20492 w 1278162"/>
                <a:gd name="connsiteY36" fmla="*/ 502867 h 705054"/>
                <a:gd name="connsiteX37" fmla="*/ 37305 w 1278162"/>
                <a:gd name="connsiteY37" fmla="*/ 455793 h 705054"/>
                <a:gd name="connsiteX38" fmla="*/ 20349 w 1278162"/>
                <a:gd name="connsiteY38" fmla="*/ 442227 h 705054"/>
                <a:gd name="connsiteX39" fmla="*/ 0 w 1278162"/>
                <a:gd name="connsiteY39" fmla="*/ 425271 h 705054"/>
                <a:gd name="connsiteX40" fmla="*/ 0 w 1278162"/>
                <a:gd name="connsiteY40" fmla="*/ 397326 h 705054"/>
                <a:gd name="connsiteX41" fmla="*/ 2035 w 1278162"/>
                <a:gd name="connsiteY41" fmla="*/ 398819 h 705054"/>
                <a:gd name="connsiteX42" fmla="*/ 34592 w 1278162"/>
                <a:gd name="connsiteY42" fmla="*/ 371688 h 705054"/>
                <a:gd name="connsiteX43" fmla="*/ 45444 w 1278162"/>
                <a:gd name="connsiteY43" fmla="*/ 333705 h 705054"/>
                <a:gd name="connsiteX44" fmla="*/ 61722 w 1278162"/>
                <a:gd name="connsiteY44" fmla="*/ 320140 h 705054"/>
                <a:gd name="connsiteX45" fmla="*/ 83426 w 1278162"/>
                <a:gd name="connsiteY45" fmla="*/ 328279 h 705054"/>
                <a:gd name="connsiteX46" fmla="*/ 126835 w 1278162"/>
                <a:gd name="connsiteY46" fmla="*/ 328279 h 705054"/>
                <a:gd name="connsiteX47" fmla="*/ 132261 w 1278162"/>
                <a:gd name="connsiteY47" fmla="*/ 301149 h 705054"/>
                <a:gd name="connsiteX48" fmla="*/ 156679 w 1278162"/>
                <a:gd name="connsiteY48" fmla="*/ 276731 h 705054"/>
                <a:gd name="connsiteX49" fmla="*/ 213652 w 1278162"/>
                <a:gd name="connsiteY49" fmla="*/ 252314 h 705054"/>
                <a:gd name="connsiteX50" fmla="*/ 240783 w 1278162"/>
                <a:gd name="connsiteY50" fmla="*/ 260453 h 705054"/>
                <a:gd name="connsiteX51" fmla="*/ 262487 w 1278162"/>
                <a:gd name="connsiteY51" fmla="*/ 236036 h 705054"/>
                <a:gd name="connsiteX52" fmla="*/ 270626 w 1278162"/>
                <a:gd name="connsiteY52" fmla="*/ 208905 h 705054"/>
                <a:gd name="connsiteX53" fmla="*/ 289617 w 1278162"/>
                <a:gd name="connsiteY53" fmla="*/ 217044 h 705054"/>
                <a:gd name="connsiteX54" fmla="*/ 333026 w 1278162"/>
                <a:gd name="connsiteY54" fmla="*/ 198053 h 705054"/>
                <a:gd name="connsiteX55" fmla="*/ 357443 w 1278162"/>
                <a:gd name="connsiteY55" fmla="*/ 198053 h 705054"/>
                <a:gd name="connsiteX56" fmla="*/ 360156 w 1278162"/>
                <a:gd name="connsiteY56" fmla="*/ 176348 h 705054"/>
                <a:gd name="connsiteX57" fmla="*/ 376435 w 1278162"/>
                <a:gd name="connsiteY57" fmla="*/ 176348 h 705054"/>
                <a:gd name="connsiteX58" fmla="*/ 376435 w 1278162"/>
                <a:gd name="connsiteY58" fmla="*/ 122087 h 705054"/>
                <a:gd name="connsiteX59" fmla="*/ 452400 w 1278162"/>
                <a:gd name="connsiteY59" fmla="*/ 2713 h 705054"/>
                <a:gd name="connsiteX60" fmla="*/ 495808 w 1278162"/>
                <a:gd name="connsiteY60" fmla="*/ 0 h 705054"/>
                <a:gd name="connsiteX61" fmla="*/ 563634 w 1278162"/>
                <a:gd name="connsiteY61" fmla="*/ 35270 h 705054"/>
                <a:gd name="connsiteX62" fmla="*/ 590765 w 1278162"/>
                <a:gd name="connsiteY62" fmla="*/ 46122 h 705054"/>
                <a:gd name="connsiteX63" fmla="*/ 658591 w 1278162"/>
                <a:gd name="connsiteY63" fmla="*/ 54261 h 705054"/>
                <a:gd name="connsiteX64" fmla="*/ 696573 w 1278162"/>
                <a:gd name="connsiteY64" fmla="*/ 37983 h 705054"/>
                <a:gd name="connsiteX65" fmla="*/ 742695 w 1278162"/>
                <a:gd name="connsiteY65" fmla="*/ 67826 h 705054"/>
                <a:gd name="connsiteX66" fmla="*/ 810521 w 1278162"/>
                <a:gd name="connsiteY66" fmla="*/ 122087 h 705054"/>
                <a:gd name="connsiteX67" fmla="*/ 848504 w 1278162"/>
                <a:gd name="connsiteY67" fmla="*/ 122087 h 705054"/>
                <a:gd name="connsiteX68" fmla="*/ 859356 w 1278162"/>
                <a:gd name="connsiteY68" fmla="*/ 113948 h 705054"/>
                <a:gd name="connsiteX69" fmla="*/ 881060 w 1278162"/>
                <a:gd name="connsiteY69" fmla="*/ 116661 h 705054"/>
                <a:gd name="connsiteX70" fmla="*/ 922091 w 1278162"/>
                <a:gd name="connsiteY70" fmla="*/ 106024 h 705054"/>
                <a:gd name="connsiteX71" fmla="*/ 1278162 w 1278162"/>
                <a:gd name="connsiteY71" fmla="*/ 485181 h 705054"/>
                <a:gd name="connsiteX0" fmla="*/ 922091 w 1278162"/>
                <a:gd name="connsiteY0" fmla="*/ 701497 h 705054"/>
                <a:gd name="connsiteX1" fmla="*/ 917348 w 1278162"/>
                <a:gd name="connsiteY1" fmla="*/ 705054 h 705054"/>
                <a:gd name="connsiteX2" fmla="*/ 902086 w 1278162"/>
                <a:gd name="connsiteY2" fmla="*/ 679619 h 705054"/>
                <a:gd name="connsiteX3" fmla="*/ 898694 w 1278162"/>
                <a:gd name="connsiteY3" fmla="*/ 640619 h 705054"/>
                <a:gd name="connsiteX4" fmla="*/ 869869 w 1278162"/>
                <a:gd name="connsiteY4" fmla="*/ 666054 h 705054"/>
                <a:gd name="connsiteX5" fmla="*/ 783391 w 1278162"/>
                <a:gd name="connsiteY5" fmla="*/ 688098 h 705054"/>
                <a:gd name="connsiteX6" fmla="*/ 752869 w 1278162"/>
                <a:gd name="connsiteY6" fmla="*/ 684706 h 705054"/>
                <a:gd name="connsiteX7" fmla="*/ 735912 w 1278162"/>
                <a:gd name="connsiteY7" fmla="*/ 691489 h 705054"/>
                <a:gd name="connsiteX8" fmla="*/ 707087 w 1278162"/>
                <a:gd name="connsiteY8" fmla="*/ 655880 h 705054"/>
                <a:gd name="connsiteX9" fmla="*/ 671478 w 1278162"/>
                <a:gd name="connsiteY9" fmla="*/ 654184 h 705054"/>
                <a:gd name="connsiteX10" fmla="*/ 652826 w 1278162"/>
                <a:gd name="connsiteY10" fmla="*/ 632141 h 705054"/>
                <a:gd name="connsiteX11" fmla="*/ 651130 w 1278162"/>
                <a:gd name="connsiteY11" fmla="*/ 618576 h 705054"/>
                <a:gd name="connsiteX12" fmla="*/ 620608 w 1278162"/>
                <a:gd name="connsiteY12" fmla="*/ 589750 h 705054"/>
                <a:gd name="connsiteX13" fmla="*/ 586696 w 1278162"/>
                <a:gd name="connsiteY13" fmla="*/ 598228 h 705054"/>
                <a:gd name="connsiteX14" fmla="*/ 545999 w 1278162"/>
                <a:gd name="connsiteY14" fmla="*/ 586358 h 705054"/>
                <a:gd name="connsiteX15" fmla="*/ 517174 w 1278162"/>
                <a:gd name="connsiteY15" fmla="*/ 588054 h 705054"/>
                <a:gd name="connsiteX16" fmla="*/ 466304 w 1278162"/>
                <a:gd name="connsiteY16" fmla="*/ 559227 h 705054"/>
                <a:gd name="connsiteX17" fmla="*/ 434086 w 1278162"/>
                <a:gd name="connsiteY17" fmla="*/ 559227 h 705054"/>
                <a:gd name="connsiteX18" fmla="*/ 413739 w 1278162"/>
                <a:gd name="connsiteY18" fmla="*/ 543967 h 705054"/>
                <a:gd name="connsiteX19" fmla="*/ 388304 w 1278162"/>
                <a:gd name="connsiteY19" fmla="*/ 554140 h 705054"/>
                <a:gd name="connsiteX20" fmla="*/ 347610 w 1278162"/>
                <a:gd name="connsiteY20" fmla="*/ 515141 h 705054"/>
                <a:gd name="connsiteX21" fmla="*/ 327261 w 1278162"/>
                <a:gd name="connsiteY21" fmla="*/ 518532 h 705054"/>
                <a:gd name="connsiteX22" fmla="*/ 322174 w 1278162"/>
                <a:gd name="connsiteY22" fmla="*/ 530401 h 705054"/>
                <a:gd name="connsiteX23" fmla="*/ 283175 w 1278162"/>
                <a:gd name="connsiteY23" fmla="*/ 530401 h 705054"/>
                <a:gd name="connsiteX24" fmla="*/ 250957 w 1278162"/>
                <a:gd name="connsiteY24" fmla="*/ 560924 h 705054"/>
                <a:gd name="connsiteX25" fmla="*/ 250957 w 1278162"/>
                <a:gd name="connsiteY25" fmla="*/ 574489 h 705054"/>
                <a:gd name="connsiteX26" fmla="*/ 237392 w 1278162"/>
                <a:gd name="connsiteY26" fmla="*/ 579576 h 705054"/>
                <a:gd name="connsiteX27" fmla="*/ 223827 w 1278162"/>
                <a:gd name="connsiteY27" fmla="*/ 571097 h 705054"/>
                <a:gd name="connsiteX28" fmla="*/ 200087 w 1278162"/>
                <a:gd name="connsiteY28" fmla="*/ 589750 h 705054"/>
                <a:gd name="connsiteX29" fmla="*/ 154304 w 1278162"/>
                <a:gd name="connsiteY29" fmla="*/ 557532 h 705054"/>
                <a:gd name="connsiteX30" fmla="*/ 113609 w 1278162"/>
                <a:gd name="connsiteY30" fmla="*/ 557532 h 705054"/>
                <a:gd name="connsiteX31" fmla="*/ 89869 w 1278162"/>
                <a:gd name="connsiteY31" fmla="*/ 543967 h 705054"/>
                <a:gd name="connsiteX32" fmla="*/ 88175 w 1278162"/>
                <a:gd name="connsiteY32" fmla="*/ 527010 h 705054"/>
                <a:gd name="connsiteX33" fmla="*/ 76306 w 1278162"/>
                <a:gd name="connsiteY33" fmla="*/ 511750 h 705054"/>
                <a:gd name="connsiteX34" fmla="*/ 23740 w 1278162"/>
                <a:gd name="connsiteY34" fmla="*/ 504966 h 705054"/>
                <a:gd name="connsiteX35" fmla="*/ 20492 w 1278162"/>
                <a:gd name="connsiteY35" fmla="*/ 502867 h 705054"/>
                <a:gd name="connsiteX36" fmla="*/ 37305 w 1278162"/>
                <a:gd name="connsiteY36" fmla="*/ 455793 h 705054"/>
                <a:gd name="connsiteX37" fmla="*/ 20349 w 1278162"/>
                <a:gd name="connsiteY37" fmla="*/ 442227 h 705054"/>
                <a:gd name="connsiteX38" fmla="*/ 0 w 1278162"/>
                <a:gd name="connsiteY38" fmla="*/ 425271 h 705054"/>
                <a:gd name="connsiteX39" fmla="*/ 0 w 1278162"/>
                <a:gd name="connsiteY39" fmla="*/ 397326 h 705054"/>
                <a:gd name="connsiteX40" fmla="*/ 2035 w 1278162"/>
                <a:gd name="connsiteY40" fmla="*/ 398819 h 705054"/>
                <a:gd name="connsiteX41" fmla="*/ 34592 w 1278162"/>
                <a:gd name="connsiteY41" fmla="*/ 371688 h 705054"/>
                <a:gd name="connsiteX42" fmla="*/ 45444 w 1278162"/>
                <a:gd name="connsiteY42" fmla="*/ 333705 h 705054"/>
                <a:gd name="connsiteX43" fmla="*/ 61722 w 1278162"/>
                <a:gd name="connsiteY43" fmla="*/ 320140 h 705054"/>
                <a:gd name="connsiteX44" fmla="*/ 83426 w 1278162"/>
                <a:gd name="connsiteY44" fmla="*/ 328279 h 705054"/>
                <a:gd name="connsiteX45" fmla="*/ 126835 w 1278162"/>
                <a:gd name="connsiteY45" fmla="*/ 328279 h 705054"/>
                <a:gd name="connsiteX46" fmla="*/ 132261 w 1278162"/>
                <a:gd name="connsiteY46" fmla="*/ 301149 h 705054"/>
                <a:gd name="connsiteX47" fmla="*/ 156679 w 1278162"/>
                <a:gd name="connsiteY47" fmla="*/ 276731 h 705054"/>
                <a:gd name="connsiteX48" fmla="*/ 213652 w 1278162"/>
                <a:gd name="connsiteY48" fmla="*/ 252314 h 705054"/>
                <a:gd name="connsiteX49" fmla="*/ 240783 w 1278162"/>
                <a:gd name="connsiteY49" fmla="*/ 260453 h 705054"/>
                <a:gd name="connsiteX50" fmla="*/ 262487 w 1278162"/>
                <a:gd name="connsiteY50" fmla="*/ 236036 h 705054"/>
                <a:gd name="connsiteX51" fmla="*/ 270626 w 1278162"/>
                <a:gd name="connsiteY51" fmla="*/ 208905 h 705054"/>
                <a:gd name="connsiteX52" fmla="*/ 289617 w 1278162"/>
                <a:gd name="connsiteY52" fmla="*/ 217044 h 705054"/>
                <a:gd name="connsiteX53" fmla="*/ 333026 w 1278162"/>
                <a:gd name="connsiteY53" fmla="*/ 198053 h 705054"/>
                <a:gd name="connsiteX54" fmla="*/ 357443 w 1278162"/>
                <a:gd name="connsiteY54" fmla="*/ 198053 h 705054"/>
                <a:gd name="connsiteX55" fmla="*/ 360156 w 1278162"/>
                <a:gd name="connsiteY55" fmla="*/ 176348 h 705054"/>
                <a:gd name="connsiteX56" fmla="*/ 376435 w 1278162"/>
                <a:gd name="connsiteY56" fmla="*/ 176348 h 705054"/>
                <a:gd name="connsiteX57" fmla="*/ 376435 w 1278162"/>
                <a:gd name="connsiteY57" fmla="*/ 122087 h 705054"/>
                <a:gd name="connsiteX58" fmla="*/ 452400 w 1278162"/>
                <a:gd name="connsiteY58" fmla="*/ 2713 h 705054"/>
                <a:gd name="connsiteX59" fmla="*/ 495808 w 1278162"/>
                <a:gd name="connsiteY59" fmla="*/ 0 h 705054"/>
                <a:gd name="connsiteX60" fmla="*/ 563634 w 1278162"/>
                <a:gd name="connsiteY60" fmla="*/ 35270 h 705054"/>
                <a:gd name="connsiteX61" fmla="*/ 590765 w 1278162"/>
                <a:gd name="connsiteY61" fmla="*/ 46122 h 705054"/>
                <a:gd name="connsiteX62" fmla="*/ 658591 w 1278162"/>
                <a:gd name="connsiteY62" fmla="*/ 54261 h 705054"/>
                <a:gd name="connsiteX63" fmla="*/ 696573 w 1278162"/>
                <a:gd name="connsiteY63" fmla="*/ 37983 h 705054"/>
                <a:gd name="connsiteX64" fmla="*/ 742695 w 1278162"/>
                <a:gd name="connsiteY64" fmla="*/ 67826 h 705054"/>
                <a:gd name="connsiteX65" fmla="*/ 810521 w 1278162"/>
                <a:gd name="connsiteY65" fmla="*/ 122087 h 705054"/>
                <a:gd name="connsiteX66" fmla="*/ 848504 w 1278162"/>
                <a:gd name="connsiteY66" fmla="*/ 122087 h 705054"/>
                <a:gd name="connsiteX67" fmla="*/ 859356 w 1278162"/>
                <a:gd name="connsiteY67" fmla="*/ 113948 h 705054"/>
                <a:gd name="connsiteX68" fmla="*/ 881060 w 1278162"/>
                <a:gd name="connsiteY68" fmla="*/ 116661 h 705054"/>
                <a:gd name="connsiteX69" fmla="*/ 922091 w 1278162"/>
                <a:gd name="connsiteY69" fmla="*/ 106024 h 705054"/>
                <a:gd name="connsiteX70" fmla="*/ 1278162 w 1278162"/>
                <a:gd name="connsiteY70" fmla="*/ 485181 h 705054"/>
                <a:gd name="connsiteX0" fmla="*/ 922091 w 922091"/>
                <a:gd name="connsiteY0" fmla="*/ 701497 h 705054"/>
                <a:gd name="connsiteX1" fmla="*/ 917348 w 922091"/>
                <a:gd name="connsiteY1" fmla="*/ 705054 h 705054"/>
                <a:gd name="connsiteX2" fmla="*/ 902086 w 922091"/>
                <a:gd name="connsiteY2" fmla="*/ 679619 h 705054"/>
                <a:gd name="connsiteX3" fmla="*/ 898694 w 922091"/>
                <a:gd name="connsiteY3" fmla="*/ 640619 h 705054"/>
                <a:gd name="connsiteX4" fmla="*/ 869869 w 922091"/>
                <a:gd name="connsiteY4" fmla="*/ 666054 h 705054"/>
                <a:gd name="connsiteX5" fmla="*/ 783391 w 922091"/>
                <a:gd name="connsiteY5" fmla="*/ 688098 h 705054"/>
                <a:gd name="connsiteX6" fmla="*/ 752869 w 922091"/>
                <a:gd name="connsiteY6" fmla="*/ 684706 h 705054"/>
                <a:gd name="connsiteX7" fmla="*/ 735912 w 922091"/>
                <a:gd name="connsiteY7" fmla="*/ 691489 h 705054"/>
                <a:gd name="connsiteX8" fmla="*/ 707087 w 922091"/>
                <a:gd name="connsiteY8" fmla="*/ 655880 h 705054"/>
                <a:gd name="connsiteX9" fmla="*/ 671478 w 922091"/>
                <a:gd name="connsiteY9" fmla="*/ 654184 h 705054"/>
                <a:gd name="connsiteX10" fmla="*/ 652826 w 922091"/>
                <a:gd name="connsiteY10" fmla="*/ 632141 h 705054"/>
                <a:gd name="connsiteX11" fmla="*/ 651130 w 922091"/>
                <a:gd name="connsiteY11" fmla="*/ 618576 h 705054"/>
                <a:gd name="connsiteX12" fmla="*/ 620608 w 922091"/>
                <a:gd name="connsiteY12" fmla="*/ 589750 h 705054"/>
                <a:gd name="connsiteX13" fmla="*/ 586696 w 922091"/>
                <a:gd name="connsiteY13" fmla="*/ 598228 h 705054"/>
                <a:gd name="connsiteX14" fmla="*/ 545999 w 922091"/>
                <a:gd name="connsiteY14" fmla="*/ 586358 h 705054"/>
                <a:gd name="connsiteX15" fmla="*/ 517174 w 922091"/>
                <a:gd name="connsiteY15" fmla="*/ 588054 h 705054"/>
                <a:gd name="connsiteX16" fmla="*/ 466304 w 922091"/>
                <a:gd name="connsiteY16" fmla="*/ 559227 h 705054"/>
                <a:gd name="connsiteX17" fmla="*/ 434086 w 922091"/>
                <a:gd name="connsiteY17" fmla="*/ 559227 h 705054"/>
                <a:gd name="connsiteX18" fmla="*/ 413739 w 922091"/>
                <a:gd name="connsiteY18" fmla="*/ 543967 h 705054"/>
                <a:gd name="connsiteX19" fmla="*/ 388304 w 922091"/>
                <a:gd name="connsiteY19" fmla="*/ 554140 h 705054"/>
                <a:gd name="connsiteX20" fmla="*/ 347610 w 922091"/>
                <a:gd name="connsiteY20" fmla="*/ 515141 h 705054"/>
                <a:gd name="connsiteX21" fmla="*/ 327261 w 922091"/>
                <a:gd name="connsiteY21" fmla="*/ 518532 h 705054"/>
                <a:gd name="connsiteX22" fmla="*/ 322174 w 922091"/>
                <a:gd name="connsiteY22" fmla="*/ 530401 h 705054"/>
                <a:gd name="connsiteX23" fmla="*/ 283175 w 922091"/>
                <a:gd name="connsiteY23" fmla="*/ 530401 h 705054"/>
                <a:gd name="connsiteX24" fmla="*/ 250957 w 922091"/>
                <a:gd name="connsiteY24" fmla="*/ 560924 h 705054"/>
                <a:gd name="connsiteX25" fmla="*/ 250957 w 922091"/>
                <a:gd name="connsiteY25" fmla="*/ 574489 h 705054"/>
                <a:gd name="connsiteX26" fmla="*/ 237392 w 922091"/>
                <a:gd name="connsiteY26" fmla="*/ 579576 h 705054"/>
                <a:gd name="connsiteX27" fmla="*/ 223827 w 922091"/>
                <a:gd name="connsiteY27" fmla="*/ 571097 h 705054"/>
                <a:gd name="connsiteX28" fmla="*/ 200087 w 922091"/>
                <a:gd name="connsiteY28" fmla="*/ 589750 h 705054"/>
                <a:gd name="connsiteX29" fmla="*/ 154304 w 922091"/>
                <a:gd name="connsiteY29" fmla="*/ 557532 h 705054"/>
                <a:gd name="connsiteX30" fmla="*/ 113609 w 922091"/>
                <a:gd name="connsiteY30" fmla="*/ 557532 h 705054"/>
                <a:gd name="connsiteX31" fmla="*/ 89869 w 922091"/>
                <a:gd name="connsiteY31" fmla="*/ 543967 h 705054"/>
                <a:gd name="connsiteX32" fmla="*/ 88175 w 922091"/>
                <a:gd name="connsiteY32" fmla="*/ 527010 h 705054"/>
                <a:gd name="connsiteX33" fmla="*/ 76306 w 922091"/>
                <a:gd name="connsiteY33" fmla="*/ 511750 h 705054"/>
                <a:gd name="connsiteX34" fmla="*/ 23740 w 922091"/>
                <a:gd name="connsiteY34" fmla="*/ 504966 h 705054"/>
                <a:gd name="connsiteX35" fmla="*/ 20492 w 922091"/>
                <a:gd name="connsiteY35" fmla="*/ 502867 h 705054"/>
                <a:gd name="connsiteX36" fmla="*/ 37305 w 922091"/>
                <a:gd name="connsiteY36" fmla="*/ 455793 h 705054"/>
                <a:gd name="connsiteX37" fmla="*/ 20349 w 922091"/>
                <a:gd name="connsiteY37" fmla="*/ 442227 h 705054"/>
                <a:gd name="connsiteX38" fmla="*/ 0 w 922091"/>
                <a:gd name="connsiteY38" fmla="*/ 425271 h 705054"/>
                <a:gd name="connsiteX39" fmla="*/ 0 w 922091"/>
                <a:gd name="connsiteY39" fmla="*/ 397326 h 705054"/>
                <a:gd name="connsiteX40" fmla="*/ 2035 w 922091"/>
                <a:gd name="connsiteY40" fmla="*/ 398819 h 705054"/>
                <a:gd name="connsiteX41" fmla="*/ 34592 w 922091"/>
                <a:gd name="connsiteY41" fmla="*/ 371688 h 705054"/>
                <a:gd name="connsiteX42" fmla="*/ 45444 w 922091"/>
                <a:gd name="connsiteY42" fmla="*/ 333705 h 705054"/>
                <a:gd name="connsiteX43" fmla="*/ 61722 w 922091"/>
                <a:gd name="connsiteY43" fmla="*/ 320140 h 705054"/>
                <a:gd name="connsiteX44" fmla="*/ 83426 w 922091"/>
                <a:gd name="connsiteY44" fmla="*/ 328279 h 705054"/>
                <a:gd name="connsiteX45" fmla="*/ 126835 w 922091"/>
                <a:gd name="connsiteY45" fmla="*/ 328279 h 705054"/>
                <a:gd name="connsiteX46" fmla="*/ 132261 w 922091"/>
                <a:gd name="connsiteY46" fmla="*/ 301149 h 705054"/>
                <a:gd name="connsiteX47" fmla="*/ 156679 w 922091"/>
                <a:gd name="connsiteY47" fmla="*/ 276731 h 705054"/>
                <a:gd name="connsiteX48" fmla="*/ 213652 w 922091"/>
                <a:gd name="connsiteY48" fmla="*/ 252314 h 705054"/>
                <a:gd name="connsiteX49" fmla="*/ 240783 w 922091"/>
                <a:gd name="connsiteY49" fmla="*/ 260453 h 705054"/>
                <a:gd name="connsiteX50" fmla="*/ 262487 w 922091"/>
                <a:gd name="connsiteY50" fmla="*/ 236036 h 705054"/>
                <a:gd name="connsiteX51" fmla="*/ 270626 w 922091"/>
                <a:gd name="connsiteY51" fmla="*/ 208905 h 705054"/>
                <a:gd name="connsiteX52" fmla="*/ 289617 w 922091"/>
                <a:gd name="connsiteY52" fmla="*/ 217044 h 705054"/>
                <a:gd name="connsiteX53" fmla="*/ 333026 w 922091"/>
                <a:gd name="connsiteY53" fmla="*/ 198053 h 705054"/>
                <a:gd name="connsiteX54" fmla="*/ 357443 w 922091"/>
                <a:gd name="connsiteY54" fmla="*/ 198053 h 705054"/>
                <a:gd name="connsiteX55" fmla="*/ 360156 w 922091"/>
                <a:gd name="connsiteY55" fmla="*/ 176348 h 705054"/>
                <a:gd name="connsiteX56" fmla="*/ 376435 w 922091"/>
                <a:gd name="connsiteY56" fmla="*/ 176348 h 705054"/>
                <a:gd name="connsiteX57" fmla="*/ 376435 w 922091"/>
                <a:gd name="connsiteY57" fmla="*/ 122087 h 705054"/>
                <a:gd name="connsiteX58" fmla="*/ 452400 w 922091"/>
                <a:gd name="connsiteY58" fmla="*/ 2713 h 705054"/>
                <a:gd name="connsiteX59" fmla="*/ 495808 w 922091"/>
                <a:gd name="connsiteY59" fmla="*/ 0 h 705054"/>
                <a:gd name="connsiteX60" fmla="*/ 563634 w 922091"/>
                <a:gd name="connsiteY60" fmla="*/ 35270 h 705054"/>
                <a:gd name="connsiteX61" fmla="*/ 590765 w 922091"/>
                <a:gd name="connsiteY61" fmla="*/ 46122 h 705054"/>
                <a:gd name="connsiteX62" fmla="*/ 658591 w 922091"/>
                <a:gd name="connsiteY62" fmla="*/ 54261 h 705054"/>
                <a:gd name="connsiteX63" fmla="*/ 696573 w 922091"/>
                <a:gd name="connsiteY63" fmla="*/ 37983 h 705054"/>
                <a:gd name="connsiteX64" fmla="*/ 742695 w 922091"/>
                <a:gd name="connsiteY64" fmla="*/ 67826 h 705054"/>
                <a:gd name="connsiteX65" fmla="*/ 810521 w 922091"/>
                <a:gd name="connsiteY65" fmla="*/ 122087 h 705054"/>
                <a:gd name="connsiteX66" fmla="*/ 848504 w 922091"/>
                <a:gd name="connsiteY66" fmla="*/ 122087 h 705054"/>
                <a:gd name="connsiteX67" fmla="*/ 859356 w 922091"/>
                <a:gd name="connsiteY67" fmla="*/ 113948 h 705054"/>
                <a:gd name="connsiteX68" fmla="*/ 881060 w 922091"/>
                <a:gd name="connsiteY68" fmla="*/ 116661 h 705054"/>
                <a:gd name="connsiteX69" fmla="*/ 922091 w 922091"/>
                <a:gd name="connsiteY69" fmla="*/ 106024 h 705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922091" h="705054">
                  <a:moveTo>
                    <a:pt x="922091" y="701497"/>
                  </a:moveTo>
                  <a:lnTo>
                    <a:pt x="917348" y="705054"/>
                  </a:lnTo>
                  <a:lnTo>
                    <a:pt x="902086" y="679619"/>
                  </a:lnTo>
                  <a:lnTo>
                    <a:pt x="898694" y="640619"/>
                  </a:lnTo>
                  <a:lnTo>
                    <a:pt x="869869" y="666054"/>
                  </a:lnTo>
                  <a:lnTo>
                    <a:pt x="783391" y="688098"/>
                  </a:lnTo>
                  <a:lnTo>
                    <a:pt x="752869" y="684706"/>
                  </a:lnTo>
                  <a:lnTo>
                    <a:pt x="735912" y="691489"/>
                  </a:lnTo>
                  <a:lnTo>
                    <a:pt x="707087" y="655880"/>
                  </a:lnTo>
                  <a:lnTo>
                    <a:pt x="671478" y="654184"/>
                  </a:lnTo>
                  <a:lnTo>
                    <a:pt x="652826" y="632141"/>
                  </a:lnTo>
                  <a:lnTo>
                    <a:pt x="651130" y="618576"/>
                  </a:lnTo>
                  <a:lnTo>
                    <a:pt x="620608" y="589750"/>
                  </a:lnTo>
                  <a:lnTo>
                    <a:pt x="586696" y="598228"/>
                  </a:lnTo>
                  <a:lnTo>
                    <a:pt x="545999" y="586358"/>
                  </a:lnTo>
                  <a:lnTo>
                    <a:pt x="517174" y="588054"/>
                  </a:lnTo>
                  <a:lnTo>
                    <a:pt x="466304" y="559227"/>
                  </a:lnTo>
                  <a:lnTo>
                    <a:pt x="434086" y="559227"/>
                  </a:lnTo>
                  <a:lnTo>
                    <a:pt x="413739" y="543967"/>
                  </a:lnTo>
                  <a:lnTo>
                    <a:pt x="388304" y="554140"/>
                  </a:lnTo>
                  <a:lnTo>
                    <a:pt x="347610" y="515141"/>
                  </a:lnTo>
                  <a:lnTo>
                    <a:pt x="327261" y="518532"/>
                  </a:lnTo>
                  <a:lnTo>
                    <a:pt x="322174" y="530401"/>
                  </a:lnTo>
                  <a:lnTo>
                    <a:pt x="283175" y="530401"/>
                  </a:lnTo>
                  <a:lnTo>
                    <a:pt x="250957" y="560924"/>
                  </a:lnTo>
                  <a:lnTo>
                    <a:pt x="250957" y="574489"/>
                  </a:lnTo>
                  <a:lnTo>
                    <a:pt x="237392" y="579576"/>
                  </a:lnTo>
                  <a:lnTo>
                    <a:pt x="223827" y="571097"/>
                  </a:lnTo>
                  <a:lnTo>
                    <a:pt x="200087" y="589750"/>
                  </a:lnTo>
                  <a:lnTo>
                    <a:pt x="154304" y="557532"/>
                  </a:lnTo>
                  <a:lnTo>
                    <a:pt x="113609" y="557532"/>
                  </a:lnTo>
                  <a:lnTo>
                    <a:pt x="89869" y="543967"/>
                  </a:lnTo>
                  <a:lnTo>
                    <a:pt x="88175" y="527010"/>
                  </a:lnTo>
                  <a:lnTo>
                    <a:pt x="76306" y="511750"/>
                  </a:lnTo>
                  <a:lnTo>
                    <a:pt x="23740" y="504966"/>
                  </a:lnTo>
                  <a:lnTo>
                    <a:pt x="20492" y="502867"/>
                  </a:lnTo>
                  <a:lnTo>
                    <a:pt x="37305" y="455793"/>
                  </a:lnTo>
                  <a:lnTo>
                    <a:pt x="20349" y="442227"/>
                  </a:lnTo>
                  <a:lnTo>
                    <a:pt x="0" y="425271"/>
                  </a:lnTo>
                  <a:lnTo>
                    <a:pt x="0" y="397326"/>
                  </a:lnTo>
                  <a:lnTo>
                    <a:pt x="2035" y="398819"/>
                  </a:lnTo>
                  <a:lnTo>
                    <a:pt x="34592" y="371688"/>
                  </a:lnTo>
                  <a:lnTo>
                    <a:pt x="45444" y="333705"/>
                  </a:lnTo>
                  <a:lnTo>
                    <a:pt x="61722" y="320140"/>
                  </a:lnTo>
                  <a:lnTo>
                    <a:pt x="83426" y="328279"/>
                  </a:lnTo>
                  <a:lnTo>
                    <a:pt x="126835" y="328279"/>
                  </a:lnTo>
                  <a:lnTo>
                    <a:pt x="132261" y="301149"/>
                  </a:lnTo>
                  <a:lnTo>
                    <a:pt x="156679" y="276731"/>
                  </a:lnTo>
                  <a:lnTo>
                    <a:pt x="213652" y="252314"/>
                  </a:lnTo>
                  <a:lnTo>
                    <a:pt x="240783" y="260453"/>
                  </a:lnTo>
                  <a:lnTo>
                    <a:pt x="262487" y="236036"/>
                  </a:lnTo>
                  <a:lnTo>
                    <a:pt x="270626" y="208905"/>
                  </a:lnTo>
                  <a:lnTo>
                    <a:pt x="289617" y="217044"/>
                  </a:lnTo>
                  <a:lnTo>
                    <a:pt x="333026" y="198053"/>
                  </a:lnTo>
                  <a:lnTo>
                    <a:pt x="357443" y="198053"/>
                  </a:lnTo>
                  <a:lnTo>
                    <a:pt x="360156" y="176348"/>
                  </a:lnTo>
                  <a:lnTo>
                    <a:pt x="376435" y="176348"/>
                  </a:lnTo>
                  <a:lnTo>
                    <a:pt x="376435" y="122087"/>
                  </a:lnTo>
                  <a:lnTo>
                    <a:pt x="452400" y="2713"/>
                  </a:lnTo>
                  <a:lnTo>
                    <a:pt x="495808" y="0"/>
                  </a:lnTo>
                  <a:lnTo>
                    <a:pt x="563634" y="35270"/>
                  </a:lnTo>
                  <a:lnTo>
                    <a:pt x="590765" y="46122"/>
                  </a:lnTo>
                  <a:lnTo>
                    <a:pt x="658591" y="54261"/>
                  </a:lnTo>
                  <a:lnTo>
                    <a:pt x="696573" y="37983"/>
                  </a:lnTo>
                  <a:lnTo>
                    <a:pt x="742695" y="67826"/>
                  </a:lnTo>
                  <a:lnTo>
                    <a:pt x="810521" y="122087"/>
                  </a:lnTo>
                  <a:lnTo>
                    <a:pt x="848504" y="122087"/>
                  </a:lnTo>
                  <a:lnTo>
                    <a:pt x="859356" y="113948"/>
                  </a:lnTo>
                  <a:lnTo>
                    <a:pt x="881060" y="116661"/>
                  </a:lnTo>
                  <a:lnTo>
                    <a:pt x="922091" y="106024"/>
                  </a:lnTo>
                </a:path>
              </a:pathLst>
            </a:custGeom>
            <a:solidFill>
              <a:srgbClr val="A9D18E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719BD4D2-0306-21F9-4FEF-CF47A4B4F65E}"/>
                </a:ext>
              </a:extLst>
            </p:cNvPr>
            <p:cNvSpPr/>
            <p:nvPr/>
          </p:nvSpPr>
          <p:spPr>
            <a:xfrm>
              <a:off x="652386" y="4614462"/>
              <a:ext cx="627351" cy="1654951"/>
            </a:xfrm>
            <a:custGeom>
              <a:avLst/>
              <a:gdLst>
                <a:gd name="connsiteX0" fmla="*/ 214290 w 627351"/>
                <a:gd name="connsiteY0" fmla="*/ 0 h 1654951"/>
                <a:gd name="connsiteX1" fmla="*/ 227855 w 627351"/>
                <a:gd name="connsiteY1" fmla="*/ 10852 h 1654951"/>
                <a:gd name="connsiteX2" fmla="*/ 252273 w 627351"/>
                <a:gd name="connsiteY2" fmla="*/ 2713 h 1654951"/>
                <a:gd name="connsiteX3" fmla="*/ 268551 w 627351"/>
                <a:gd name="connsiteY3" fmla="*/ 5426 h 1654951"/>
                <a:gd name="connsiteX4" fmla="*/ 252273 w 627351"/>
                <a:gd name="connsiteY4" fmla="*/ 48835 h 1654951"/>
                <a:gd name="connsiteX5" fmla="*/ 298395 w 627351"/>
                <a:gd name="connsiteY5" fmla="*/ 40696 h 1654951"/>
                <a:gd name="connsiteX6" fmla="*/ 317386 w 627351"/>
                <a:gd name="connsiteY6" fmla="*/ 37983 h 1654951"/>
                <a:gd name="connsiteX7" fmla="*/ 314673 w 627351"/>
                <a:gd name="connsiteY7" fmla="*/ 21705 h 1654951"/>
                <a:gd name="connsiteX8" fmla="*/ 347229 w 627351"/>
                <a:gd name="connsiteY8" fmla="*/ 5426 h 1654951"/>
                <a:gd name="connsiteX9" fmla="*/ 352655 w 627351"/>
                <a:gd name="connsiteY9" fmla="*/ 43409 h 1654951"/>
                <a:gd name="connsiteX10" fmla="*/ 409629 w 627351"/>
                <a:gd name="connsiteY10" fmla="*/ 70539 h 1654951"/>
                <a:gd name="connsiteX11" fmla="*/ 434047 w 627351"/>
                <a:gd name="connsiteY11" fmla="*/ 54261 h 1654951"/>
                <a:gd name="connsiteX12" fmla="*/ 461177 w 627351"/>
                <a:gd name="connsiteY12" fmla="*/ 56974 h 1654951"/>
                <a:gd name="connsiteX13" fmla="*/ 510012 w 627351"/>
                <a:gd name="connsiteY13" fmla="*/ 103096 h 1654951"/>
                <a:gd name="connsiteX14" fmla="*/ 558847 w 627351"/>
                <a:gd name="connsiteY14" fmla="*/ 100382 h 1654951"/>
                <a:gd name="connsiteX15" fmla="*/ 554144 w 627351"/>
                <a:gd name="connsiteY15" fmla="*/ 100644 h 1654951"/>
                <a:gd name="connsiteX16" fmla="*/ 559525 w 627351"/>
                <a:gd name="connsiteY16" fmla="*/ 125478 h 1654951"/>
                <a:gd name="connsiteX17" fmla="*/ 593439 w 627351"/>
                <a:gd name="connsiteY17" fmla="*/ 135652 h 1654951"/>
                <a:gd name="connsiteX18" fmla="*/ 596830 w 627351"/>
                <a:gd name="connsiteY18" fmla="*/ 156000 h 1654951"/>
                <a:gd name="connsiteX19" fmla="*/ 627351 w 627351"/>
                <a:gd name="connsiteY19" fmla="*/ 183130 h 1654951"/>
                <a:gd name="connsiteX20" fmla="*/ 623960 w 627351"/>
                <a:gd name="connsiteY20" fmla="*/ 230608 h 1654951"/>
                <a:gd name="connsiteX21" fmla="*/ 545960 w 627351"/>
                <a:gd name="connsiteY21" fmla="*/ 335739 h 1654951"/>
                <a:gd name="connsiteX22" fmla="*/ 542569 w 627351"/>
                <a:gd name="connsiteY22" fmla="*/ 366260 h 1654951"/>
                <a:gd name="connsiteX23" fmla="*/ 562916 w 627351"/>
                <a:gd name="connsiteY23" fmla="*/ 373042 h 1654951"/>
                <a:gd name="connsiteX24" fmla="*/ 562916 w 627351"/>
                <a:gd name="connsiteY24" fmla="*/ 417130 h 1654951"/>
                <a:gd name="connsiteX25" fmla="*/ 535785 w 627351"/>
                <a:gd name="connsiteY25" fmla="*/ 413738 h 1654951"/>
                <a:gd name="connsiteX26" fmla="*/ 518829 w 627351"/>
                <a:gd name="connsiteY26" fmla="*/ 437477 h 1654951"/>
                <a:gd name="connsiteX27" fmla="*/ 525613 w 627351"/>
                <a:gd name="connsiteY27" fmla="*/ 461216 h 1654951"/>
                <a:gd name="connsiteX28" fmla="*/ 522222 w 627351"/>
                <a:gd name="connsiteY28" fmla="*/ 481564 h 1654951"/>
                <a:gd name="connsiteX29" fmla="*/ 552743 w 627351"/>
                <a:gd name="connsiteY29" fmla="*/ 522259 h 1654951"/>
                <a:gd name="connsiteX30" fmla="*/ 586655 w 627351"/>
                <a:gd name="connsiteY30" fmla="*/ 532433 h 1654951"/>
                <a:gd name="connsiteX31" fmla="*/ 562916 w 627351"/>
                <a:gd name="connsiteY31" fmla="*/ 583302 h 1654951"/>
                <a:gd name="connsiteX32" fmla="*/ 562916 w 627351"/>
                <a:gd name="connsiteY32" fmla="*/ 613824 h 1654951"/>
                <a:gd name="connsiteX33" fmla="*/ 512047 w 627351"/>
                <a:gd name="connsiteY33" fmla="*/ 640954 h 1654951"/>
                <a:gd name="connsiteX34" fmla="*/ 481524 w 627351"/>
                <a:gd name="connsiteY34" fmla="*/ 712172 h 1654951"/>
                <a:gd name="connsiteX35" fmla="*/ 464568 w 627351"/>
                <a:gd name="connsiteY35" fmla="*/ 712172 h 1654951"/>
                <a:gd name="connsiteX36" fmla="*/ 444221 w 627351"/>
                <a:gd name="connsiteY36" fmla="*/ 735910 h 1654951"/>
                <a:gd name="connsiteX37" fmla="*/ 440830 w 627351"/>
                <a:gd name="connsiteY37" fmla="*/ 769824 h 1654951"/>
                <a:gd name="connsiteX38" fmla="*/ 420482 w 627351"/>
                <a:gd name="connsiteY38" fmla="*/ 773215 h 1654951"/>
                <a:gd name="connsiteX39" fmla="*/ 386569 w 627351"/>
                <a:gd name="connsiteY39" fmla="*/ 759650 h 1654951"/>
                <a:gd name="connsiteX40" fmla="*/ 345872 w 627351"/>
                <a:gd name="connsiteY40" fmla="*/ 763041 h 1654951"/>
                <a:gd name="connsiteX41" fmla="*/ 322134 w 627351"/>
                <a:gd name="connsiteY41" fmla="*/ 786780 h 1654951"/>
                <a:gd name="connsiteX42" fmla="*/ 325525 w 627351"/>
                <a:gd name="connsiteY42" fmla="*/ 827475 h 1654951"/>
                <a:gd name="connsiteX43" fmla="*/ 311960 w 627351"/>
                <a:gd name="connsiteY43" fmla="*/ 837650 h 1654951"/>
                <a:gd name="connsiteX44" fmla="*/ 284829 w 627351"/>
                <a:gd name="connsiteY44" fmla="*/ 837650 h 1654951"/>
                <a:gd name="connsiteX45" fmla="*/ 271264 w 627351"/>
                <a:gd name="connsiteY45" fmla="*/ 878345 h 1654951"/>
                <a:gd name="connsiteX46" fmla="*/ 298395 w 627351"/>
                <a:gd name="connsiteY46" fmla="*/ 898692 h 1654951"/>
                <a:gd name="connsiteX47" fmla="*/ 345872 w 627351"/>
                <a:gd name="connsiteY47" fmla="*/ 898692 h 1654951"/>
                <a:gd name="connsiteX48" fmla="*/ 349264 w 627351"/>
                <a:gd name="connsiteY48" fmla="*/ 929214 h 1654951"/>
                <a:gd name="connsiteX49" fmla="*/ 383177 w 627351"/>
                <a:gd name="connsiteY49" fmla="*/ 929214 h 1654951"/>
                <a:gd name="connsiteX50" fmla="*/ 396742 w 627351"/>
                <a:gd name="connsiteY50" fmla="*/ 956345 h 1654951"/>
                <a:gd name="connsiteX51" fmla="*/ 417091 w 627351"/>
                <a:gd name="connsiteY51" fmla="*/ 949562 h 1654951"/>
                <a:gd name="connsiteX52" fmla="*/ 430656 w 627351"/>
                <a:gd name="connsiteY52" fmla="*/ 963127 h 1654951"/>
                <a:gd name="connsiteX53" fmla="*/ 434047 w 627351"/>
                <a:gd name="connsiteY53" fmla="*/ 983475 h 1654951"/>
                <a:gd name="connsiteX54" fmla="*/ 447612 w 627351"/>
                <a:gd name="connsiteY54" fmla="*/ 1010605 h 1654951"/>
                <a:gd name="connsiteX55" fmla="*/ 457786 w 627351"/>
                <a:gd name="connsiteY55" fmla="*/ 1058083 h 1654951"/>
                <a:gd name="connsiteX56" fmla="*/ 491699 w 627351"/>
                <a:gd name="connsiteY56" fmla="*/ 1064866 h 1654951"/>
                <a:gd name="connsiteX57" fmla="*/ 508655 w 627351"/>
                <a:gd name="connsiteY57" fmla="*/ 1102170 h 1654951"/>
                <a:gd name="connsiteX58" fmla="*/ 481524 w 627351"/>
                <a:gd name="connsiteY58" fmla="*/ 1125909 h 1654951"/>
                <a:gd name="connsiteX59" fmla="*/ 478133 w 627351"/>
                <a:gd name="connsiteY59" fmla="*/ 1153040 h 1654951"/>
                <a:gd name="connsiteX60" fmla="*/ 498482 w 627351"/>
                <a:gd name="connsiteY60" fmla="*/ 1186952 h 1654951"/>
                <a:gd name="connsiteX61" fmla="*/ 535785 w 627351"/>
                <a:gd name="connsiteY61" fmla="*/ 1186952 h 1654951"/>
                <a:gd name="connsiteX62" fmla="*/ 539178 w 627351"/>
                <a:gd name="connsiteY62" fmla="*/ 1231040 h 1654951"/>
                <a:gd name="connsiteX63" fmla="*/ 583264 w 627351"/>
                <a:gd name="connsiteY63" fmla="*/ 1258170 h 1654951"/>
                <a:gd name="connsiteX64" fmla="*/ 600221 w 627351"/>
                <a:gd name="connsiteY64" fmla="*/ 1292082 h 1654951"/>
                <a:gd name="connsiteX65" fmla="*/ 596830 w 627351"/>
                <a:gd name="connsiteY65" fmla="*/ 1342952 h 1654951"/>
                <a:gd name="connsiteX66" fmla="*/ 583264 w 627351"/>
                <a:gd name="connsiteY66" fmla="*/ 1346343 h 1654951"/>
                <a:gd name="connsiteX67" fmla="*/ 569699 w 627351"/>
                <a:gd name="connsiteY67" fmla="*/ 1376865 h 1654951"/>
                <a:gd name="connsiteX68" fmla="*/ 579873 w 627351"/>
                <a:gd name="connsiteY68" fmla="*/ 1390430 h 1654951"/>
                <a:gd name="connsiteX69" fmla="*/ 613786 w 627351"/>
                <a:gd name="connsiteY69" fmla="*/ 1434517 h 1654951"/>
                <a:gd name="connsiteX70" fmla="*/ 549352 w 627351"/>
                <a:gd name="connsiteY70" fmla="*/ 1441299 h 1654951"/>
                <a:gd name="connsiteX71" fmla="*/ 566308 w 627351"/>
                <a:gd name="connsiteY71" fmla="*/ 1475213 h 1654951"/>
                <a:gd name="connsiteX72" fmla="*/ 562916 w 627351"/>
                <a:gd name="connsiteY72" fmla="*/ 1532864 h 1654951"/>
                <a:gd name="connsiteX73" fmla="*/ 522222 w 627351"/>
                <a:gd name="connsiteY73" fmla="*/ 1553212 h 1654951"/>
                <a:gd name="connsiteX74" fmla="*/ 525466 w 627351"/>
                <a:gd name="connsiteY74" fmla="*/ 1595398 h 1654951"/>
                <a:gd name="connsiteX75" fmla="*/ 481524 w 627351"/>
                <a:gd name="connsiteY75" fmla="*/ 1590516 h 1654951"/>
                <a:gd name="connsiteX76" fmla="*/ 464568 w 627351"/>
                <a:gd name="connsiteY76" fmla="*/ 1610864 h 1654951"/>
                <a:gd name="connsiteX77" fmla="*/ 386569 w 627351"/>
                <a:gd name="connsiteY77" fmla="*/ 1654951 h 1654951"/>
                <a:gd name="connsiteX78" fmla="*/ 352655 w 627351"/>
                <a:gd name="connsiteY78" fmla="*/ 1651560 h 1654951"/>
                <a:gd name="connsiteX79" fmla="*/ 322134 w 627351"/>
                <a:gd name="connsiteY79" fmla="*/ 1621038 h 1654951"/>
                <a:gd name="connsiteX80" fmla="*/ 301785 w 627351"/>
                <a:gd name="connsiteY80" fmla="*/ 1624429 h 1654951"/>
                <a:gd name="connsiteX81" fmla="*/ 250917 w 627351"/>
                <a:gd name="connsiteY81" fmla="*/ 1580342 h 1654951"/>
                <a:gd name="connsiteX82" fmla="*/ 183089 w 627351"/>
                <a:gd name="connsiteY82" fmla="*/ 1604081 h 1654951"/>
                <a:gd name="connsiteX83" fmla="*/ 142395 w 627351"/>
                <a:gd name="connsiteY83" fmla="*/ 1637995 h 1654951"/>
                <a:gd name="connsiteX84" fmla="*/ 111872 w 627351"/>
                <a:gd name="connsiteY84" fmla="*/ 1624429 h 1654951"/>
                <a:gd name="connsiteX85" fmla="*/ 105090 w 627351"/>
                <a:gd name="connsiteY85" fmla="*/ 1590516 h 1654951"/>
                <a:gd name="connsiteX86" fmla="*/ 40655 w 627351"/>
                <a:gd name="connsiteY86" fmla="*/ 1559995 h 1654951"/>
                <a:gd name="connsiteX87" fmla="*/ 16916 w 627351"/>
                <a:gd name="connsiteY87" fmla="*/ 1573560 h 1654951"/>
                <a:gd name="connsiteX88" fmla="*/ 0 w 627351"/>
                <a:gd name="connsiteY88" fmla="*/ 1563410 h 1654951"/>
                <a:gd name="connsiteX89" fmla="*/ 0 w 627351"/>
                <a:gd name="connsiteY89" fmla="*/ 121442 h 1654951"/>
                <a:gd name="connsiteX90" fmla="*/ 16238 w 627351"/>
                <a:gd name="connsiteY90" fmla="*/ 113948 h 1654951"/>
                <a:gd name="connsiteX91" fmla="*/ 29803 w 627351"/>
                <a:gd name="connsiteY91" fmla="*/ 75965 h 1654951"/>
                <a:gd name="connsiteX92" fmla="*/ 81351 w 627351"/>
                <a:gd name="connsiteY92" fmla="*/ 18991 h 1654951"/>
                <a:gd name="connsiteX93" fmla="*/ 119333 w 627351"/>
                <a:gd name="connsiteY93" fmla="*/ 18991 h 1654951"/>
                <a:gd name="connsiteX94" fmla="*/ 146464 w 627351"/>
                <a:gd name="connsiteY94" fmla="*/ 43409 h 1654951"/>
                <a:gd name="connsiteX95" fmla="*/ 179020 w 627351"/>
                <a:gd name="connsiteY95" fmla="*/ 10852 h 1654951"/>
                <a:gd name="connsiteX96" fmla="*/ 195299 w 627351"/>
                <a:gd name="connsiteY96" fmla="*/ 16278 h 1654951"/>
                <a:gd name="connsiteX0" fmla="*/ 301526 w 714587"/>
                <a:gd name="connsiteY0" fmla="*/ 0 h 1654951"/>
                <a:gd name="connsiteX1" fmla="*/ 315091 w 714587"/>
                <a:gd name="connsiteY1" fmla="*/ 10852 h 1654951"/>
                <a:gd name="connsiteX2" fmla="*/ 339509 w 714587"/>
                <a:gd name="connsiteY2" fmla="*/ 2713 h 1654951"/>
                <a:gd name="connsiteX3" fmla="*/ 355787 w 714587"/>
                <a:gd name="connsiteY3" fmla="*/ 5426 h 1654951"/>
                <a:gd name="connsiteX4" fmla="*/ 339509 w 714587"/>
                <a:gd name="connsiteY4" fmla="*/ 48835 h 1654951"/>
                <a:gd name="connsiteX5" fmla="*/ 385631 w 714587"/>
                <a:gd name="connsiteY5" fmla="*/ 40696 h 1654951"/>
                <a:gd name="connsiteX6" fmla="*/ 404622 w 714587"/>
                <a:gd name="connsiteY6" fmla="*/ 37983 h 1654951"/>
                <a:gd name="connsiteX7" fmla="*/ 401909 w 714587"/>
                <a:gd name="connsiteY7" fmla="*/ 21705 h 1654951"/>
                <a:gd name="connsiteX8" fmla="*/ 434465 w 714587"/>
                <a:gd name="connsiteY8" fmla="*/ 5426 h 1654951"/>
                <a:gd name="connsiteX9" fmla="*/ 439891 w 714587"/>
                <a:gd name="connsiteY9" fmla="*/ 43409 h 1654951"/>
                <a:gd name="connsiteX10" fmla="*/ 496865 w 714587"/>
                <a:gd name="connsiteY10" fmla="*/ 70539 h 1654951"/>
                <a:gd name="connsiteX11" fmla="*/ 521283 w 714587"/>
                <a:gd name="connsiteY11" fmla="*/ 54261 h 1654951"/>
                <a:gd name="connsiteX12" fmla="*/ 548413 w 714587"/>
                <a:gd name="connsiteY12" fmla="*/ 56974 h 1654951"/>
                <a:gd name="connsiteX13" fmla="*/ 597248 w 714587"/>
                <a:gd name="connsiteY13" fmla="*/ 103096 h 1654951"/>
                <a:gd name="connsiteX14" fmla="*/ 646083 w 714587"/>
                <a:gd name="connsiteY14" fmla="*/ 100382 h 1654951"/>
                <a:gd name="connsiteX15" fmla="*/ 641380 w 714587"/>
                <a:gd name="connsiteY15" fmla="*/ 100644 h 1654951"/>
                <a:gd name="connsiteX16" fmla="*/ 646761 w 714587"/>
                <a:gd name="connsiteY16" fmla="*/ 125478 h 1654951"/>
                <a:gd name="connsiteX17" fmla="*/ 680675 w 714587"/>
                <a:gd name="connsiteY17" fmla="*/ 135652 h 1654951"/>
                <a:gd name="connsiteX18" fmla="*/ 684066 w 714587"/>
                <a:gd name="connsiteY18" fmla="*/ 156000 h 1654951"/>
                <a:gd name="connsiteX19" fmla="*/ 714587 w 714587"/>
                <a:gd name="connsiteY19" fmla="*/ 183130 h 1654951"/>
                <a:gd name="connsiteX20" fmla="*/ 711196 w 714587"/>
                <a:gd name="connsiteY20" fmla="*/ 230608 h 1654951"/>
                <a:gd name="connsiteX21" fmla="*/ 633196 w 714587"/>
                <a:gd name="connsiteY21" fmla="*/ 335739 h 1654951"/>
                <a:gd name="connsiteX22" fmla="*/ 629805 w 714587"/>
                <a:gd name="connsiteY22" fmla="*/ 366260 h 1654951"/>
                <a:gd name="connsiteX23" fmla="*/ 650152 w 714587"/>
                <a:gd name="connsiteY23" fmla="*/ 373042 h 1654951"/>
                <a:gd name="connsiteX24" fmla="*/ 650152 w 714587"/>
                <a:gd name="connsiteY24" fmla="*/ 417130 h 1654951"/>
                <a:gd name="connsiteX25" fmla="*/ 623021 w 714587"/>
                <a:gd name="connsiteY25" fmla="*/ 413738 h 1654951"/>
                <a:gd name="connsiteX26" fmla="*/ 606065 w 714587"/>
                <a:gd name="connsiteY26" fmla="*/ 437477 h 1654951"/>
                <a:gd name="connsiteX27" fmla="*/ 612849 w 714587"/>
                <a:gd name="connsiteY27" fmla="*/ 461216 h 1654951"/>
                <a:gd name="connsiteX28" fmla="*/ 609458 w 714587"/>
                <a:gd name="connsiteY28" fmla="*/ 481564 h 1654951"/>
                <a:gd name="connsiteX29" fmla="*/ 639979 w 714587"/>
                <a:gd name="connsiteY29" fmla="*/ 522259 h 1654951"/>
                <a:gd name="connsiteX30" fmla="*/ 673891 w 714587"/>
                <a:gd name="connsiteY30" fmla="*/ 532433 h 1654951"/>
                <a:gd name="connsiteX31" fmla="*/ 650152 w 714587"/>
                <a:gd name="connsiteY31" fmla="*/ 583302 h 1654951"/>
                <a:gd name="connsiteX32" fmla="*/ 650152 w 714587"/>
                <a:gd name="connsiteY32" fmla="*/ 613824 h 1654951"/>
                <a:gd name="connsiteX33" fmla="*/ 599283 w 714587"/>
                <a:gd name="connsiteY33" fmla="*/ 640954 h 1654951"/>
                <a:gd name="connsiteX34" fmla="*/ 568760 w 714587"/>
                <a:gd name="connsiteY34" fmla="*/ 712172 h 1654951"/>
                <a:gd name="connsiteX35" fmla="*/ 551804 w 714587"/>
                <a:gd name="connsiteY35" fmla="*/ 712172 h 1654951"/>
                <a:gd name="connsiteX36" fmla="*/ 531457 w 714587"/>
                <a:gd name="connsiteY36" fmla="*/ 735910 h 1654951"/>
                <a:gd name="connsiteX37" fmla="*/ 528066 w 714587"/>
                <a:gd name="connsiteY37" fmla="*/ 769824 h 1654951"/>
                <a:gd name="connsiteX38" fmla="*/ 507718 w 714587"/>
                <a:gd name="connsiteY38" fmla="*/ 773215 h 1654951"/>
                <a:gd name="connsiteX39" fmla="*/ 473805 w 714587"/>
                <a:gd name="connsiteY39" fmla="*/ 759650 h 1654951"/>
                <a:gd name="connsiteX40" fmla="*/ 433108 w 714587"/>
                <a:gd name="connsiteY40" fmla="*/ 763041 h 1654951"/>
                <a:gd name="connsiteX41" fmla="*/ 409370 w 714587"/>
                <a:gd name="connsiteY41" fmla="*/ 786780 h 1654951"/>
                <a:gd name="connsiteX42" fmla="*/ 412761 w 714587"/>
                <a:gd name="connsiteY42" fmla="*/ 827475 h 1654951"/>
                <a:gd name="connsiteX43" fmla="*/ 399196 w 714587"/>
                <a:gd name="connsiteY43" fmla="*/ 837650 h 1654951"/>
                <a:gd name="connsiteX44" fmla="*/ 372065 w 714587"/>
                <a:gd name="connsiteY44" fmla="*/ 837650 h 1654951"/>
                <a:gd name="connsiteX45" fmla="*/ 358500 w 714587"/>
                <a:gd name="connsiteY45" fmla="*/ 878345 h 1654951"/>
                <a:gd name="connsiteX46" fmla="*/ 385631 w 714587"/>
                <a:gd name="connsiteY46" fmla="*/ 898692 h 1654951"/>
                <a:gd name="connsiteX47" fmla="*/ 433108 w 714587"/>
                <a:gd name="connsiteY47" fmla="*/ 898692 h 1654951"/>
                <a:gd name="connsiteX48" fmla="*/ 436500 w 714587"/>
                <a:gd name="connsiteY48" fmla="*/ 929214 h 1654951"/>
                <a:gd name="connsiteX49" fmla="*/ 470413 w 714587"/>
                <a:gd name="connsiteY49" fmla="*/ 929214 h 1654951"/>
                <a:gd name="connsiteX50" fmla="*/ 483978 w 714587"/>
                <a:gd name="connsiteY50" fmla="*/ 956345 h 1654951"/>
                <a:gd name="connsiteX51" fmla="*/ 504327 w 714587"/>
                <a:gd name="connsiteY51" fmla="*/ 949562 h 1654951"/>
                <a:gd name="connsiteX52" fmla="*/ 517892 w 714587"/>
                <a:gd name="connsiteY52" fmla="*/ 963127 h 1654951"/>
                <a:gd name="connsiteX53" fmla="*/ 521283 w 714587"/>
                <a:gd name="connsiteY53" fmla="*/ 983475 h 1654951"/>
                <a:gd name="connsiteX54" fmla="*/ 534848 w 714587"/>
                <a:gd name="connsiteY54" fmla="*/ 1010605 h 1654951"/>
                <a:gd name="connsiteX55" fmla="*/ 545022 w 714587"/>
                <a:gd name="connsiteY55" fmla="*/ 1058083 h 1654951"/>
                <a:gd name="connsiteX56" fmla="*/ 578935 w 714587"/>
                <a:gd name="connsiteY56" fmla="*/ 1064866 h 1654951"/>
                <a:gd name="connsiteX57" fmla="*/ 595891 w 714587"/>
                <a:gd name="connsiteY57" fmla="*/ 1102170 h 1654951"/>
                <a:gd name="connsiteX58" fmla="*/ 568760 w 714587"/>
                <a:gd name="connsiteY58" fmla="*/ 1125909 h 1654951"/>
                <a:gd name="connsiteX59" fmla="*/ 565369 w 714587"/>
                <a:gd name="connsiteY59" fmla="*/ 1153040 h 1654951"/>
                <a:gd name="connsiteX60" fmla="*/ 585718 w 714587"/>
                <a:gd name="connsiteY60" fmla="*/ 1186952 h 1654951"/>
                <a:gd name="connsiteX61" fmla="*/ 623021 w 714587"/>
                <a:gd name="connsiteY61" fmla="*/ 1186952 h 1654951"/>
                <a:gd name="connsiteX62" fmla="*/ 626414 w 714587"/>
                <a:gd name="connsiteY62" fmla="*/ 1231040 h 1654951"/>
                <a:gd name="connsiteX63" fmla="*/ 670500 w 714587"/>
                <a:gd name="connsiteY63" fmla="*/ 1258170 h 1654951"/>
                <a:gd name="connsiteX64" fmla="*/ 687457 w 714587"/>
                <a:gd name="connsiteY64" fmla="*/ 1292082 h 1654951"/>
                <a:gd name="connsiteX65" fmla="*/ 684066 w 714587"/>
                <a:gd name="connsiteY65" fmla="*/ 1342952 h 1654951"/>
                <a:gd name="connsiteX66" fmla="*/ 670500 w 714587"/>
                <a:gd name="connsiteY66" fmla="*/ 1346343 h 1654951"/>
                <a:gd name="connsiteX67" fmla="*/ 656935 w 714587"/>
                <a:gd name="connsiteY67" fmla="*/ 1376865 h 1654951"/>
                <a:gd name="connsiteX68" fmla="*/ 667109 w 714587"/>
                <a:gd name="connsiteY68" fmla="*/ 1390430 h 1654951"/>
                <a:gd name="connsiteX69" fmla="*/ 701022 w 714587"/>
                <a:gd name="connsiteY69" fmla="*/ 1434517 h 1654951"/>
                <a:gd name="connsiteX70" fmla="*/ 636588 w 714587"/>
                <a:gd name="connsiteY70" fmla="*/ 1441299 h 1654951"/>
                <a:gd name="connsiteX71" fmla="*/ 653544 w 714587"/>
                <a:gd name="connsiteY71" fmla="*/ 1475213 h 1654951"/>
                <a:gd name="connsiteX72" fmla="*/ 650152 w 714587"/>
                <a:gd name="connsiteY72" fmla="*/ 1532864 h 1654951"/>
                <a:gd name="connsiteX73" fmla="*/ 609458 w 714587"/>
                <a:gd name="connsiteY73" fmla="*/ 1553212 h 1654951"/>
                <a:gd name="connsiteX74" fmla="*/ 612702 w 714587"/>
                <a:gd name="connsiteY74" fmla="*/ 1595398 h 1654951"/>
                <a:gd name="connsiteX75" fmla="*/ 568760 w 714587"/>
                <a:gd name="connsiteY75" fmla="*/ 1590516 h 1654951"/>
                <a:gd name="connsiteX76" fmla="*/ 551804 w 714587"/>
                <a:gd name="connsiteY76" fmla="*/ 1610864 h 1654951"/>
                <a:gd name="connsiteX77" fmla="*/ 473805 w 714587"/>
                <a:gd name="connsiteY77" fmla="*/ 1654951 h 1654951"/>
                <a:gd name="connsiteX78" fmla="*/ 439891 w 714587"/>
                <a:gd name="connsiteY78" fmla="*/ 1651560 h 1654951"/>
                <a:gd name="connsiteX79" fmla="*/ 409370 w 714587"/>
                <a:gd name="connsiteY79" fmla="*/ 1621038 h 1654951"/>
                <a:gd name="connsiteX80" fmla="*/ 389021 w 714587"/>
                <a:gd name="connsiteY80" fmla="*/ 1624429 h 1654951"/>
                <a:gd name="connsiteX81" fmla="*/ 338153 w 714587"/>
                <a:gd name="connsiteY81" fmla="*/ 1580342 h 1654951"/>
                <a:gd name="connsiteX82" fmla="*/ 270325 w 714587"/>
                <a:gd name="connsiteY82" fmla="*/ 1604081 h 1654951"/>
                <a:gd name="connsiteX83" fmla="*/ 229631 w 714587"/>
                <a:gd name="connsiteY83" fmla="*/ 1637995 h 1654951"/>
                <a:gd name="connsiteX84" fmla="*/ 199108 w 714587"/>
                <a:gd name="connsiteY84" fmla="*/ 1624429 h 1654951"/>
                <a:gd name="connsiteX85" fmla="*/ 192326 w 714587"/>
                <a:gd name="connsiteY85" fmla="*/ 1590516 h 1654951"/>
                <a:gd name="connsiteX86" fmla="*/ 127891 w 714587"/>
                <a:gd name="connsiteY86" fmla="*/ 1559995 h 1654951"/>
                <a:gd name="connsiteX87" fmla="*/ 104152 w 714587"/>
                <a:gd name="connsiteY87" fmla="*/ 1573560 h 1654951"/>
                <a:gd name="connsiteX88" fmla="*/ 87236 w 714587"/>
                <a:gd name="connsiteY88" fmla="*/ 1563410 h 1654951"/>
                <a:gd name="connsiteX89" fmla="*/ 0 w 714587"/>
                <a:gd name="connsiteY89" fmla="*/ 814788 h 1654951"/>
                <a:gd name="connsiteX90" fmla="*/ 87236 w 714587"/>
                <a:gd name="connsiteY90" fmla="*/ 121442 h 1654951"/>
                <a:gd name="connsiteX91" fmla="*/ 103474 w 714587"/>
                <a:gd name="connsiteY91" fmla="*/ 113948 h 1654951"/>
                <a:gd name="connsiteX92" fmla="*/ 117039 w 714587"/>
                <a:gd name="connsiteY92" fmla="*/ 75965 h 1654951"/>
                <a:gd name="connsiteX93" fmla="*/ 168587 w 714587"/>
                <a:gd name="connsiteY93" fmla="*/ 18991 h 1654951"/>
                <a:gd name="connsiteX94" fmla="*/ 206569 w 714587"/>
                <a:gd name="connsiteY94" fmla="*/ 18991 h 1654951"/>
                <a:gd name="connsiteX95" fmla="*/ 233700 w 714587"/>
                <a:gd name="connsiteY95" fmla="*/ 43409 h 1654951"/>
                <a:gd name="connsiteX96" fmla="*/ 266256 w 714587"/>
                <a:gd name="connsiteY96" fmla="*/ 10852 h 1654951"/>
                <a:gd name="connsiteX97" fmla="*/ 282535 w 714587"/>
                <a:gd name="connsiteY97" fmla="*/ 16278 h 1654951"/>
                <a:gd name="connsiteX98" fmla="*/ 301526 w 714587"/>
                <a:gd name="connsiteY98" fmla="*/ 0 h 1654951"/>
                <a:gd name="connsiteX0" fmla="*/ 0 w 714587"/>
                <a:gd name="connsiteY0" fmla="*/ 814788 h 1654951"/>
                <a:gd name="connsiteX1" fmla="*/ 87236 w 714587"/>
                <a:gd name="connsiteY1" fmla="*/ 121442 h 1654951"/>
                <a:gd name="connsiteX2" fmla="*/ 103474 w 714587"/>
                <a:gd name="connsiteY2" fmla="*/ 113948 h 1654951"/>
                <a:gd name="connsiteX3" fmla="*/ 117039 w 714587"/>
                <a:gd name="connsiteY3" fmla="*/ 75965 h 1654951"/>
                <a:gd name="connsiteX4" fmla="*/ 168587 w 714587"/>
                <a:gd name="connsiteY4" fmla="*/ 18991 h 1654951"/>
                <a:gd name="connsiteX5" fmla="*/ 206569 w 714587"/>
                <a:gd name="connsiteY5" fmla="*/ 18991 h 1654951"/>
                <a:gd name="connsiteX6" fmla="*/ 233700 w 714587"/>
                <a:gd name="connsiteY6" fmla="*/ 43409 h 1654951"/>
                <a:gd name="connsiteX7" fmla="*/ 266256 w 714587"/>
                <a:gd name="connsiteY7" fmla="*/ 10852 h 1654951"/>
                <a:gd name="connsiteX8" fmla="*/ 282535 w 714587"/>
                <a:gd name="connsiteY8" fmla="*/ 16278 h 1654951"/>
                <a:gd name="connsiteX9" fmla="*/ 301526 w 714587"/>
                <a:gd name="connsiteY9" fmla="*/ 0 h 1654951"/>
                <a:gd name="connsiteX10" fmla="*/ 315091 w 714587"/>
                <a:gd name="connsiteY10" fmla="*/ 10852 h 1654951"/>
                <a:gd name="connsiteX11" fmla="*/ 339509 w 714587"/>
                <a:gd name="connsiteY11" fmla="*/ 2713 h 1654951"/>
                <a:gd name="connsiteX12" fmla="*/ 355787 w 714587"/>
                <a:gd name="connsiteY12" fmla="*/ 5426 h 1654951"/>
                <a:gd name="connsiteX13" fmla="*/ 339509 w 714587"/>
                <a:gd name="connsiteY13" fmla="*/ 48835 h 1654951"/>
                <a:gd name="connsiteX14" fmla="*/ 385631 w 714587"/>
                <a:gd name="connsiteY14" fmla="*/ 40696 h 1654951"/>
                <a:gd name="connsiteX15" fmla="*/ 404622 w 714587"/>
                <a:gd name="connsiteY15" fmla="*/ 37983 h 1654951"/>
                <a:gd name="connsiteX16" fmla="*/ 401909 w 714587"/>
                <a:gd name="connsiteY16" fmla="*/ 21705 h 1654951"/>
                <a:gd name="connsiteX17" fmla="*/ 434465 w 714587"/>
                <a:gd name="connsiteY17" fmla="*/ 5426 h 1654951"/>
                <a:gd name="connsiteX18" fmla="*/ 439891 w 714587"/>
                <a:gd name="connsiteY18" fmla="*/ 43409 h 1654951"/>
                <a:gd name="connsiteX19" fmla="*/ 496865 w 714587"/>
                <a:gd name="connsiteY19" fmla="*/ 70539 h 1654951"/>
                <a:gd name="connsiteX20" fmla="*/ 521283 w 714587"/>
                <a:gd name="connsiteY20" fmla="*/ 54261 h 1654951"/>
                <a:gd name="connsiteX21" fmla="*/ 548413 w 714587"/>
                <a:gd name="connsiteY21" fmla="*/ 56974 h 1654951"/>
                <a:gd name="connsiteX22" fmla="*/ 597248 w 714587"/>
                <a:gd name="connsiteY22" fmla="*/ 103096 h 1654951"/>
                <a:gd name="connsiteX23" fmla="*/ 646083 w 714587"/>
                <a:gd name="connsiteY23" fmla="*/ 100382 h 1654951"/>
                <a:gd name="connsiteX24" fmla="*/ 641380 w 714587"/>
                <a:gd name="connsiteY24" fmla="*/ 100644 h 1654951"/>
                <a:gd name="connsiteX25" fmla="*/ 646761 w 714587"/>
                <a:gd name="connsiteY25" fmla="*/ 125478 h 1654951"/>
                <a:gd name="connsiteX26" fmla="*/ 680675 w 714587"/>
                <a:gd name="connsiteY26" fmla="*/ 135652 h 1654951"/>
                <a:gd name="connsiteX27" fmla="*/ 684066 w 714587"/>
                <a:gd name="connsiteY27" fmla="*/ 156000 h 1654951"/>
                <a:gd name="connsiteX28" fmla="*/ 714587 w 714587"/>
                <a:gd name="connsiteY28" fmla="*/ 183130 h 1654951"/>
                <a:gd name="connsiteX29" fmla="*/ 711196 w 714587"/>
                <a:gd name="connsiteY29" fmla="*/ 230608 h 1654951"/>
                <a:gd name="connsiteX30" fmla="*/ 633196 w 714587"/>
                <a:gd name="connsiteY30" fmla="*/ 335739 h 1654951"/>
                <a:gd name="connsiteX31" fmla="*/ 629805 w 714587"/>
                <a:gd name="connsiteY31" fmla="*/ 366260 h 1654951"/>
                <a:gd name="connsiteX32" fmla="*/ 650152 w 714587"/>
                <a:gd name="connsiteY32" fmla="*/ 373042 h 1654951"/>
                <a:gd name="connsiteX33" fmla="*/ 650152 w 714587"/>
                <a:gd name="connsiteY33" fmla="*/ 417130 h 1654951"/>
                <a:gd name="connsiteX34" fmla="*/ 623021 w 714587"/>
                <a:gd name="connsiteY34" fmla="*/ 413738 h 1654951"/>
                <a:gd name="connsiteX35" fmla="*/ 606065 w 714587"/>
                <a:gd name="connsiteY35" fmla="*/ 437477 h 1654951"/>
                <a:gd name="connsiteX36" fmla="*/ 612849 w 714587"/>
                <a:gd name="connsiteY36" fmla="*/ 461216 h 1654951"/>
                <a:gd name="connsiteX37" fmla="*/ 609458 w 714587"/>
                <a:gd name="connsiteY37" fmla="*/ 481564 h 1654951"/>
                <a:gd name="connsiteX38" fmla="*/ 639979 w 714587"/>
                <a:gd name="connsiteY38" fmla="*/ 522259 h 1654951"/>
                <a:gd name="connsiteX39" fmla="*/ 673891 w 714587"/>
                <a:gd name="connsiteY39" fmla="*/ 532433 h 1654951"/>
                <a:gd name="connsiteX40" fmla="*/ 650152 w 714587"/>
                <a:gd name="connsiteY40" fmla="*/ 583302 h 1654951"/>
                <a:gd name="connsiteX41" fmla="*/ 650152 w 714587"/>
                <a:gd name="connsiteY41" fmla="*/ 613824 h 1654951"/>
                <a:gd name="connsiteX42" fmla="*/ 599283 w 714587"/>
                <a:gd name="connsiteY42" fmla="*/ 640954 h 1654951"/>
                <a:gd name="connsiteX43" fmla="*/ 568760 w 714587"/>
                <a:gd name="connsiteY43" fmla="*/ 712172 h 1654951"/>
                <a:gd name="connsiteX44" fmla="*/ 551804 w 714587"/>
                <a:gd name="connsiteY44" fmla="*/ 712172 h 1654951"/>
                <a:gd name="connsiteX45" fmla="*/ 531457 w 714587"/>
                <a:gd name="connsiteY45" fmla="*/ 735910 h 1654951"/>
                <a:gd name="connsiteX46" fmla="*/ 528066 w 714587"/>
                <a:gd name="connsiteY46" fmla="*/ 769824 h 1654951"/>
                <a:gd name="connsiteX47" fmla="*/ 507718 w 714587"/>
                <a:gd name="connsiteY47" fmla="*/ 773215 h 1654951"/>
                <a:gd name="connsiteX48" fmla="*/ 473805 w 714587"/>
                <a:gd name="connsiteY48" fmla="*/ 759650 h 1654951"/>
                <a:gd name="connsiteX49" fmla="*/ 433108 w 714587"/>
                <a:gd name="connsiteY49" fmla="*/ 763041 h 1654951"/>
                <a:gd name="connsiteX50" fmla="*/ 409370 w 714587"/>
                <a:gd name="connsiteY50" fmla="*/ 786780 h 1654951"/>
                <a:gd name="connsiteX51" fmla="*/ 412761 w 714587"/>
                <a:gd name="connsiteY51" fmla="*/ 827475 h 1654951"/>
                <a:gd name="connsiteX52" fmla="*/ 399196 w 714587"/>
                <a:gd name="connsiteY52" fmla="*/ 837650 h 1654951"/>
                <a:gd name="connsiteX53" fmla="*/ 372065 w 714587"/>
                <a:gd name="connsiteY53" fmla="*/ 837650 h 1654951"/>
                <a:gd name="connsiteX54" fmla="*/ 358500 w 714587"/>
                <a:gd name="connsiteY54" fmla="*/ 878345 h 1654951"/>
                <a:gd name="connsiteX55" fmla="*/ 385631 w 714587"/>
                <a:gd name="connsiteY55" fmla="*/ 898692 h 1654951"/>
                <a:gd name="connsiteX56" fmla="*/ 433108 w 714587"/>
                <a:gd name="connsiteY56" fmla="*/ 898692 h 1654951"/>
                <a:gd name="connsiteX57" fmla="*/ 436500 w 714587"/>
                <a:gd name="connsiteY57" fmla="*/ 929214 h 1654951"/>
                <a:gd name="connsiteX58" fmla="*/ 470413 w 714587"/>
                <a:gd name="connsiteY58" fmla="*/ 929214 h 1654951"/>
                <a:gd name="connsiteX59" fmla="*/ 483978 w 714587"/>
                <a:gd name="connsiteY59" fmla="*/ 956345 h 1654951"/>
                <a:gd name="connsiteX60" fmla="*/ 504327 w 714587"/>
                <a:gd name="connsiteY60" fmla="*/ 949562 h 1654951"/>
                <a:gd name="connsiteX61" fmla="*/ 517892 w 714587"/>
                <a:gd name="connsiteY61" fmla="*/ 963127 h 1654951"/>
                <a:gd name="connsiteX62" fmla="*/ 521283 w 714587"/>
                <a:gd name="connsiteY62" fmla="*/ 983475 h 1654951"/>
                <a:gd name="connsiteX63" fmla="*/ 534848 w 714587"/>
                <a:gd name="connsiteY63" fmla="*/ 1010605 h 1654951"/>
                <a:gd name="connsiteX64" fmla="*/ 545022 w 714587"/>
                <a:gd name="connsiteY64" fmla="*/ 1058083 h 1654951"/>
                <a:gd name="connsiteX65" fmla="*/ 578935 w 714587"/>
                <a:gd name="connsiteY65" fmla="*/ 1064866 h 1654951"/>
                <a:gd name="connsiteX66" fmla="*/ 595891 w 714587"/>
                <a:gd name="connsiteY66" fmla="*/ 1102170 h 1654951"/>
                <a:gd name="connsiteX67" fmla="*/ 568760 w 714587"/>
                <a:gd name="connsiteY67" fmla="*/ 1125909 h 1654951"/>
                <a:gd name="connsiteX68" fmla="*/ 565369 w 714587"/>
                <a:gd name="connsiteY68" fmla="*/ 1153040 h 1654951"/>
                <a:gd name="connsiteX69" fmla="*/ 585718 w 714587"/>
                <a:gd name="connsiteY69" fmla="*/ 1186952 h 1654951"/>
                <a:gd name="connsiteX70" fmla="*/ 623021 w 714587"/>
                <a:gd name="connsiteY70" fmla="*/ 1186952 h 1654951"/>
                <a:gd name="connsiteX71" fmla="*/ 626414 w 714587"/>
                <a:gd name="connsiteY71" fmla="*/ 1231040 h 1654951"/>
                <a:gd name="connsiteX72" fmla="*/ 670500 w 714587"/>
                <a:gd name="connsiteY72" fmla="*/ 1258170 h 1654951"/>
                <a:gd name="connsiteX73" fmla="*/ 687457 w 714587"/>
                <a:gd name="connsiteY73" fmla="*/ 1292082 h 1654951"/>
                <a:gd name="connsiteX74" fmla="*/ 684066 w 714587"/>
                <a:gd name="connsiteY74" fmla="*/ 1342952 h 1654951"/>
                <a:gd name="connsiteX75" fmla="*/ 670500 w 714587"/>
                <a:gd name="connsiteY75" fmla="*/ 1346343 h 1654951"/>
                <a:gd name="connsiteX76" fmla="*/ 656935 w 714587"/>
                <a:gd name="connsiteY76" fmla="*/ 1376865 h 1654951"/>
                <a:gd name="connsiteX77" fmla="*/ 667109 w 714587"/>
                <a:gd name="connsiteY77" fmla="*/ 1390430 h 1654951"/>
                <a:gd name="connsiteX78" fmla="*/ 701022 w 714587"/>
                <a:gd name="connsiteY78" fmla="*/ 1434517 h 1654951"/>
                <a:gd name="connsiteX79" fmla="*/ 636588 w 714587"/>
                <a:gd name="connsiteY79" fmla="*/ 1441299 h 1654951"/>
                <a:gd name="connsiteX80" fmla="*/ 653544 w 714587"/>
                <a:gd name="connsiteY80" fmla="*/ 1475213 h 1654951"/>
                <a:gd name="connsiteX81" fmla="*/ 650152 w 714587"/>
                <a:gd name="connsiteY81" fmla="*/ 1532864 h 1654951"/>
                <a:gd name="connsiteX82" fmla="*/ 609458 w 714587"/>
                <a:gd name="connsiteY82" fmla="*/ 1553212 h 1654951"/>
                <a:gd name="connsiteX83" fmla="*/ 612702 w 714587"/>
                <a:gd name="connsiteY83" fmla="*/ 1595398 h 1654951"/>
                <a:gd name="connsiteX84" fmla="*/ 568760 w 714587"/>
                <a:gd name="connsiteY84" fmla="*/ 1590516 h 1654951"/>
                <a:gd name="connsiteX85" fmla="*/ 551804 w 714587"/>
                <a:gd name="connsiteY85" fmla="*/ 1610864 h 1654951"/>
                <a:gd name="connsiteX86" fmla="*/ 473805 w 714587"/>
                <a:gd name="connsiteY86" fmla="*/ 1654951 h 1654951"/>
                <a:gd name="connsiteX87" fmla="*/ 439891 w 714587"/>
                <a:gd name="connsiteY87" fmla="*/ 1651560 h 1654951"/>
                <a:gd name="connsiteX88" fmla="*/ 409370 w 714587"/>
                <a:gd name="connsiteY88" fmla="*/ 1621038 h 1654951"/>
                <a:gd name="connsiteX89" fmla="*/ 389021 w 714587"/>
                <a:gd name="connsiteY89" fmla="*/ 1624429 h 1654951"/>
                <a:gd name="connsiteX90" fmla="*/ 338153 w 714587"/>
                <a:gd name="connsiteY90" fmla="*/ 1580342 h 1654951"/>
                <a:gd name="connsiteX91" fmla="*/ 270325 w 714587"/>
                <a:gd name="connsiteY91" fmla="*/ 1604081 h 1654951"/>
                <a:gd name="connsiteX92" fmla="*/ 229631 w 714587"/>
                <a:gd name="connsiteY92" fmla="*/ 1637995 h 1654951"/>
                <a:gd name="connsiteX93" fmla="*/ 199108 w 714587"/>
                <a:gd name="connsiteY93" fmla="*/ 1624429 h 1654951"/>
                <a:gd name="connsiteX94" fmla="*/ 192326 w 714587"/>
                <a:gd name="connsiteY94" fmla="*/ 1590516 h 1654951"/>
                <a:gd name="connsiteX95" fmla="*/ 127891 w 714587"/>
                <a:gd name="connsiteY95" fmla="*/ 1559995 h 1654951"/>
                <a:gd name="connsiteX96" fmla="*/ 104152 w 714587"/>
                <a:gd name="connsiteY96" fmla="*/ 1573560 h 1654951"/>
                <a:gd name="connsiteX97" fmla="*/ 87236 w 714587"/>
                <a:gd name="connsiteY97" fmla="*/ 1563410 h 1654951"/>
                <a:gd name="connsiteX98" fmla="*/ 91440 w 714587"/>
                <a:gd name="connsiteY98" fmla="*/ 906228 h 1654951"/>
                <a:gd name="connsiteX0" fmla="*/ 37228 w 664579"/>
                <a:gd name="connsiteY0" fmla="*/ 121442 h 1654951"/>
                <a:gd name="connsiteX1" fmla="*/ 53466 w 664579"/>
                <a:gd name="connsiteY1" fmla="*/ 113948 h 1654951"/>
                <a:gd name="connsiteX2" fmla="*/ 67031 w 664579"/>
                <a:gd name="connsiteY2" fmla="*/ 75965 h 1654951"/>
                <a:gd name="connsiteX3" fmla="*/ 118579 w 664579"/>
                <a:gd name="connsiteY3" fmla="*/ 18991 h 1654951"/>
                <a:gd name="connsiteX4" fmla="*/ 156561 w 664579"/>
                <a:gd name="connsiteY4" fmla="*/ 18991 h 1654951"/>
                <a:gd name="connsiteX5" fmla="*/ 183692 w 664579"/>
                <a:gd name="connsiteY5" fmla="*/ 43409 h 1654951"/>
                <a:gd name="connsiteX6" fmla="*/ 216248 w 664579"/>
                <a:gd name="connsiteY6" fmla="*/ 10852 h 1654951"/>
                <a:gd name="connsiteX7" fmla="*/ 232527 w 664579"/>
                <a:gd name="connsiteY7" fmla="*/ 16278 h 1654951"/>
                <a:gd name="connsiteX8" fmla="*/ 251518 w 664579"/>
                <a:gd name="connsiteY8" fmla="*/ 0 h 1654951"/>
                <a:gd name="connsiteX9" fmla="*/ 265083 w 664579"/>
                <a:gd name="connsiteY9" fmla="*/ 10852 h 1654951"/>
                <a:gd name="connsiteX10" fmla="*/ 289501 w 664579"/>
                <a:gd name="connsiteY10" fmla="*/ 2713 h 1654951"/>
                <a:gd name="connsiteX11" fmla="*/ 305779 w 664579"/>
                <a:gd name="connsiteY11" fmla="*/ 5426 h 1654951"/>
                <a:gd name="connsiteX12" fmla="*/ 289501 w 664579"/>
                <a:gd name="connsiteY12" fmla="*/ 48835 h 1654951"/>
                <a:gd name="connsiteX13" fmla="*/ 335623 w 664579"/>
                <a:gd name="connsiteY13" fmla="*/ 40696 h 1654951"/>
                <a:gd name="connsiteX14" fmla="*/ 354614 w 664579"/>
                <a:gd name="connsiteY14" fmla="*/ 37983 h 1654951"/>
                <a:gd name="connsiteX15" fmla="*/ 351901 w 664579"/>
                <a:gd name="connsiteY15" fmla="*/ 21705 h 1654951"/>
                <a:gd name="connsiteX16" fmla="*/ 384457 w 664579"/>
                <a:gd name="connsiteY16" fmla="*/ 5426 h 1654951"/>
                <a:gd name="connsiteX17" fmla="*/ 389883 w 664579"/>
                <a:gd name="connsiteY17" fmla="*/ 43409 h 1654951"/>
                <a:gd name="connsiteX18" fmla="*/ 446857 w 664579"/>
                <a:gd name="connsiteY18" fmla="*/ 70539 h 1654951"/>
                <a:gd name="connsiteX19" fmla="*/ 471275 w 664579"/>
                <a:gd name="connsiteY19" fmla="*/ 54261 h 1654951"/>
                <a:gd name="connsiteX20" fmla="*/ 498405 w 664579"/>
                <a:gd name="connsiteY20" fmla="*/ 56974 h 1654951"/>
                <a:gd name="connsiteX21" fmla="*/ 547240 w 664579"/>
                <a:gd name="connsiteY21" fmla="*/ 103096 h 1654951"/>
                <a:gd name="connsiteX22" fmla="*/ 596075 w 664579"/>
                <a:gd name="connsiteY22" fmla="*/ 100382 h 1654951"/>
                <a:gd name="connsiteX23" fmla="*/ 591372 w 664579"/>
                <a:gd name="connsiteY23" fmla="*/ 100644 h 1654951"/>
                <a:gd name="connsiteX24" fmla="*/ 596753 w 664579"/>
                <a:gd name="connsiteY24" fmla="*/ 125478 h 1654951"/>
                <a:gd name="connsiteX25" fmla="*/ 630667 w 664579"/>
                <a:gd name="connsiteY25" fmla="*/ 135652 h 1654951"/>
                <a:gd name="connsiteX26" fmla="*/ 634058 w 664579"/>
                <a:gd name="connsiteY26" fmla="*/ 156000 h 1654951"/>
                <a:gd name="connsiteX27" fmla="*/ 664579 w 664579"/>
                <a:gd name="connsiteY27" fmla="*/ 183130 h 1654951"/>
                <a:gd name="connsiteX28" fmla="*/ 661188 w 664579"/>
                <a:gd name="connsiteY28" fmla="*/ 230608 h 1654951"/>
                <a:gd name="connsiteX29" fmla="*/ 583188 w 664579"/>
                <a:gd name="connsiteY29" fmla="*/ 335739 h 1654951"/>
                <a:gd name="connsiteX30" fmla="*/ 579797 w 664579"/>
                <a:gd name="connsiteY30" fmla="*/ 366260 h 1654951"/>
                <a:gd name="connsiteX31" fmla="*/ 600144 w 664579"/>
                <a:gd name="connsiteY31" fmla="*/ 373042 h 1654951"/>
                <a:gd name="connsiteX32" fmla="*/ 600144 w 664579"/>
                <a:gd name="connsiteY32" fmla="*/ 417130 h 1654951"/>
                <a:gd name="connsiteX33" fmla="*/ 573013 w 664579"/>
                <a:gd name="connsiteY33" fmla="*/ 413738 h 1654951"/>
                <a:gd name="connsiteX34" fmla="*/ 556057 w 664579"/>
                <a:gd name="connsiteY34" fmla="*/ 437477 h 1654951"/>
                <a:gd name="connsiteX35" fmla="*/ 562841 w 664579"/>
                <a:gd name="connsiteY35" fmla="*/ 461216 h 1654951"/>
                <a:gd name="connsiteX36" fmla="*/ 559450 w 664579"/>
                <a:gd name="connsiteY36" fmla="*/ 481564 h 1654951"/>
                <a:gd name="connsiteX37" fmla="*/ 589971 w 664579"/>
                <a:gd name="connsiteY37" fmla="*/ 522259 h 1654951"/>
                <a:gd name="connsiteX38" fmla="*/ 623883 w 664579"/>
                <a:gd name="connsiteY38" fmla="*/ 532433 h 1654951"/>
                <a:gd name="connsiteX39" fmla="*/ 600144 w 664579"/>
                <a:gd name="connsiteY39" fmla="*/ 583302 h 1654951"/>
                <a:gd name="connsiteX40" fmla="*/ 600144 w 664579"/>
                <a:gd name="connsiteY40" fmla="*/ 613824 h 1654951"/>
                <a:gd name="connsiteX41" fmla="*/ 549275 w 664579"/>
                <a:gd name="connsiteY41" fmla="*/ 640954 h 1654951"/>
                <a:gd name="connsiteX42" fmla="*/ 518752 w 664579"/>
                <a:gd name="connsiteY42" fmla="*/ 712172 h 1654951"/>
                <a:gd name="connsiteX43" fmla="*/ 501796 w 664579"/>
                <a:gd name="connsiteY43" fmla="*/ 712172 h 1654951"/>
                <a:gd name="connsiteX44" fmla="*/ 481449 w 664579"/>
                <a:gd name="connsiteY44" fmla="*/ 735910 h 1654951"/>
                <a:gd name="connsiteX45" fmla="*/ 478058 w 664579"/>
                <a:gd name="connsiteY45" fmla="*/ 769824 h 1654951"/>
                <a:gd name="connsiteX46" fmla="*/ 457710 w 664579"/>
                <a:gd name="connsiteY46" fmla="*/ 773215 h 1654951"/>
                <a:gd name="connsiteX47" fmla="*/ 423797 w 664579"/>
                <a:gd name="connsiteY47" fmla="*/ 759650 h 1654951"/>
                <a:gd name="connsiteX48" fmla="*/ 383100 w 664579"/>
                <a:gd name="connsiteY48" fmla="*/ 763041 h 1654951"/>
                <a:gd name="connsiteX49" fmla="*/ 359362 w 664579"/>
                <a:gd name="connsiteY49" fmla="*/ 786780 h 1654951"/>
                <a:gd name="connsiteX50" fmla="*/ 362753 w 664579"/>
                <a:gd name="connsiteY50" fmla="*/ 827475 h 1654951"/>
                <a:gd name="connsiteX51" fmla="*/ 349188 w 664579"/>
                <a:gd name="connsiteY51" fmla="*/ 837650 h 1654951"/>
                <a:gd name="connsiteX52" fmla="*/ 322057 w 664579"/>
                <a:gd name="connsiteY52" fmla="*/ 837650 h 1654951"/>
                <a:gd name="connsiteX53" fmla="*/ 308492 w 664579"/>
                <a:gd name="connsiteY53" fmla="*/ 878345 h 1654951"/>
                <a:gd name="connsiteX54" fmla="*/ 335623 w 664579"/>
                <a:gd name="connsiteY54" fmla="*/ 898692 h 1654951"/>
                <a:gd name="connsiteX55" fmla="*/ 383100 w 664579"/>
                <a:gd name="connsiteY55" fmla="*/ 898692 h 1654951"/>
                <a:gd name="connsiteX56" fmla="*/ 386492 w 664579"/>
                <a:gd name="connsiteY56" fmla="*/ 929214 h 1654951"/>
                <a:gd name="connsiteX57" fmla="*/ 420405 w 664579"/>
                <a:gd name="connsiteY57" fmla="*/ 929214 h 1654951"/>
                <a:gd name="connsiteX58" fmla="*/ 433970 w 664579"/>
                <a:gd name="connsiteY58" fmla="*/ 956345 h 1654951"/>
                <a:gd name="connsiteX59" fmla="*/ 454319 w 664579"/>
                <a:gd name="connsiteY59" fmla="*/ 949562 h 1654951"/>
                <a:gd name="connsiteX60" fmla="*/ 467884 w 664579"/>
                <a:gd name="connsiteY60" fmla="*/ 963127 h 1654951"/>
                <a:gd name="connsiteX61" fmla="*/ 471275 w 664579"/>
                <a:gd name="connsiteY61" fmla="*/ 983475 h 1654951"/>
                <a:gd name="connsiteX62" fmla="*/ 484840 w 664579"/>
                <a:gd name="connsiteY62" fmla="*/ 1010605 h 1654951"/>
                <a:gd name="connsiteX63" fmla="*/ 495014 w 664579"/>
                <a:gd name="connsiteY63" fmla="*/ 1058083 h 1654951"/>
                <a:gd name="connsiteX64" fmla="*/ 528927 w 664579"/>
                <a:gd name="connsiteY64" fmla="*/ 1064866 h 1654951"/>
                <a:gd name="connsiteX65" fmla="*/ 545883 w 664579"/>
                <a:gd name="connsiteY65" fmla="*/ 1102170 h 1654951"/>
                <a:gd name="connsiteX66" fmla="*/ 518752 w 664579"/>
                <a:gd name="connsiteY66" fmla="*/ 1125909 h 1654951"/>
                <a:gd name="connsiteX67" fmla="*/ 515361 w 664579"/>
                <a:gd name="connsiteY67" fmla="*/ 1153040 h 1654951"/>
                <a:gd name="connsiteX68" fmla="*/ 535710 w 664579"/>
                <a:gd name="connsiteY68" fmla="*/ 1186952 h 1654951"/>
                <a:gd name="connsiteX69" fmla="*/ 573013 w 664579"/>
                <a:gd name="connsiteY69" fmla="*/ 1186952 h 1654951"/>
                <a:gd name="connsiteX70" fmla="*/ 576406 w 664579"/>
                <a:gd name="connsiteY70" fmla="*/ 1231040 h 1654951"/>
                <a:gd name="connsiteX71" fmla="*/ 620492 w 664579"/>
                <a:gd name="connsiteY71" fmla="*/ 1258170 h 1654951"/>
                <a:gd name="connsiteX72" fmla="*/ 637449 w 664579"/>
                <a:gd name="connsiteY72" fmla="*/ 1292082 h 1654951"/>
                <a:gd name="connsiteX73" fmla="*/ 634058 w 664579"/>
                <a:gd name="connsiteY73" fmla="*/ 1342952 h 1654951"/>
                <a:gd name="connsiteX74" fmla="*/ 620492 w 664579"/>
                <a:gd name="connsiteY74" fmla="*/ 1346343 h 1654951"/>
                <a:gd name="connsiteX75" fmla="*/ 606927 w 664579"/>
                <a:gd name="connsiteY75" fmla="*/ 1376865 h 1654951"/>
                <a:gd name="connsiteX76" fmla="*/ 617101 w 664579"/>
                <a:gd name="connsiteY76" fmla="*/ 1390430 h 1654951"/>
                <a:gd name="connsiteX77" fmla="*/ 651014 w 664579"/>
                <a:gd name="connsiteY77" fmla="*/ 1434517 h 1654951"/>
                <a:gd name="connsiteX78" fmla="*/ 586580 w 664579"/>
                <a:gd name="connsiteY78" fmla="*/ 1441299 h 1654951"/>
                <a:gd name="connsiteX79" fmla="*/ 603536 w 664579"/>
                <a:gd name="connsiteY79" fmla="*/ 1475213 h 1654951"/>
                <a:gd name="connsiteX80" fmla="*/ 600144 w 664579"/>
                <a:gd name="connsiteY80" fmla="*/ 1532864 h 1654951"/>
                <a:gd name="connsiteX81" fmla="*/ 559450 w 664579"/>
                <a:gd name="connsiteY81" fmla="*/ 1553212 h 1654951"/>
                <a:gd name="connsiteX82" fmla="*/ 562694 w 664579"/>
                <a:gd name="connsiteY82" fmla="*/ 1595398 h 1654951"/>
                <a:gd name="connsiteX83" fmla="*/ 518752 w 664579"/>
                <a:gd name="connsiteY83" fmla="*/ 1590516 h 1654951"/>
                <a:gd name="connsiteX84" fmla="*/ 501796 w 664579"/>
                <a:gd name="connsiteY84" fmla="*/ 1610864 h 1654951"/>
                <a:gd name="connsiteX85" fmla="*/ 423797 w 664579"/>
                <a:gd name="connsiteY85" fmla="*/ 1654951 h 1654951"/>
                <a:gd name="connsiteX86" fmla="*/ 389883 w 664579"/>
                <a:gd name="connsiteY86" fmla="*/ 1651560 h 1654951"/>
                <a:gd name="connsiteX87" fmla="*/ 359362 w 664579"/>
                <a:gd name="connsiteY87" fmla="*/ 1621038 h 1654951"/>
                <a:gd name="connsiteX88" fmla="*/ 339013 w 664579"/>
                <a:gd name="connsiteY88" fmla="*/ 1624429 h 1654951"/>
                <a:gd name="connsiteX89" fmla="*/ 288145 w 664579"/>
                <a:gd name="connsiteY89" fmla="*/ 1580342 h 1654951"/>
                <a:gd name="connsiteX90" fmla="*/ 220317 w 664579"/>
                <a:gd name="connsiteY90" fmla="*/ 1604081 h 1654951"/>
                <a:gd name="connsiteX91" fmla="*/ 179623 w 664579"/>
                <a:gd name="connsiteY91" fmla="*/ 1637995 h 1654951"/>
                <a:gd name="connsiteX92" fmla="*/ 149100 w 664579"/>
                <a:gd name="connsiteY92" fmla="*/ 1624429 h 1654951"/>
                <a:gd name="connsiteX93" fmla="*/ 142318 w 664579"/>
                <a:gd name="connsiteY93" fmla="*/ 1590516 h 1654951"/>
                <a:gd name="connsiteX94" fmla="*/ 77883 w 664579"/>
                <a:gd name="connsiteY94" fmla="*/ 1559995 h 1654951"/>
                <a:gd name="connsiteX95" fmla="*/ 54144 w 664579"/>
                <a:gd name="connsiteY95" fmla="*/ 1573560 h 1654951"/>
                <a:gd name="connsiteX96" fmla="*/ 37228 w 664579"/>
                <a:gd name="connsiteY96" fmla="*/ 1563410 h 1654951"/>
                <a:gd name="connsiteX97" fmla="*/ 41432 w 664579"/>
                <a:gd name="connsiteY97" fmla="*/ 906228 h 1654951"/>
                <a:gd name="connsiteX0" fmla="*/ 0 w 627351"/>
                <a:gd name="connsiteY0" fmla="*/ 121442 h 1654951"/>
                <a:gd name="connsiteX1" fmla="*/ 16238 w 627351"/>
                <a:gd name="connsiteY1" fmla="*/ 113948 h 1654951"/>
                <a:gd name="connsiteX2" fmla="*/ 29803 w 627351"/>
                <a:gd name="connsiteY2" fmla="*/ 75965 h 1654951"/>
                <a:gd name="connsiteX3" fmla="*/ 81351 w 627351"/>
                <a:gd name="connsiteY3" fmla="*/ 18991 h 1654951"/>
                <a:gd name="connsiteX4" fmla="*/ 119333 w 627351"/>
                <a:gd name="connsiteY4" fmla="*/ 18991 h 1654951"/>
                <a:gd name="connsiteX5" fmla="*/ 146464 w 627351"/>
                <a:gd name="connsiteY5" fmla="*/ 43409 h 1654951"/>
                <a:gd name="connsiteX6" fmla="*/ 179020 w 627351"/>
                <a:gd name="connsiteY6" fmla="*/ 10852 h 1654951"/>
                <a:gd name="connsiteX7" fmla="*/ 195299 w 627351"/>
                <a:gd name="connsiteY7" fmla="*/ 16278 h 1654951"/>
                <a:gd name="connsiteX8" fmla="*/ 214290 w 627351"/>
                <a:gd name="connsiteY8" fmla="*/ 0 h 1654951"/>
                <a:gd name="connsiteX9" fmla="*/ 227855 w 627351"/>
                <a:gd name="connsiteY9" fmla="*/ 10852 h 1654951"/>
                <a:gd name="connsiteX10" fmla="*/ 252273 w 627351"/>
                <a:gd name="connsiteY10" fmla="*/ 2713 h 1654951"/>
                <a:gd name="connsiteX11" fmla="*/ 268551 w 627351"/>
                <a:gd name="connsiteY11" fmla="*/ 5426 h 1654951"/>
                <a:gd name="connsiteX12" fmla="*/ 252273 w 627351"/>
                <a:gd name="connsiteY12" fmla="*/ 48835 h 1654951"/>
                <a:gd name="connsiteX13" fmla="*/ 298395 w 627351"/>
                <a:gd name="connsiteY13" fmla="*/ 40696 h 1654951"/>
                <a:gd name="connsiteX14" fmla="*/ 317386 w 627351"/>
                <a:gd name="connsiteY14" fmla="*/ 37983 h 1654951"/>
                <a:gd name="connsiteX15" fmla="*/ 314673 w 627351"/>
                <a:gd name="connsiteY15" fmla="*/ 21705 h 1654951"/>
                <a:gd name="connsiteX16" fmla="*/ 347229 w 627351"/>
                <a:gd name="connsiteY16" fmla="*/ 5426 h 1654951"/>
                <a:gd name="connsiteX17" fmla="*/ 352655 w 627351"/>
                <a:gd name="connsiteY17" fmla="*/ 43409 h 1654951"/>
                <a:gd name="connsiteX18" fmla="*/ 409629 w 627351"/>
                <a:gd name="connsiteY18" fmla="*/ 70539 h 1654951"/>
                <a:gd name="connsiteX19" fmla="*/ 434047 w 627351"/>
                <a:gd name="connsiteY19" fmla="*/ 54261 h 1654951"/>
                <a:gd name="connsiteX20" fmla="*/ 461177 w 627351"/>
                <a:gd name="connsiteY20" fmla="*/ 56974 h 1654951"/>
                <a:gd name="connsiteX21" fmla="*/ 510012 w 627351"/>
                <a:gd name="connsiteY21" fmla="*/ 103096 h 1654951"/>
                <a:gd name="connsiteX22" fmla="*/ 558847 w 627351"/>
                <a:gd name="connsiteY22" fmla="*/ 100382 h 1654951"/>
                <a:gd name="connsiteX23" fmla="*/ 554144 w 627351"/>
                <a:gd name="connsiteY23" fmla="*/ 100644 h 1654951"/>
                <a:gd name="connsiteX24" fmla="*/ 559525 w 627351"/>
                <a:gd name="connsiteY24" fmla="*/ 125478 h 1654951"/>
                <a:gd name="connsiteX25" fmla="*/ 593439 w 627351"/>
                <a:gd name="connsiteY25" fmla="*/ 135652 h 1654951"/>
                <a:gd name="connsiteX26" fmla="*/ 596830 w 627351"/>
                <a:gd name="connsiteY26" fmla="*/ 156000 h 1654951"/>
                <a:gd name="connsiteX27" fmla="*/ 627351 w 627351"/>
                <a:gd name="connsiteY27" fmla="*/ 183130 h 1654951"/>
                <a:gd name="connsiteX28" fmla="*/ 623960 w 627351"/>
                <a:gd name="connsiteY28" fmla="*/ 230608 h 1654951"/>
                <a:gd name="connsiteX29" fmla="*/ 545960 w 627351"/>
                <a:gd name="connsiteY29" fmla="*/ 335739 h 1654951"/>
                <a:gd name="connsiteX30" fmla="*/ 542569 w 627351"/>
                <a:gd name="connsiteY30" fmla="*/ 366260 h 1654951"/>
                <a:gd name="connsiteX31" fmla="*/ 562916 w 627351"/>
                <a:gd name="connsiteY31" fmla="*/ 373042 h 1654951"/>
                <a:gd name="connsiteX32" fmla="*/ 562916 w 627351"/>
                <a:gd name="connsiteY32" fmla="*/ 417130 h 1654951"/>
                <a:gd name="connsiteX33" fmla="*/ 535785 w 627351"/>
                <a:gd name="connsiteY33" fmla="*/ 413738 h 1654951"/>
                <a:gd name="connsiteX34" fmla="*/ 518829 w 627351"/>
                <a:gd name="connsiteY34" fmla="*/ 437477 h 1654951"/>
                <a:gd name="connsiteX35" fmla="*/ 525613 w 627351"/>
                <a:gd name="connsiteY35" fmla="*/ 461216 h 1654951"/>
                <a:gd name="connsiteX36" fmla="*/ 522222 w 627351"/>
                <a:gd name="connsiteY36" fmla="*/ 481564 h 1654951"/>
                <a:gd name="connsiteX37" fmla="*/ 552743 w 627351"/>
                <a:gd name="connsiteY37" fmla="*/ 522259 h 1654951"/>
                <a:gd name="connsiteX38" fmla="*/ 586655 w 627351"/>
                <a:gd name="connsiteY38" fmla="*/ 532433 h 1654951"/>
                <a:gd name="connsiteX39" fmla="*/ 562916 w 627351"/>
                <a:gd name="connsiteY39" fmla="*/ 583302 h 1654951"/>
                <a:gd name="connsiteX40" fmla="*/ 562916 w 627351"/>
                <a:gd name="connsiteY40" fmla="*/ 613824 h 1654951"/>
                <a:gd name="connsiteX41" fmla="*/ 512047 w 627351"/>
                <a:gd name="connsiteY41" fmla="*/ 640954 h 1654951"/>
                <a:gd name="connsiteX42" fmla="*/ 481524 w 627351"/>
                <a:gd name="connsiteY42" fmla="*/ 712172 h 1654951"/>
                <a:gd name="connsiteX43" fmla="*/ 464568 w 627351"/>
                <a:gd name="connsiteY43" fmla="*/ 712172 h 1654951"/>
                <a:gd name="connsiteX44" fmla="*/ 444221 w 627351"/>
                <a:gd name="connsiteY44" fmla="*/ 735910 h 1654951"/>
                <a:gd name="connsiteX45" fmla="*/ 440830 w 627351"/>
                <a:gd name="connsiteY45" fmla="*/ 769824 h 1654951"/>
                <a:gd name="connsiteX46" fmla="*/ 420482 w 627351"/>
                <a:gd name="connsiteY46" fmla="*/ 773215 h 1654951"/>
                <a:gd name="connsiteX47" fmla="*/ 386569 w 627351"/>
                <a:gd name="connsiteY47" fmla="*/ 759650 h 1654951"/>
                <a:gd name="connsiteX48" fmla="*/ 345872 w 627351"/>
                <a:gd name="connsiteY48" fmla="*/ 763041 h 1654951"/>
                <a:gd name="connsiteX49" fmla="*/ 322134 w 627351"/>
                <a:gd name="connsiteY49" fmla="*/ 786780 h 1654951"/>
                <a:gd name="connsiteX50" fmla="*/ 325525 w 627351"/>
                <a:gd name="connsiteY50" fmla="*/ 827475 h 1654951"/>
                <a:gd name="connsiteX51" fmla="*/ 311960 w 627351"/>
                <a:gd name="connsiteY51" fmla="*/ 837650 h 1654951"/>
                <a:gd name="connsiteX52" fmla="*/ 284829 w 627351"/>
                <a:gd name="connsiteY52" fmla="*/ 837650 h 1654951"/>
                <a:gd name="connsiteX53" fmla="*/ 271264 w 627351"/>
                <a:gd name="connsiteY53" fmla="*/ 878345 h 1654951"/>
                <a:gd name="connsiteX54" fmla="*/ 298395 w 627351"/>
                <a:gd name="connsiteY54" fmla="*/ 898692 h 1654951"/>
                <a:gd name="connsiteX55" fmla="*/ 345872 w 627351"/>
                <a:gd name="connsiteY55" fmla="*/ 898692 h 1654951"/>
                <a:gd name="connsiteX56" fmla="*/ 349264 w 627351"/>
                <a:gd name="connsiteY56" fmla="*/ 929214 h 1654951"/>
                <a:gd name="connsiteX57" fmla="*/ 383177 w 627351"/>
                <a:gd name="connsiteY57" fmla="*/ 929214 h 1654951"/>
                <a:gd name="connsiteX58" fmla="*/ 396742 w 627351"/>
                <a:gd name="connsiteY58" fmla="*/ 956345 h 1654951"/>
                <a:gd name="connsiteX59" fmla="*/ 417091 w 627351"/>
                <a:gd name="connsiteY59" fmla="*/ 949562 h 1654951"/>
                <a:gd name="connsiteX60" fmla="*/ 430656 w 627351"/>
                <a:gd name="connsiteY60" fmla="*/ 963127 h 1654951"/>
                <a:gd name="connsiteX61" fmla="*/ 434047 w 627351"/>
                <a:gd name="connsiteY61" fmla="*/ 983475 h 1654951"/>
                <a:gd name="connsiteX62" fmla="*/ 447612 w 627351"/>
                <a:gd name="connsiteY62" fmla="*/ 1010605 h 1654951"/>
                <a:gd name="connsiteX63" fmla="*/ 457786 w 627351"/>
                <a:gd name="connsiteY63" fmla="*/ 1058083 h 1654951"/>
                <a:gd name="connsiteX64" fmla="*/ 491699 w 627351"/>
                <a:gd name="connsiteY64" fmla="*/ 1064866 h 1654951"/>
                <a:gd name="connsiteX65" fmla="*/ 508655 w 627351"/>
                <a:gd name="connsiteY65" fmla="*/ 1102170 h 1654951"/>
                <a:gd name="connsiteX66" fmla="*/ 481524 w 627351"/>
                <a:gd name="connsiteY66" fmla="*/ 1125909 h 1654951"/>
                <a:gd name="connsiteX67" fmla="*/ 478133 w 627351"/>
                <a:gd name="connsiteY67" fmla="*/ 1153040 h 1654951"/>
                <a:gd name="connsiteX68" fmla="*/ 498482 w 627351"/>
                <a:gd name="connsiteY68" fmla="*/ 1186952 h 1654951"/>
                <a:gd name="connsiteX69" fmla="*/ 535785 w 627351"/>
                <a:gd name="connsiteY69" fmla="*/ 1186952 h 1654951"/>
                <a:gd name="connsiteX70" fmla="*/ 539178 w 627351"/>
                <a:gd name="connsiteY70" fmla="*/ 1231040 h 1654951"/>
                <a:gd name="connsiteX71" fmla="*/ 583264 w 627351"/>
                <a:gd name="connsiteY71" fmla="*/ 1258170 h 1654951"/>
                <a:gd name="connsiteX72" fmla="*/ 600221 w 627351"/>
                <a:gd name="connsiteY72" fmla="*/ 1292082 h 1654951"/>
                <a:gd name="connsiteX73" fmla="*/ 596830 w 627351"/>
                <a:gd name="connsiteY73" fmla="*/ 1342952 h 1654951"/>
                <a:gd name="connsiteX74" fmla="*/ 583264 w 627351"/>
                <a:gd name="connsiteY74" fmla="*/ 1346343 h 1654951"/>
                <a:gd name="connsiteX75" fmla="*/ 569699 w 627351"/>
                <a:gd name="connsiteY75" fmla="*/ 1376865 h 1654951"/>
                <a:gd name="connsiteX76" fmla="*/ 579873 w 627351"/>
                <a:gd name="connsiteY76" fmla="*/ 1390430 h 1654951"/>
                <a:gd name="connsiteX77" fmla="*/ 613786 w 627351"/>
                <a:gd name="connsiteY77" fmla="*/ 1434517 h 1654951"/>
                <a:gd name="connsiteX78" fmla="*/ 549352 w 627351"/>
                <a:gd name="connsiteY78" fmla="*/ 1441299 h 1654951"/>
                <a:gd name="connsiteX79" fmla="*/ 566308 w 627351"/>
                <a:gd name="connsiteY79" fmla="*/ 1475213 h 1654951"/>
                <a:gd name="connsiteX80" fmla="*/ 562916 w 627351"/>
                <a:gd name="connsiteY80" fmla="*/ 1532864 h 1654951"/>
                <a:gd name="connsiteX81" fmla="*/ 522222 w 627351"/>
                <a:gd name="connsiteY81" fmla="*/ 1553212 h 1654951"/>
                <a:gd name="connsiteX82" fmla="*/ 525466 w 627351"/>
                <a:gd name="connsiteY82" fmla="*/ 1595398 h 1654951"/>
                <a:gd name="connsiteX83" fmla="*/ 481524 w 627351"/>
                <a:gd name="connsiteY83" fmla="*/ 1590516 h 1654951"/>
                <a:gd name="connsiteX84" fmla="*/ 464568 w 627351"/>
                <a:gd name="connsiteY84" fmla="*/ 1610864 h 1654951"/>
                <a:gd name="connsiteX85" fmla="*/ 386569 w 627351"/>
                <a:gd name="connsiteY85" fmla="*/ 1654951 h 1654951"/>
                <a:gd name="connsiteX86" fmla="*/ 352655 w 627351"/>
                <a:gd name="connsiteY86" fmla="*/ 1651560 h 1654951"/>
                <a:gd name="connsiteX87" fmla="*/ 322134 w 627351"/>
                <a:gd name="connsiteY87" fmla="*/ 1621038 h 1654951"/>
                <a:gd name="connsiteX88" fmla="*/ 301785 w 627351"/>
                <a:gd name="connsiteY88" fmla="*/ 1624429 h 1654951"/>
                <a:gd name="connsiteX89" fmla="*/ 250917 w 627351"/>
                <a:gd name="connsiteY89" fmla="*/ 1580342 h 1654951"/>
                <a:gd name="connsiteX90" fmla="*/ 183089 w 627351"/>
                <a:gd name="connsiteY90" fmla="*/ 1604081 h 1654951"/>
                <a:gd name="connsiteX91" fmla="*/ 142395 w 627351"/>
                <a:gd name="connsiteY91" fmla="*/ 1637995 h 1654951"/>
                <a:gd name="connsiteX92" fmla="*/ 111872 w 627351"/>
                <a:gd name="connsiteY92" fmla="*/ 1624429 h 1654951"/>
                <a:gd name="connsiteX93" fmla="*/ 105090 w 627351"/>
                <a:gd name="connsiteY93" fmla="*/ 1590516 h 1654951"/>
                <a:gd name="connsiteX94" fmla="*/ 40655 w 627351"/>
                <a:gd name="connsiteY94" fmla="*/ 1559995 h 1654951"/>
                <a:gd name="connsiteX95" fmla="*/ 16916 w 627351"/>
                <a:gd name="connsiteY95" fmla="*/ 1573560 h 1654951"/>
                <a:gd name="connsiteX96" fmla="*/ 0 w 627351"/>
                <a:gd name="connsiteY96" fmla="*/ 1563410 h 1654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</a:cxnLst>
              <a:rect l="l" t="t" r="r" b="b"/>
              <a:pathLst>
                <a:path w="627351" h="1654951">
                  <a:moveTo>
                    <a:pt x="0" y="121442"/>
                  </a:moveTo>
                  <a:lnTo>
                    <a:pt x="16238" y="113948"/>
                  </a:lnTo>
                  <a:lnTo>
                    <a:pt x="29803" y="75965"/>
                  </a:lnTo>
                  <a:lnTo>
                    <a:pt x="81351" y="18991"/>
                  </a:lnTo>
                  <a:lnTo>
                    <a:pt x="119333" y="18991"/>
                  </a:lnTo>
                  <a:lnTo>
                    <a:pt x="146464" y="43409"/>
                  </a:lnTo>
                  <a:lnTo>
                    <a:pt x="179020" y="10852"/>
                  </a:lnTo>
                  <a:lnTo>
                    <a:pt x="195299" y="16278"/>
                  </a:lnTo>
                  <a:lnTo>
                    <a:pt x="214290" y="0"/>
                  </a:lnTo>
                  <a:lnTo>
                    <a:pt x="227855" y="10852"/>
                  </a:lnTo>
                  <a:lnTo>
                    <a:pt x="252273" y="2713"/>
                  </a:lnTo>
                  <a:lnTo>
                    <a:pt x="268551" y="5426"/>
                  </a:lnTo>
                  <a:lnTo>
                    <a:pt x="252273" y="48835"/>
                  </a:lnTo>
                  <a:lnTo>
                    <a:pt x="298395" y="40696"/>
                  </a:lnTo>
                  <a:lnTo>
                    <a:pt x="317386" y="37983"/>
                  </a:lnTo>
                  <a:lnTo>
                    <a:pt x="314673" y="21705"/>
                  </a:lnTo>
                  <a:lnTo>
                    <a:pt x="347229" y="5426"/>
                  </a:lnTo>
                  <a:lnTo>
                    <a:pt x="352655" y="43409"/>
                  </a:lnTo>
                  <a:lnTo>
                    <a:pt x="409629" y="70539"/>
                  </a:lnTo>
                  <a:lnTo>
                    <a:pt x="434047" y="54261"/>
                  </a:lnTo>
                  <a:lnTo>
                    <a:pt x="461177" y="56974"/>
                  </a:lnTo>
                  <a:lnTo>
                    <a:pt x="510012" y="103096"/>
                  </a:lnTo>
                  <a:lnTo>
                    <a:pt x="558847" y="100382"/>
                  </a:lnTo>
                  <a:lnTo>
                    <a:pt x="554144" y="100644"/>
                  </a:lnTo>
                  <a:lnTo>
                    <a:pt x="559525" y="125478"/>
                  </a:lnTo>
                  <a:lnTo>
                    <a:pt x="593439" y="135652"/>
                  </a:lnTo>
                  <a:lnTo>
                    <a:pt x="596830" y="156000"/>
                  </a:lnTo>
                  <a:lnTo>
                    <a:pt x="627351" y="183130"/>
                  </a:lnTo>
                  <a:lnTo>
                    <a:pt x="623960" y="230608"/>
                  </a:lnTo>
                  <a:lnTo>
                    <a:pt x="545960" y="335739"/>
                  </a:lnTo>
                  <a:lnTo>
                    <a:pt x="542569" y="366260"/>
                  </a:lnTo>
                  <a:lnTo>
                    <a:pt x="562916" y="373042"/>
                  </a:lnTo>
                  <a:lnTo>
                    <a:pt x="562916" y="417130"/>
                  </a:lnTo>
                  <a:lnTo>
                    <a:pt x="535785" y="413738"/>
                  </a:lnTo>
                  <a:lnTo>
                    <a:pt x="518829" y="437477"/>
                  </a:lnTo>
                  <a:lnTo>
                    <a:pt x="525613" y="461216"/>
                  </a:lnTo>
                  <a:lnTo>
                    <a:pt x="522222" y="481564"/>
                  </a:lnTo>
                  <a:lnTo>
                    <a:pt x="552743" y="522259"/>
                  </a:lnTo>
                  <a:lnTo>
                    <a:pt x="586655" y="532433"/>
                  </a:lnTo>
                  <a:lnTo>
                    <a:pt x="562916" y="583302"/>
                  </a:lnTo>
                  <a:lnTo>
                    <a:pt x="562916" y="613824"/>
                  </a:lnTo>
                  <a:lnTo>
                    <a:pt x="512047" y="640954"/>
                  </a:lnTo>
                  <a:lnTo>
                    <a:pt x="481524" y="712172"/>
                  </a:lnTo>
                  <a:lnTo>
                    <a:pt x="464568" y="712172"/>
                  </a:lnTo>
                  <a:lnTo>
                    <a:pt x="444221" y="735910"/>
                  </a:lnTo>
                  <a:lnTo>
                    <a:pt x="440830" y="769824"/>
                  </a:lnTo>
                  <a:lnTo>
                    <a:pt x="420482" y="773215"/>
                  </a:lnTo>
                  <a:lnTo>
                    <a:pt x="386569" y="759650"/>
                  </a:lnTo>
                  <a:lnTo>
                    <a:pt x="345872" y="763041"/>
                  </a:lnTo>
                  <a:lnTo>
                    <a:pt x="322134" y="786780"/>
                  </a:lnTo>
                  <a:lnTo>
                    <a:pt x="325525" y="827475"/>
                  </a:lnTo>
                  <a:lnTo>
                    <a:pt x="311960" y="837650"/>
                  </a:lnTo>
                  <a:lnTo>
                    <a:pt x="284829" y="837650"/>
                  </a:lnTo>
                  <a:lnTo>
                    <a:pt x="271264" y="878345"/>
                  </a:lnTo>
                  <a:lnTo>
                    <a:pt x="298395" y="898692"/>
                  </a:lnTo>
                  <a:lnTo>
                    <a:pt x="345872" y="898692"/>
                  </a:lnTo>
                  <a:lnTo>
                    <a:pt x="349264" y="929214"/>
                  </a:lnTo>
                  <a:lnTo>
                    <a:pt x="383177" y="929214"/>
                  </a:lnTo>
                  <a:lnTo>
                    <a:pt x="396742" y="956345"/>
                  </a:lnTo>
                  <a:lnTo>
                    <a:pt x="417091" y="949562"/>
                  </a:lnTo>
                  <a:lnTo>
                    <a:pt x="430656" y="963127"/>
                  </a:lnTo>
                  <a:lnTo>
                    <a:pt x="434047" y="983475"/>
                  </a:lnTo>
                  <a:lnTo>
                    <a:pt x="447612" y="1010605"/>
                  </a:lnTo>
                  <a:lnTo>
                    <a:pt x="457786" y="1058083"/>
                  </a:lnTo>
                  <a:lnTo>
                    <a:pt x="491699" y="1064866"/>
                  </a:lnTo>
                  <a:lnTo>
                    <a:pt x="508655" y="1102170"/>
                  </a:lnTo>
                  <a:lnTo>
                    <a:pt x="481524" y="1125909"/>
                  </a:lnTo>
                  <a:lnTo>
                    <a:pt x="478133" y="1153040"/>
                  </a:lnTo>
                  <a:lnTo>
                    <a:pt x="498482" y="1186952"/>
                  </a:lnTo>
                  <a:lnTo>
                    <a:pt x="535785" y="1186952"/>
                  </a:lnTo>
                  <a:lnTo>
                    <a:pt x="539178" y="1231040"/>
                  </a:lnTo>
                  <a:lnTo>
                    <a:pt x="583264" y="1258170"/>
                  </a:lnTo>
                  <a:lnTo>
                    <a:pt x="600221" y="1292082"/>
                  </a:lnTo>
                  <a:lnTo>
                    <a:pt x="596830" y="1342952"/>
                  </a:lnTo>
                  <a:lnTo>
                    <a:pt x="583264" y="1346343"/>
                  </a:lnTo>
                  <a:lnTo>
                    <a:pt x="569699" y="1376865"/>
                  </a:lnTo>
                  <a:lnTo>
                    <a:pt x="579873" y="1390430"/>
                  </a:lnTo>
                  <a:lnTo>
                    <a:pt x="613786" y="1434517"/>
                  </a:lnTo>
                  <a:lnTo>
                    <a:pt x="549352" y="1441299"/>
                  </a:lnTo>
                  <a:lnTo>
                    <a:pt x="566308" y="1475213"/>
                  </a:lnTo>
                  <a:lnTo>
                    <a:pt x="562916" y="1532864"/>
                  </a:lnTo>
                  <a:lnTo>
                    <a:pt x="522222" y="1553212"/>
                  </a:lnTo>
                  <a:lnTo>
                    <a:pt x="525466" y="1595398"/>
                  </a:lnTo>
                  <a:lnTo>
                    <a:pt x="481524" y="1590516"/>
                  </a:lnTo>
                  <a:lnTo>
                    <a:pt x="464568" y="1610864"/>
                  </a:lnTo>
                  <a:lnTo>
                    <a:pt x="386569" y="1654951"/>
                  </a:lnTo>
                  <a:lnTo>
                    <a:pt x="352655" y="1651560"/>
                  </a:lnTo>
                  <a:lnTo>
                    <a:pt x="322134" y="1621038"/>
                  </a:lnTo>
                  <a:lnTo>
                    <a:pt x="301785" y="1624429"/>
                  </a:lnTo>
                  <a:lnTo>
                    <a:pt x="250917" y="1580342"/>
                  </a:lnTo>
                  <a:lnTo>
                    <a:pt x="183089" y="1604081"/>
                  </a:lnTo>
                  <a:lnTo>
                    <a:pt x="142395" y="1637995"/>
                  </a:lnTo>
                  <a:lnTo>
                    <a:pt x="111872" y="1624429"/>
                  </a:lnTo>
                  <a:lnTo>
                    <a:pt x="105090" y="1590516"/>
                  </a:lnTo>
                  <a:lnTo>
                    <a:pt x="40655" y="1559995"/>
                  </a:lnTo>
                  <a:lnTo>
                    <a:pt x="16916" y="1573560"/>
                  </a:lnTo>
                  <a:lnTo>
                    <a:pt x="0" y="1563410"/>
                  </a:lnTo>
                </a:path>
              </a:pathLst>
            </a:custGeom>
            <a:solidFill>
              <a:srgbClr val="A9D18E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4" name="フリーフォーム: 図形 323">
              <a:extLst>
                <a:ext uri="{FF2B5EF4-FFF2-40B4-BE49-F238E27FC236}">
                  <a16:creationId xmlns:a16="http://schemas.microsoft.com/office/drawing/2014/main" id="{41744300-F1E4-5C8A-4DB4-017E555F1179}"/>
                </a:ext>
              </a:extLst>
            </p:cNvPr>
            <p:cNvSpPr/>
            <p:nvPr/>
          </p:nvSpPr>
          <p:spPr>
            <a:xfrm>
              <a:off x="1856256" y="5285938"/>
              <a:ext cx="1034348" cy="1062607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rgbClr val="A9D18E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8" name="フリーフォーム: 図形 357">
              <a:extLst>
                <a:ext uri="{FF2B5EF4-FFF2-40B4-BE49-F238E27FC236}">
                  <a16:creationId xmlns:a16="http://schemas.microsoft.com/office/drawing/2014/main" id="{B274CC4C-EF88-50B8-07A1-ECB0AAD4CF40}"/>
                </a:ext>
              </a:extLst>
            </p:cNvPr>
            <p:cNvSpPr/>
            <p:nvPr/>
          </p:nvSpPr>
          <p:spPr>
            <a:xfrm>
              <a:off x="2670168" y="5379196"/>
              <a:ext cx="684701" cy="522826"/>
            </a:xfrm>
            <a:custGeom>
              <a:avLst/>
              <a:gdLst>
                <a:gd name="connsiteX0" fmla="*/ 110218 w 684701"/>
                <a:gd name="connsiteY0" fmla="*/ 0 h 522826"/>
                <a:gd name="connsiteX1" fmla="*/ 150912 w 684701"/>
                <a:gd name="connsiteY1" fmla="*/ 39000 h 522826"/>
                <a:gd name="connsiteX2" fmla="*/ 176348 w 684701"/>
                <a:gd name="connsiteY2" fmla="*/ 28826 h 522826"/>
                <a:gd name="connsiteX3" fmla="*/ 196695 w 684701"/>
                <a:gd name="connsiteY3" fmla="*/ 44087 h 522826"/>
                <a:gd name="connsiteX4" fmla="*/ 228912 w 684701"/>
                <a:gd name="connsiteY4" fmla="*/ 44087 h 522826"/>
                <a:gd name="connsiteX5" fmla="*/ 279782 w 684701"/>
                <a:gd name="connsiteY5" fmla="*/ 72914 h 522826"/>
                <a:gd name="connsiteX6" fmla="*/ 308607 w 684701"/>
                <a:gd name="connsiteY6" fmla="*/ 71217 h 522826"/>
                <a:gd name="connsiteX7" fmla="*/ 349304 w 684701"/>
                <a:gd name="connsiteY7" fmla="*/ 83087 h 522826"/>
                <a:gd name="connsiteX8" fmla="*/ 383216 w 684701"/>
                <a:gd name="connsiteY8" fmla="*/ 74609 h 522826"/>
                <a:gd name="connsiteX9" fmla="*/ 413738 w 684701"/>
                <a:gd name="connsiteY9" fmla="*/ 103435 h 522826"/>
                <a:gd name="connsiteX10" fmla="*/ 415434 w 684701"/>
                <a:gd name="connsiteY10" fmla="*/ 117000 h 522826"/>
                <a:gd name="connsiteX11" fmla="*/ 434086 w 684701"/>
                <a:gd name="connsiteY11" fmla="*/ 139043 h 522826"/>
                <a:gd name="connsiteX12" fmla="*/ 469695 w 684701"/>
                <a:gd name="connsiteY12" fmla="*/ 140740 h 522826"/>
                <a:gd name="connsiteX13" fmla="*/ 498520 w 684701"/>
                <a:gd name="connsiteY13" fmla="*/ 176348 h 522826"/>
                <a:gd name="connsiteX14" fmla="*/ 515477 w 684701"/>
                <a:gd name="connsiteY14" fmla="*/ 169566 h 522826"/>
                <a:gd name="connsiteX15" fmla="*/ 545999 w 684701"/>
                <a:gd name="connsiteY15" fmla="*/ 172957 h 522826"/>
                <a:gd name="connsiteX16" fmla="*/ 632477 w 684701"/>
                <a:gd name="connsiteY16" fmla="*/ 150913 h 522826"/>
                <a:gd name="connsiteX17" fmla="*/ 661302 w 684701"/>
                <a:gd name="connsiteY17" fmla="*/ 125478 h 522826"/>
                <a:gd name="connsiteX18" fmla="*/ 664694 w 684701"/>
                <a:gd name="connsiteY18" fmla="*/ 164478 h 522826"/>
                <a:gd name="connsiteX19" fmla="*/ 679956 w 684701"/>
                <a:gd name="connsiteY19" fmla="*/ 189913 h 522826"/>
                <a:gd name="connsiteX20" fmla="*/ 684701 w 684701"/>
                <a:gd name="connsiteY20" fmla="*/ 186354 h 522826"/>
                <a:gd name="connsiteX21" fmla="*/ 684701 w 684701"/>
                <a:gd name="connsiteY21" fmla="*/ 356269 h 522826"/>
                <a:gd name="connsiteX22" fmla="*/ 652259 w 684701"/>
                <a:gd name="connsiteY22" fmla="*/ 341957 h 522826"/>
                <a:gd name="connsiteX23" fmla="*/ 643215 w 684701"/>
                <a:gd name="connsiteY23" fmla="*/ 351000 h 522826"/>
                <a:gd name="connsiteX24" fmla="*/ 642086 w 684701"/>
                <a:gd name="connsiteY24" fmla="*/ 360043 h 522826"/>
                <a:gd name="connsiteX25" fmla="*/ 618346 w 684701"/>
                <a:gd name="connsiteY25" fmla="*/ 371349 h 522826"/>
                <a:gd name="connsiteX26" fmla="*/ 619477 w 684701"/>
                <a:gd name="connsiteY26" fmla="*/ 392826 h 522826"/>
                <a:gd name="connsiteX27" fmla="*/ 605912 w 684701"/>
                <a:gd name="connsiteY27" fmla="*/ 390566 h 522826"/>
                <a:gd name="connsiteX28" fmla="*/ 594607 w 684701"/>
                <a:gd name="connsiteY28" fmla="*/ 374740 h 522826"/>
                <a:gd name="connsiteX29" fmla="*/ 578782 w 684701"/>
                <a:gd name="connsiteY29" fmla="*/ 372479 h 522826"/>
                <a:gd name="connsiteX30" fmla="*/ 570867 w 684701"/>
                <a:gd name="connsiteY30" fmla="*/ 389436 h 522826"/>
                <a:gd name="connsiteX31" fmla="*/ 614955 w 684701"/>
                <a:gd name="connsiteY31" fmla="*/ 419957 h 522826"/>
                <a:gd name="connsiteX32" fmla="*/ 597998 w 684701"/>
                <a:gd name="connsiteY32" fmla="*/ 433522 h 522826"/>
                <a:gd name="connsiteX33" fmla="*/ 593478 w 684701"/>
                <a:gd name="connsiteY33" fmla="*/ 448218 h 522826"/>
                <a:gd name="connsiteX34" fmla="*/ 596869 w 684701"/>
                <a:gd name="connsiteY34" fmla="*/ 458392 h 522826"/>
                <a:gd name="connsiteX35" fmla="*/ 604781 w 684701"/>
                <a:gd name="connsiteY35" fmla="*/ 495696 h 522826"/>
                <a:gd name="connsiteX36" fmla="*/ 587825 w 684701"/>
                <a:gd name="connsiteY36" fmla="*/ 522826 h 522826"/>
                <a:gd name="connsiteX37" fmla="*/ 569738 w 684701"/>
                <a:gd name="connsiteY37" fmla="*/ 503609 h 522826"/>
                <a:gd name="connsiteX38" fmla="*/ 570867 w 684701"/>
                <a:gd name="connsiteY38" fmla="*/ 491174 h 522826"/>
                <a:gd name="connsiteX39" fmla="*/ 513216 w 684701"/>
                <a:gd name="connsiteY39" fmla="*/ 425609 h 522826"/>
                <a:gd name="connsiteX40" fmla="*/ 461217 w 684701"/>
                <a:gd name="connsiteY40" fmla="*/ 397348 h 522826"/>
                <a:gd name="connsiteX41" fmla="*/ 409216 w 684701"/>
                <a:gd name="connsiteY41" fmla="*/ 387174 h 522826"/>
                <a:gd name="connsiteX42" fmla="*/ 383216 w 684701"/>
                <a:gd name="connsiteY42" fmla="*/ 374740 h 522826"/>
                <a:gd name="connsiteX43" fmla="*/ 359477 w 684701"/>
                <a:gd name="connsiteY43" fmla="*/ 400739 h 522826"/>
                <a:gd name="connsiteX44" fmla="*/ 327825 w 684701"/>
                <a:gd name="connsiteY44" fmla="*/ 382652 h 522826"/>
                <a:gd name="connsiteX45" fmla="*/ 312000 w 684701"/>
                <a:gd name="connsiteY45" fmla="*/ 336305 h 522826"/>
                <a:gd name="connsiteX46" fmla="*/ 292782 w 684701"/>
                <a:gd name="connsiteY46" fmla="*/ 325000 h 522826"/>
                <a:gd name="connsiteX47" fmla="*/ 278086 w 684701"/>
                <a:gd name="connsiteY47" fmla="*/ 339696 h 522826"/>
                <a:gd name="connsiteX48" fmla="*/ 249826 w 684701"/>
                <a:gd name="connsiteY48" fmla="*/ 308044 h 522826"/>
                <a:gd name="connsiteX49" fmla="*/ 220434 w 684701"/>
                <a:gd name="connsiteY49" fmla="*/ 299001 h 522826"/>
                <a:gd name="connsiteX50" fmla="*/ 217100 w 684701"/>
                <a:gd name="connsiteY50" fmla="*/ 299221 h 522826"/>
                <a:gd name="connsiteX51" fmla="*/ 183129 w 684701"/>
                <a:gd name="connsiteY51" fmla="*/ 289957 h 522826"/>
                <a:gd name="connsiteX52" fmla="*/ 152608 w 684701"/>
                <a:gd name="connsiteY52" fmla="*/ 266218 h 522826"/>
                <a:gd name="connsiteX53" fmla="*/ 105131 w 684701"/>
                <a:gd name="connsiteY53" fmla="*/ 245870 h 522826"/>
                <a:gd name="connsiteX54" fmla="*/ 57652 w 684701"/>
                <a:gd name="connsiteY54" fmla="*/ 171261 h 522826"/>
                <a:gd name="connsiteX55" fmla="*/ 67826 w 684701"/>
                <a:gd name="connsiteY55" fmla="*/ 144131 h 522826"/>
                <a:gd name="connsiteX56" fmla="*/ 40696 w 684701"/>
                <a:gd name="connsiteY56" fmla="*/ 123783 h 522826"/>
                <a:gd name="connsiteX57" fmla="*/ 40696 w 684701"/>
                <a:gd name="connsiteY57" fmla="*/ 86479 h 522826"/>
                <a:gd name="connsiteX58" fmla="*/ 27131 w 684701"/>
                <a:gd name="connsiteY58" fmla="*/ 83087 h 522826"/>
                <a:gd name="connsiteX59" fmla="*/ 13011 w 684701"/>
                <a:gd name="connsiteY59" fmla="*/ 59556 h 522826"/>
                <a:gd name="connsiteX60" fmla="*/ 0 w 684701"/>
                <a:gd name="connsiteY60" fmla="*/ 64435 h 522826"/>
                <a:gd name="connsiteX61" fmla="*/ 13565 w 684701"/>
                <a:gd name="connsiteY61" fmla="*/ 59348 h 522826"/>
                <a:gd name="connsiteX62" fmla="*/ 13565 w 684701"/>
                <a:gd name="connsiteY62" fmla="*/ 45783 h 522826"/>
                <a:gd name="connsiteX63" fmla="*/ 45783 w 684701"/>
                <a:gd name="connsiteY63" fmla="*/ 15261 h 522826"/>
                <a:gd name="connsiteX64" fmla="*/ 84782 w 684701"/>
                <a:gd name="connsiteY64" fmla="*/ 15261 h 522826"/>
                <a:gd name="connsiteX65" fmla="*/ 89869 w 684701"/>
                <a:gd name="connsiteY65" fmla="*/ 3391 h 522826"/>
                <a:gd name="connsiteX0" fmla="*/ 110218 w 942984"/>
                <a:gd name="connsiteY0" fmla="*/ 0 h 522826"/>
                <a:gd name="connsiteX1" fmla="*/ 150912 w 942984"/>
                <a:gd name="connsiteY1" fmla="*/ 39000 h 522826"/>
                <a:gd name="connsiteX2" fmla="*/ 176348 w 942984"/>
                <a:gd name="connsiteY2" fmla="*/ 28826 h 522826"/>
                <a:gd name="connsiteX3" fmla="*/ 196695 w 942984"/>
                <a:gd name="connsiteY3" fmla="*/ 44087 h 522826"/>
                <a:gd name="connsiteX4" fmla="*/ 228912 w 942984"/>
                <a:gd name="connsiteY4" fmla="*/ 44087 h 522826"/>
                <a:gd name="connsiteX5" fmla="*/ 279782 w 942984"/>
                <a:gd name="connsiteY5" fmla="*/ 72914 h 522826"/>
                <a:gd name="connsiteX6" fmla="*/ 308607 w 942984"/>
                <a:gd name="connsiteY6" fmla="*/ 71217 h 522826"/>
                <a:gd name="connsiteX7" fmla="*/ 349304 w 942984"/>
                <a:gd name="connsiteY7" fmla="*/ 83087 h 522826"/>
                <a:gd name="connsiteX8" fmla="*/ 383216 w 942984"/>
                <a:gd name="connsiteY8" fmla="*/ 74609 h 522826"/>
                <a:gd name="connsiteX9" fmla="*/ 413738 w 942984"/>
                <a:gd name="connsiteY9" fmla="*/ 103435 h 522826"/>
                <a:gd name="connsiteX10" fmla="*/ 415434 w 942984"/>
                <a:gd name="connsiteY10" fmla="*/ 117000 h 522826"/>
                <a:gd name="connsiteX11" fmla="*/ 434086 w 942984"/>
                <a:gd name="connsiteY11" fmla="*/ 139043 h 522826"/>
                <a:gd name="connsiteX12" fmla="*/ 469695 w 942984"/>
                <a:gd name="connsiteY12" fmla="*/ 140740 h 522826"/>
                <a:gd name="connsiteX13" fmla="*/ 498520 w 942984"/>
                <a:gd name="connsiteY13" fmla="*/ 176348 h 522826"/>
                <a:gd name="connsiteX14" fmla="*/ 515477 w 942984"/>
                <a:gd name="connsiteY14" fmla="*/ 169566 h 522826"/>
                <a:gd name="connsiteX15" fmla="*/ 545999 w 942984"/>
                <a:gd name="connsiteY15" fmla="*/ 172957 h 522826"/>
                <a:gd name="connsiteX16" fmla="*/ 632477 w 942984"/>
                <a:gd name="connsiteY16" fmla="*/ 150913 h 522826"/>
                <a:gd name="connsiteX17" fmla="*/ 661302 w 942984"/>
                <a:gd name="connsiteY17" fmla="*/ 125478 h 522826"/>
                <a:gd name="connsiteX18" fmla="*/ 664694 w 942984"/>
                <a:gd name="connsiteY18" fmla="*/ 164478 h 522826"/>
                <a:gd name="connsiteX19" fmla="*/ 679956 w 942984"/>
                <a:gd name="connsiteY19" fmla="*/ 189913 h 522826"/>
                <a:gd name="connsiteX20" fmla="*/ 684701 w 942984"/>
                <a:gd name="connsiteY20" fmla="*/ 186354 h 522826"/>
                <a:gd name="connsiteX21" fmla="*/ 942983 w 942984"/>
                <a:gd name="connsiteY21" fmla="*/ 259604 h 522826"/>
                <a:gd name="connsiteX22" fmla="*/ 684701 w 942984"/>
                <a:gd name="connsiteY22" fmla="*/ 356269 h 522826"/>
                <a:gd name="connsiteX23" fmla="*/ 652259 w 942984"/>
                <a:gd name="connsiteY23" fmla="*/ 341957 h 522826"/>
                <a:gd name="connsiteX24" fmla="*/ 643215 w 942984"/>
                <a:gd name="connsiteY24" fmla="*/ 351000 h 522826"/>
                <a:gd name="connsiteX25" fmla="*/ 642086 w 942984"/>
                <a:gd name="connsiteY25" fmla="*/ 360043 h 522826"/>
                <a:gd name="connsiteX26" fmla="*/ 618346 w 942984"/>
                <a:gd name="connsiteY26" fmla="*/ 371349 h 522826"/>
                <a:gd name="connsiteX27" fmla="*/ 619477 w 942984"/>
                <a:gd name="connsiteY27" fmla="*/ 392826 h 522826"/>
                <a:gd name="connsiteX28" fmla="*/ 605912 w 942984"/>
                <a:gd name="connsiteY28" fmla="*/ 390566 h 522826"/>
                <a:gd name="connsiteX29" fmla="*/ 594607 w 942984"/>
                <a:gd name="connsiteY29" fmla="*/ 374740 h 522826"/>
                <a:gd name="connsiteX30" fmla="*/ 578782 w 942984"/>
                <a:gd name="connsiteY30" fmla="*/ 372479 h 522826"/>
                <a:gd name="connsiteX31" fmla="*/ 570867 w 942984"/>
                <a:gd name="connsiteY31" fmla="*/ 389436 h 522826"/>
                <a:gd name="connsiteX32" fmla="*/ 614955 w 942984"/>
                <a:gd name="connsiteY32" fmla="*/ 419957 h 522826"/>
                <a:gd name="connsiteX33" fmla="*/ 597998 w 942984"/>
                <a:gd name="connsiteY33" fmla="*/ 433522 h 522826"/>
                <a:gd name="connsiteX34" fmla="*/ 593478 w 942984"/>
                <a:gd name="connsiteY34" fmla="*/ 448218 h 522826"/>
                <a:gd name="connsiteX35" fmla="*/ 596869 w 942984"/>
                <a:gd name="connsiteY35" fmla="*/ 458392 h 522826"/>
                <a:gd name="connsiteX36" fmla="*/ 604781 w 942984"/>
                <a:gd name="connsiteY36" fmla="*/ 495696 h 522826"/>
                <a:gd name="connsiteX37" fmla="*/ 587825 w 942984"/>
                <a:gd name="connsiteY37" fmla="*/ 522826 h 522826"/>
                <a:gd name="connsiteX38" fmla="*/ 569738 w 942984"/>
                <a:gd name="connsiteY38" fmla="*/ 503609 h 522826"/>
                <a:gd name="connsiteX39" fmla="*/ 570867 w 942984"/>
                <a:gd name="connsiteY39" fmla="*/ 491174 h 522826"/>
                <a:gd name="connsiteX40" fmla="*/ 513216 w 942984"/>
                <a:gd name="connsiteY40" fmla="*/ 425609 h 522826"/>
                <a:gd name="connsiteX41" fmla="*/ 461217 w 942984"/>
                <a:gd name="connsiteY41" fmla="*/ 397348 h 522826"/>
                <a:gd name="connsiteX42" fmla="*/ 409216 w 942984"/>
                <a:gd name="connsiteY42" fmla="*/ 387174 h 522826"/>
                <a:gd name="connsiteX43" fmla="*/ 383216 w 942984"/>
                <a:gd name="connsiteY43" fmla="*/ 374740 h 522826"/>
                <a:gd name="connsiteX44" fmla="*/ 359477 w 942984"/>
                <a:gd name="connsiteY44" fmla="*/ 400739 h 522826"/>
                <a:gd name="connsiteX45" fmla="*/ 327825 w 942984"/>
                <a:gd name="connsiteY45" fmla="*/ 382652 h 522826"/>
                <a:gd name="connsiteX46" fmla="*/ 312000 w 942984"/>
                <a:gd name="connsiteY46" fmla="*/ 336305 h 522826"/>
                <a:gd name="connsiteX47" fmla="*/ 292782 w 942984"/>
                <a:gd name="connsiteY47" fmla="*/ 325000 h 522826"/>
                <a:gd name="connsiteX48" fmla="*/ 278086 w 942984"/>
                <a:gd name="connsiteY48" fmla="*/ 339696 h 522826"/>
                <a:gd name="connsiteX49" fmla="*/ 249826 w 942984"/>
                <a:gd name="connsiteY49" fmla="*/ 308044 h 522826"/>
                <a:gd name="connsiteX50" fmla="*/ 220434 w 942984"/>
                <a:gd name="connsiteY50" fmla="*/ 299001 h 522826"/>
                <a:gd name="connsiteX51" fmla="*/ 217100 w 942984"/>
                <a:gd name="connsiteY51" fmla="*/ 299221 h 522826"/>
                <a:gd name="connsiteX52" fmla="*/ 183129 w 942984"/>
                <a:gd name="connsiteY52" fmla="*/ 289957 h 522826"/>
                <a:gd name="connsiteX53" fmla="*/ 152608 w 942984"/>
                <a:gd name="connsiteY53" fmla="*/ 266218 h 522826"/>
                <a:gd name="connsiteX54" fmla="*/ 105131 w 942984"/>
                <a:gd name="connsiteY54" fmla="*/ 245870 h 522826"/>
                <a:gd name="connsiteX55" fmla="*/ 57652 w 942984"/>
                <a:gd name="connsiteY55" fmla="*/ 171261 h 522826"/>
                <a:gd name="connsiteX56" fmla="*/ 67826 w 942984"/>
                <a:gd name="connsiteY56" fmla="*/ 144131 h 522826"/>
                <a:gd name="connsiteX57" fmla="*/ 40696 w 942984"/>
                <a:gd name="connsiteY57" fmla="*/ 123783 h 522826"/>
                <a:gd name="connsiteX58" fmla="*/ 40696 w 942984"/>
                <a:gd name="connsiteY58" fmla="*/ 86479 h 522826"/>
                <a:gd name="connsiteX59" fmla="*/ 27131 w 942984"/>
                <a:gd name="connsiteY59" fmla="*/ 83087 h 522826"/>
                <a:gd name="connsiteX60" fmla="*/ 13011 w 942984"/>
                <a:gd name="connsiteY60" fmla="*/ 59556 h 522826"/>
                <a:gd name="connsiteX61" fmla="*/ 0 w 942984"/>
                <a:gd name="connsiteY61" fmla="*/ 64435 h 522826"/>
                <a:gd name="connsiteX62" fmla="*/ 13565 w 942984"/>
                <a:gd name="connsiteY62" fmla="*/ 59348 h 522826"/>
                <a:gd name="connsiteX63" fmla="*/ 13565 w 942984"/>
                <a:gd name="connsiteY63" fmla="*/ 45783 h 522826"/>
                <a:gd name="connsiteX64" fmla="*/ 45783 w 942984"/>
                <a:gd name="connsiteY64" fmla="*/ 15261 h 522826"/>
                <a:gd name="connsiteX65" fmla="*/ 84782 w 942984"/>
                <a:gd name="connsiteY65" fmla="*/ 15261 h 522826"/>
                <a:gd name="connsiteX66" fmla="*/ 89869 w 942984"/>
                <a:gd name="connsiteY66" fmla="*/ 3391 h 522826"/>
                <a:gd name="connsiteX67" fmla="*/ 110218 w 942984"/>
                <a:gd name="connsiteY67" fmla="*/ 0 h 522826"/>
                <a:gd name="connsiteX0" fmla="*/ 942983 w 1034423"/>
                <a:gd name="connsiteY0" fmla="*/ 259604 h 522826"/>
                <a:gd name="connsiteX1" fmla="*/ 684701 w 1034423"/>
                <a:gd name="connsiteY1" fmla="*/ 356269 h 522826"/>
                <a:gd name="connsiteX2" fmla="*/ 652259 w 1034423"/>
                <a:gd name="connsiteY2" fmla="*/ 341957 h 522826"/>
                <a:gd name="connsiteX3" fmla="*/ 643215 w 1034423"/>
                <a:gd name="connsiteY3" fmla="*/ 351000 h 522826"/>
                <a:gd name="connsiteX4" fmla="*/ 642086 w 1034423"/>
                <a:gd name="connsiteY4" fmla="*/ 360043 h 522826"/>
                <a:gd name="connsiteX5" fmla="*/ 618346 w 1034423"/>
                <a:gd name="connsiteY5" fmla="*/ 371349 h 522826"/>
                <a:gd name="connsiteX6" fmla="*/ 619477 w 1034423"/>
                <a:gd name="connsiteY6" fmla="*/ 392826 h 522826"/>
                <a:gd name="connsiteX7" fmla="*/ 605912 w 1034423"/>
                <a:gd name="connsiteY7" fmla="*/ 390566 h 522826"/>
                <a:gd name="connsiteX8" fmla="*/ 594607 w 1034423"/>
                <a:gd name="connsiteY8" fmla="*/ 374740 h 522826"/>
                <a:gd name="connsiteX9" fmla="*/ 578782 w 1034423"/>
                <a:gd name="connsiteY9" fmla="*/ 372479 h 522826"/>
                <a:gd name="connsiteX10" fmla="*/ 570867 w 1034423"/>
                <a:gd name="connsiteY10" fmla="*/ 389436 h 522826"/>
                <a:gd name="connsiteX11" fmla="*/ 614955 w 1034423"/>
                <a:gd name="connsiteY11" fmla="*/ 419957 h 522826"/>
                <a:gd name="connsiteX12" fmla="*/ 597998 w 1034423"/>
                <a:gd name="connsiteY12" fmla="*/ 433522 h 522826"/>
                <a:gd name="connsiteX13" fmla="*/ 593478 w 1034423"/>
                <a:gd name="connsiteY13" fmla="*/ 448218 h 522826"/>
                <a:gd name="connsiteX14" fmla="*/ 596869 w 1034423"/>
                <a:gd name="connsiteY14" fmla="*/ 458392 h 522826"/>
                <a:gd name="connsiteX15" fmla="*/ 604781 w 1034423"/>
                <a:gd name="connsiteY15" fmla="*/ 495696 h 522826"/>
                <a:gd name="connsiteX16" fmla="*/ 587825 w 1034423"/>
                <a:gd name="connsiteY16" fmla="*/ 522826 h 522826"/>
                <a:gd name="connsiteX17" fmla="*/ 569738 w 1034423"/>
                <a:gd name="connsiteY17" fmla="*/ 503609 h 522826"/>
                <a:gd name="connsiteX18" fmla="*/ 570867 w 1034423"/>
                <a:gd name="connsiteY18" fmla="*/ 491174 h 522826"/>
                <a:gd name="connsiteX19" fmla="*/ 513216 w 1034423"/>
                <a:gd name="connsiteY19" fmla="*/ 425609 h 522826"/>
                <a:gd name="connsiteX20" fmla="*/ 461217 w 1034423"/>
                <a:gd name="connsiteY20" fmla="*/ 397348 h 522826"/>
                <a:gd name="connsiteX21" fmla="*/ 409216 w 1034423"/>
                <a:gd name="connsiteY21" fmla="*/ 387174 h 522826"/>
                <a:gd name="connsiteX22" fmla="*/ 383216 w 1034423"/>
                <a:gd name="connsiteY22" fmla="*/ 374740 h 522826"/>
                <a:gd name="connsiteX23" fmla="*/ 359477 w 1034423"/>
                <a:gd name="connsiteY23" fmla="*/ 400739 h 522826"/>
                <a:gd name="connsiteX24" fmla="*/ 327825 w 1034423"/>
                <a:gd name="connsiteY24" fmla="*/ 382652 h 522826"/>
                <a:gd name="connsiteX25" fmla="*/ 312000 w 1034423"/>
                <a:gd name="connsiteY25" fmla="*/ 336305 h 522826"/>
                <a:gd name="connsiteX26" fmla="*/ 292782 w 1034423"/>
                <a:gd name="connsiteY26" fmla="*/ 325000 h 522826"/>
                <a:gd name="connsiteX27" fmla="*/ 278086 w 1034423"/>
                <a:gd name="connsiteY27" fmla="*/ 339696 h 522826"/>
                <a:gd name="connsiteX28" fmla="*/ 249826 w 1034423"/>
                <a:gd name="connsiteY28" fmla="*/ 308044 h 522826"/>
                <a:gd name="connsiteX29" fmla="*/ 220434 w 1034423"/>
                <a:gd name="connsiteY29" fmla="*/ 299001 h 522826"/>
                <a:gd name="connsiteX30" fmla="*/ 217100 w 1034423"/>
                <a:gd name="connsiteY30" fmla="*/ 299221 h 522826"/>
                <a:gd name="connsiteX31" fmla="*/ 183129 w 1034423"/>
                <a:gd name="connsiteY31" fmla="*/ 289957 h 522826"/>
                <a:gd name="connsiteX32" fmla="*/ 152608 w 1034423"/>
                <a:gd name="connsiteY32" fmla="*/ 266218 h 522826"/>
                <a:gd name="connsiteX33" fmla="*/ 105131 w 1034423"/>
                <a:gd name="connsiteY33" fmla="*/ 245870 h 522826"/>
                <a:gd name="connsiteX34" fmla="*/ 57652 w 1034423"/>
                <a:gd name="connsiteY34" fmla="*/ 171261 h 522826"/>
                <a:gd name="connsiteX35" fmla="*/ 67826 w 1034423"/>
                <a:gd name="connsiteY35" fmla="*/ 144131 h 522826"/>
                <a:gd name="connsiteX36" fmla="*/ 40696 w 1034423"/>
                <a:gd name="connsiteY36" fmla="*/ 123783 h 522826"/>
                <a:gd name="connsiteX37" fmla="*/ 40696 w 1034423"/>
                <a:gd name="connsiteY37" fmla="*/ 86479 h 522826"/>
                <a:gd name="connsiteX38" fmla="*/ 27131 w 1034423"/>
                <a:gd name="connsiteY38" fmla="*/ 83087 h 522826"/>
                <a:gd name="connsiteX39" fmla="*/ 13011 w 1034423"/>
                <a:gd name="connsiteY39" fmla="*/ 59556 h 522826"/>
                <a:gd name="connsiteX40" fmla="*/ 0 w 1034423"/>
                <a:gd name="connsiteY40" fmla="*/ 64435 h 522826"/>
                <a:gd name="connsiteX41" fmla="*/ 13565 w 1034423"/>
                <a:gd name="connsiteY41" fmla="*/ 59348 h 522826"/>
                <a:gd name="connsiteX42" fmla="*/ 13565 w 1034423"/>
                <a:gd name="connsiteY42" fmla="*/ 45783 h 522826"/>
                <a:gd name="connsiteX43" fmla="*/ 45783 w 1034423"/>
                <a:gd name="connsiteY43" fmla="*/ 15261 h 522826"/>
                <a:gd name="connsiteX44" fmla="*/ 84782 w 1034423"/>
                <a:gd name="connsiteY44" fmla="*/ 15261 h 522826"/>
                <a:gd name="connsiteX45" fmla="*/ 89869 w 1034423"/>
                <a:gd name="connsiteY45" fmla="*/ 3391 h 522826"/>
                <a:gd name="connsiteX46" fmla="*/ 110218 w 1034423"/>
                <a:gd name="connsiteY46" fmla="*/ 0 h 522826"/>
                <a:gd name="connsiteX47" fmla="*/ 150912 w 1034423"/>
                <a:gd name="connsiteY47" fmla="*/ 39000 h 522826"/>
                <a:gd name="connsiteX48" fmla="*/ 176348 w 1034423"/>
                <a:gd name="connsiteY48" fmla="*/ 28826 h 522826"/>
                <a:gd name="connsiteX49" fmla="*/ 196695 w 1034423"/>
                <a:gd name="connsiteY49" fmla="*/ 44087 h 522826"/>
                <a:gd name="connsiteX50" fmla="*/ 228912 w 1034423"/>
                <a:gd name="connsiteY50" fmla="*/ 44087 h 522826"/>
                <a:gd name="connsiteX51" fmla="*/ 279782 w 1034423"/>
                <a:gd name="connsiteY51" fmla="*/ 72914 h 522826"/>
                <a:gd name="connsiteX52" fmla="*/ 308607 w 1034423"/>
                <a:gd name="connsiteY52" fmla="*/ 71217 h 522826"/>
                <a:gd name="connsiteX53" fmla="*/ 349304 w 1034423"/>
                <a:gd name="connsiteY53" fmla="*/ 83087 h 522826"/>
                <a:gd name="connsiteX54" fmla="*/ 383216 w 1034423"/>
                <a:gd name="connsiteY54" fmla="*/ 74609 h 522826"/>
                <a:gd name="connsiteX55" fmla="*/ 413738 w 1034423"/>
                <a:gd name="connsiteY55" fmla="*/ 103435 h 522826"/>
                <a:gd name="connsiteX56" fmla="*/ 415434 w 1034423"/>
                <a:gd name="connsiteY56" fmla="*/ 117000 h 522826"/>
                <a:gd name="connsiteX57" fmla="*/ 434086 w 1034423"/>
                <a:gd name="connsiteY57" fmla="*/ 139043 h 522826"/>
                <a:gd name="connsiteX58" fmla="*/ 469695 w 1034423"/>
                <a:gd name="connsiteY58" fmla="*/ 140740 h 522826"/>
                <a:gd name="connsiteX59" fmla="*/ 498520 w 1034423"/>
                <a:gd name="connsiteY59" fmla="*/ 176348 h 522826"/>
                <a:gd name="connsiteX60" fmla="*/ 515477 w 1034423"/>
                <a:gd name="connsiteY60" fmla="*/ 169566 h 522826"/>
                <a:gd name="connsiteX61" fmla="*/ 545999 w 1034423"/>
                <a:gd name="connsiteY61" fmla="*/ 172957 h 522826"/>
                <a:gd name="connsiteX62" fmla="*/ 632477 w 1034423"/>
                <a:gd name="connsiteY62" fmla="*/ 150913 h 522826"/>
                <a:gd name="connsiteX63" fmla="*/ 661302 w 1034423"/>
                <a:gd name="connsiteY63" fmla="*/ 125478 h 522826"/>
                <a:gd name="connsiteX64" fmla="*/ 664694 w 1034423"/>
                <a:gd name="connsiteY64" fmla="*/ 164478 h 522826"/>
                <a:gd name="connsiteX65" fmla="*/ 679956 w 1034423"/>
                <a:gd name="connsiteY65" fmla="*/ 189913 h 522826"/>
                <a:gd name="connsiteX66" fmla="*/ 684701 w 1034423"/>
                <a:gd name="connsiteY66" fmla="*/ 186354 h 522826"/>
                <a:gd name="connsiteX67" fmla="*/ 1034423 w 1034423"/>
                <a:gd name="connsiteY67" fmla="*/ 351044 h 522826"/>
                <a:gd name="connsiteX0" fmla="*/ 684701 w 1034423"/>
                <a:gd name="connsiteY0" fmla="*/ 356269 h 522826"/>
                <a:gd name="connsiteX1" fmla="*/ 652259 w 1034423"/>
                <a:gd name="connsiteY1" fmla="*/ 341957 h 522826"/>
                <a:gd name="connsiteX2" fmla="*/ 643215 w 1034423"/>
                <a:gd name="connsiteY2" fmla="*/ 351000 h 522826"/>
                <a:gd name="connsiteX3" fmla="*/ 642086 w 1034423"/>
                <a:gd name="connsiteY3" fmla="*/ 360043 h 522826"/>
                <a:gd name="connsiteX4" fmla="*/ 618346 w 1034423"/>
                <a:gd name="connsiteY4" fmla="*/ 371349 h 522826"/>
                <a:gd name="connsiteX5" fmla="*/ 619477 w 1034423"/>
                <a:gd name="connsiteY5" fmla="*/ 392826 h 522826"/>
                <a:gd name="connsiteX6" fmla="*/ 605912 w 1034423"/>
                <a:gd name="connsiteY6" fmla="*/ 390566 h 522826"/>
                <a:gd name="connsiteX7" fmla="*/ 594607 w 1034423"/>
                <a:gd name="connsiteY7" fmla="*/ 374740 h 522826"/>
                <a:gd name="connsiteX8" fmla="*/ 578782 w 1034423"/>
                <a:gd name="connsiteY8" fmla="*/ 372479 h 522826"/>
                <a:gd name="connsiteX9" fmla="*/ 570867 w 1034423"/>
                <a:gd name="connsiteY9" fmla="*/ 389436 h 522826"/>
                <a:gd name="connsiteX10" fmla="*/ 614955 w 1034423"/>
                <a:gd name="connsiteY10" fmla="*/ 419957 h 522826"/>
                <a:gd name="connsiteX11" fmla="*/ 597998 w 1034423"/>
                <a:gd name="connsiteY11" fmla="*/ 433522 h 522826"/>
                <a:gd name="connsiteX12" fmla="*/ 593478 w 1034423"/>
                <a:gd name="connsiteY12" fmla="*/ 448218 h 522826"/>
                <a:gd name="connsiteX13" fmla="*/ 596869 w 1034423"/>
                <a:gd name="connsiteY13" fmla="*/ 458392 h 522826"/>
                <a:gd name="connsiteX14" fmla="*/ 604781 w 1034423"/>
                <a:gd name="connsiteY14" fmla="*/ 495696 h 522826"/>
                <a:gd name="connsiteX15" fmla="*/ 587825 w 1034423"/>
                <a:gd name="connsiteY15" fmla="*/ 522826 h 522826"/>
                <a:gd name="connsiteX16" fmla="*/ 569738 w 1034423"/>
                <a:gd name="connsiteY16" fmla="*/ 503609 h 522826"/>
                <a:gd name="connsiteX17" fmla="*/ 570867 w 1034423"/>
                <a:gd name="connsiteY17" fmla="*/ 491174 h 522826"/>
                <a:gd name="connsiteX18" fmla="*/ 513216 w 1034423"/>
                <a:gd name="connsiteY18" fmla="*/ 425609 h 522826"/>
                <a:gd name="connsiteX19" fmla="*/ 461217 w 1034423"/>
                <a:gd name="connsiteY19" fmla="*/ 397348 h 522826"/>
                <a:gd name="connsiteX20" fmla="*/ 409216 w 1034423"/>
                <a:gd name="connsiteY20" fmla="*/ 387174 h 522826"/>
                <a:gd name="connsiteX21" fmla="*/ 383216 w 1034423"/>
                <a:gd name="connsiteY21" fmla="*/ 374740 h 522826"/>
                <a:gd name="connsiteX22" fmla="*/ 359477 w 1034423"/>
                <a:gd name="connsiteY22" fmla="*/ 400739 h 522826"/>
                <a:gd name="connsiteX23" fmla="*/ 327825 w 1034423"/>
                <a:gd name="connsiteY23" fmla="*/ 382652 h 522826"/>
                <a:gd name="connsiteX24" fmla="*/ 312000 w 1034423"/>
                <a:gd name="connsiteY24" fmla="*/ 336305 h 522826"/>
                <a:gd name="connsiteX25" fmla="*/ 292782 w 1034423"/>
                <a:gd name="connsiteY25" fmla="*/ 325000 h 522826"/>
                <a:gd name="connsiteX26" fmla="*/ 278086 w 1034423"/>
                <a:gd name="connsiteY26" fmla="*/ 339696 h 522826"/>
                <a:gd name="connsiteX27" fmla="*/ 249826 w 1034423"/>
                <a:gd name="connsiteY27" fmla="*/ 308044 h 522826"/>
                <a:gd name="connsiteX28" fmla="*/ 220434 w 1034423"/>
                <a:gd name="connsiteY28" fmla="*/ 299001 h 522826"/>
                <a:gd name="connsiteX29" fmla="*/ 217100 w 1034423"/>
                <a:gd name="connsiteY29" fmla="*/ 299221 h 522826"/>
                <a:gd name="connsiteX30" fmla="*/ 183129 w 1034423"/>
                <a:gd name="connsiteY30" fmla="*/ 289957 h 522826"/>
                <a:gd name="connsiteX31" fmla="*/ 152608 w 1034423"/>
                <a:gd name="connsiteY31" fmla="*/ 266218 h 522826"/>
                <a:gd name="connsiteX32" fmla="*/ 105131 w 1034423"/>
                <a:gd name="connsiteY32" fmla="*/ 245870 h 522826"/>
                <a:gd name="connsiteX33" fmla="*/ 57652 w 1034423"/>
                <a:gd name="connsiteY33" fmla="*/ 171261 h 522826"/>
                <a:gd name="connsiteX34" fmla="*/ 67826 w 1034423"/>
                <a:gd name="connsiteY34" fmla="*/ 144131 h 522826"/>
                <a:gd name="connsiteX35" fmla="*/ 40696 w 1034423"/>
                <a:gd name="connsiteY35" fmla="*/ 123783 h 522826"/>
                <a:gd name="connsiteX36" fmla="*/ 40696 w 1034423"/>
                <a:gd name="connsiteY36" fmla="*/ 86479 h 522826"/>
                <a:gd name="connsiteX37" fmla="*/ 27131 w 1034423"/>
                <a:gd name="connsiteY37" fmla="*/ 83087 h 522826"/>
                <a:gd name="connsiteX38" fmla="*/ 13011 w 1034423"/>
                <a:gd name="connsiteY38" fmla="*/ 59556 h 522826"/>
                <a:gd name="connsiteX39" fmla="*/ 0 w 1034423"/>
                <a:gd name="connsiteY39" fmla="*/ 64435 h 522826"/>
                <a:gd name="connsiteX40" fmla="*/ 13565 w 1034423"/>
                <a:gd name="connsiteY40" fmla="*/ 59348 h 522826"/>
                <a:gd name="connsiteX41" fmla="*/ 13565 w 1034423"/>
                <a:gd name="connsiteY41" fmla="*/ 45783 h 522826"/>
                <a:gd name="connsiteX42" fmla="*/ 45783 w 1034423"/>
                <a:gd name="connsiteY42" fmla="*/ 15261 h 522826"/>
                <a:gd name="connsiteX43" fmla="*/ 84782 w 1034423"/>
                <a:gd name="connsiteY43" fmla="*/ 15261 h 522826"/>
                <a:gd name="connsiteX44" fmla="*/ 89869 w 1034423"/>
                <a:gd name="connsiteY44" fmla="*/ 3391 h 522826"/>
                <a:gd name="connsiteX45" fmla="*/ 110218 w 1034423"/>
                <a:gd name="connsiteY45" fmla="*/ 0 h 522826"/>
                <a:gd name="connsiteX46" fmla="*/ 150912 w 1034423"/>
                <a:gd name="connsiteY46" fmla="*/ 39000 h 522826"/>
                <a:gd name="connsiteX47" fmla="*/ 176348 w 1034423"/>
                <a:gd name="connsiteY47" fmla="*/ 28826 h 522826"/>
                <a:gd name="connsiteX48" fmla="*/ 196695 w 1034423"/>
                <a:gd name="connsiteY48" fmla="*/ 44087 h 522826"/>
                <a:gd name="connsiteX49" fmla="*/ 228912 w 1034423"/>
                <a:gd name="connsiteY49" fmla="*/ 44087 h 522826"/>
                <a:gd name="connsiteX50" fmla="*/ 279782 w 1034423"/>
                <a:gd name="connsiteY50" fmla="*/ 72914 h 522826"/>
                <a:gd name="connsiteX51" fmla="*/ 308607 w 1034423"/>
                <a:gd name="connsiteY51" fmla="*/ 71217 h 522826"/>
                <a:gd name="connsiteX52" fmla="*/ 349304 w 1034423"/>
                <a:gd name="connsiteY52" fmla="*/ 83087 h 522826"/>
                <a:gd name="connsiteX53" fmla="*/ 383216 w 1034423"/>
                <a:gd name="connsiteY53" fmla="*/ 74609 h 522826"/>
                <a:gd name="connsiteX54" fmla="*/ 413738 w 1034423"/>
                <a:gd name="connsiteY54" fmla="*/ 103435 h 522826"/>
                <a:gd name="connsiteX55" fmla="*/ 415434 w 1034423"/>
                <a:gd name="connsiteY55" fmla="*/ 117000 h 522826"/>
                <a:gd name="connsiteX56" fmla="*/ 434086 w 1034423"/>
                <a:gd name="connsiteY56" fmla="*/ 139043 h 522826"/>
                <a:gd name="connsiteX57" fmla="*/ 469695 w 1034423"/>
                <a:gd name="connsiteY57" fmla="*/ 140740 h 522826"/>
                <a:gd name="connsiteX58" fmla="*/ 498520 w 1034423"/>
                <a:gd name="connsiteY58" fmla="*/ 176348 h 522826"/>
                <a:gd name="connsiteX59" fmla="*/ 515477 w 1034423"/>
                <a:gd name="connsiteY59" fmla="*/ 169566 h 522826"/>
                <a:gd name="connsiteX60" fmla="*/ 545999 w 1034423"/>
                <a:gd name="connsiteY60" fmla="*/ 172957 h 522826"/>
                <a:gd name="connsiteX61" fmla="*/ 632477 w 1034423"/>
                <a:gd name="connsiteY61" fmla="*/ 150913 h 522826"/>
                <a:gd name="connsiteX62" fmla="*/ 661302 w 1034423"/>
                <a:gd name="connsiteY62" fmla="*/ 125478 h 522826"/>
                <a:gd name="connsiteX63" fmla="*/ 664694 w 1034423"/>
                <a:gd name="connsiteY63" fmla="*/ 164478 h 522826"/>
                <a:gd name="connsiteX64" fmla="*/ 679956 w 1034423"/>
                <a:gd name="connsiteY64" fmla="*/ 189913 h 522826"/>
                <a:gd name="connsiteX65" fmla="*/ 684701 w 1034423"/>
                <a:gd name="connsiteY65" fmla="*/ 186354 h 522826"/>
                <a:gd name="connsiteX66" fmla="*/ 1034423 w 1034423"/>
                <a:gd name="connsiteY66" fmla="*/ 351044 h 522826"/>
                <a:gd name="connsiteX0" fmla="*/ 684701 w 684701"/>
                <a:gd name="connsiteY0" fmla="*/ 356269 h 522826"/>
                <a:gd name="connsiteX1" fmla="*/ 652259 w 684701"/>
                <a:gd name="connsiteY1" fmla="*/ 341957 h 522826"/>
                <a:gd name="connsiteX2" fmla="*/ 643215 w 684701"/>
                <a:gd name="connsiteY2" fmla="*/ 351000 h 522826"/>
                <a:gd name="connsiteX3" fmla="*/ 642086 w 684701"/>
                <a:gd name="connsiteY3" fmla="*/ 360043 h 522826"/>
                <a:gd name="connsiteX4" fmla="*/ 618346 w 684701"/>
                <a:gd name="connsiteY4" fmla="*/ 371349 h 522826"/>
                <a:gd name="connsiteX5" fmla="*/ 619477 w 684701"/>
                <a:gd name="connsiteY5" fmla="*/ 392826 h 522826"/>
                <a:gd name="connsiteX6" fmla="*/ 605912 w 684701"/>
                <a:gd name="connsiteY6" fmla="*/ 390566 h 522826"/>
                <a:gd name="connsiteX7" fmla="*/ 594607 w 684701"/>
                <a:gd name="connsiteY7" fmla="*/ 374740 h 522826"/>
                <a:gd name="connsiteX8" fmla="*/ 578782 w 684701"/>
                <a:gd name="connsiteY8" fmla="*/ 372479 h 522826"/>
                <a:gd name="connsiteX9" fmla="*/ 570867 w 684701"/>
                <a:gd name="connsiteY9" fmla="*/ 389436 h 522826"/>
                <a:gd name="connsiteX10" fmla="*/ 614955 w 684701"/>
                <a:gd name="connsiteY10" fmla="*/ 419957 h 522826"/>
                <a:gd name="connsiteX11" fmla="*/ 597998 w 684701"/>
                <a:gd name="connsiteY11" fmla="*/ 433522 h 522826"/>
                <a:gd name="connsiteX12" fmla="*/ 593478 w 684701"/>
                <a:gd name="connsiteY12" fmla="*/ 448218 h 522826"/>
                <a:gd name="connsiteX13" fmla="*/ 596869 w 684701"/>
                <a:gd name="connsiteY13" fmla="*/ 458392 h 522826"/>
                <a:gd name="connsiteX14" fmla="*/ 604781 w 684701"/>
                <a:gd name="connsiteY14" fmla="*/ 495696 h 522826"/>
                <a:gd name="connsiteX15" fmla="*/ 587825 w 684701"/>
                <a:gd name="connsiteY15" fmla="*/ 522826 h 522826"/>
                <a:gd name="connsiteX16" fmla="*/ 569738 w 684701"/>
                <a:gd name="connsiteY16" fmla="*/ 503609 h 522826"/>
                <a:gd name="connsiteX17" fmla="*/ 570867 w 684701"/>
                <a:gd name="connsiteY17" fmla="*/ 491174 h 522826"/>
                <a:gd name="connsiteX18" fmla="*/ 513216 w 684701"/>
                <a:gd name="connsiteY18" fmla="*/ 425609 h 522826"/>
                <a:gd name="connsiteX19" fmla="*/ 461217 w 684701"/>
                <a:gd name="connsiteY19" fmla="*/ 397348 h 522826"/>
                <a:gd name="connsiteX20" fmla="*/ 409216 w 684701"/>
                <a:gd name="connsiteY20" fmla="*/ 387174 h 522826"/>
                <a:gd name="connsiteX21" fmla="*/ 383216 w 684701"/>
                <a:gd name="connsiteY21" fmla="*/ 374740 h 522826"/>
                <a:gd name="connsiteX22" fmla="*/ 359477 w 684701"/>
                <a:gd name="connsiteY22" fmla="*/ 400739 h 522826"/>
                <a:gd name="connsiteX23" fmla="*/ 327825 w 684701"/>
                <a:gd name="connsiteY23" fmla="*/ 382652 h 522826"/>
                <a:gd name="connsiteX24" fmla="*/ 312000 w 684701"/>
                <a:gd name="connsiteY24" fmla="*/ 336305 h 522826"/>
                <a:gd name="connsiteX25" fmla="*/ 292782 w 684701"/>
                <a:gd name="connsiteY25" fmla="*/ 325000 h 522826"/>
                <a:gd name="connsiteX26" fmla="*/ 278086 w 684701"/>
                <a:gd name="connsiteY26" fmla="*/ 339696 h 522826"/>
                <a:gd name="connsiteX27" fmla="*/ 249826 w 684701"/>
                <a:gd name="connsiteY27" fmla="*/ 308044 h 522826"/>
                <a:gd name="connsiteX28" fmla="*/ 220434 w 684701"/>
                <a:gd name="connsiteY28" fmla="*/ 299001 h 522826"/>
                <a:gd name="connsiteX29" fmla="*/ 217100 w 684701"/>
                <a:gd name="connsiteY29" fmla="*/ 299221 h 522826"/>
                <a:gd name="connsiteX30" fmla="*/ 183129 w 684701"/>
                <a:gd name="connsiteY30" fmla="*/ 289957 h 522826"/>
                <a:gd name="connsiteX31" fmla="*/ 152608 w 684701"/>
                <a:gd name="connsiteY31" fmla="*/ 266218 h 522826"/>
                <a:gd name="connsiteX32" fmla="*/ 105131 w 684701"/>
                <a:gd name="connsiteY32" fmla="*/ 245870 h 522826"/>
                <a:gd name="connsiteX33" fmla="*/ 57652 w 684701"/>
                <a:gd name="connsiteY33" fmla="*/ 171261 h 522826"/>
                <a:gd name="connsiteX34" fmla="*/ 67826 w 684701"/>
                <a:gd name="connsiteY34" fmla="*/ 144131 h 522826"/>
                <a:gd name="connsiteX35" fmla="*/ 40696 w 684701"/>
                <a:gd name="connsiteY35" fmla="*/ 123783 h 522826"/>
                <a:gd name="connsiteX36" fmla="*/ 40696 w 684701"/>
                <a:gd name="connsiteY36" fmla="*/ 86479 h 522826"/>
                <a:gd name="connsiteX37" fmla="*/ 27131 w 684701"/>
                <a:gd name="connsiteY37" fmla="*/ 83087 h 522826"/>
                <a:gd name="connsiteX38" fmla="*/ 13011 w 684701"/>
                <a:gd name="connsiteY38" fmla="*/ 59556 h 522826"/>
                <a:gd name="connsiteX39" fmla="*/ 0 w 684701"/>
                <a:gd name="connsiteY39" fmla="*/ 64435 h 522826"/>
                <a:gd name="connsiteX40" fmla="*/ 13565 w 684701"/>
                <a:gd name="connsiteY40" fmla="*/ 59348 h 522826"/>
                <a:gd name="connsiteX41" fmla="*/ 13565 w 684701"/>
                <a:gd name="connsiteY41" fmla="*/ 45783 h 522826"/>
                <a:gd name="connsiteX42" fmla="*/ 45783 w 684701"/>
                <a:gd name="connsiteY42" fmla="*/ 15261 h 522826"/>
                <a:gd name="connsiteX43" fmla="*/ 84782 w 684701"/>
                <a:gd name="connsiteY43" fmla="*/ 15261 h 522826"/>
                <a:gd name="connsiteX44" fmla="*/ 89869 w 684701"/>
                <a:gd name="connsiteY44" fmla="*/ 3391 h 522826"/>
                <a:gd name="connsiteX45" fmla="*/ 110218 w 684701"/>
                <a:gd name="connsiteY45" fmla="*/ 0 h 522826"/>
                <a:gd name="connsiteX46" fmla="*/ 150912 w 684701"/>
                <a:gd name="connsiteY46" fmla="*/ 39000 h 522826"/>
                <a:gd name="connsiteX47" fmla="*/ 176348 w 684701"/>
                <a:gd name="connsiteY47" fmla="*/ 28826 h 522826"/>
                <a:gd name="connsiteX48" fmla="*/ 196695 w 684701"/>
                <a:gd name="connsiteY48" fmla="*/ 44087 h 522826"/>
                <a:gd name="connsiteX49" fmla="*/ 228912 w 684701"/>
                <a:gd name="connsiteY49" fmla="*/ 44087 h 522826"/>
                <a:gd name="connsiteX50" fmla="*/ 279782 w 684701"/>
                <a:gd name="connsiteY50" fmla="*/ 72914 h 522826"/>
                <a:gd name="connsiteX51" fmla="*/ 308607 w 684701"/>
                <a:gd name="connsiteY51" fmla="*/ 71217 h 522826"/>
                <a:gd name="connsiteX52" fmla="*/ 349304 w 684701"/>
                <a:gd name="connsiteY52" fmla="*/ 83087 h 522826"/>
                <a:gd name="connsiteX53" fmla="*/ 383216 w 684701"/>
                <a:gd name="connsiteY53" fmla="*/ 74609 h 522826"/>
                <a:gd name="connsiteX54" fmla="*/ 413738 w 684701"/>
                <a:gd name="connsiteY54" fmla="*/ 103435 h 522826"/>
                <a:gd name="connsiteX55" fmla="*/ 415434 w 684701"/>
                <a:gd name="connsiteY55" fmla="*/ 117000 h 522826"/>
                <a:gd name="connsiteX56" fmla="*/ 434086 w 684701"/>
                <a:gd name="connsiteY56" fmla="*/ 139043 h 522826"/>
                <a:gd name="connsiteX57" fmla="*/ 469695 w 684701"/>
                <a:gd name="connsiteY57" fmla="*/ 140740 h 522826"/>
                <a:gd name="connsiteX58" fmla="*/ 498520 w 684701"/>
                <a:gd name="connsiteY58" fmla="*/ 176348 h 522826"/>
                <a:gd name="connsiteX59" fmla="*/ 515477 w 684701"/>
                <a:gd name="connsiteY59" fmla="*/ 169566 h 522826"/>
                <a:gd name="connsiteX60" fmla="*/ 545999 w 684701"/>
                <a:gd name="connsiteY60" fmla="*/ 172957 h 522826"/>
                <a:gd name="connsiteX61" fmla="*/ 632477 w 684701"/>
                <a:gd name="connsiteY61" fmla="*/ 150913 h 522826"/>
                <a:gd name="connsiteX62" fmla="*/ 661302 w 684701"/>
                <a:gd name="connsiteY62" fmla="*/ 125478 h 522826"/>
                <a:gd name="connsiteX63" fmla="*/ 664694 w 684701"/>
                <a:gd name="connsiteY63" fmla="*/ 164478 h 522826"/>
                <a:gd name="connsiteX64" fmla="*/ 679956 w 684701"/>
                <a:gd name="connsiteY64" fmla="*/ 189913 h 522826"/>
                <a:gd name="connsiteX65" fmla="*/ 684701 w 684701"/>
                <a:gd name="connsiteY65" fmla="*/ 186354 h 522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684701" h="522826">
                  <a:moveTo>
                    <a:pt x="684701" y="356269"/>
                  </a:moveTo>
                  <a:lnTo>
                    <a:pt x="652259" y="341957"/>
                  </a:lnTo>
                  <a:lnTo>
                    <a:pt x="643215" y="351000"/>
                  </a:lnTo>
                  <a:lnTo>
                    <a:pt x="642086" y="360043"/>
                  </a:lnTo>
                  <a:lnTo>
                    <a:pt x="618346" y="371349"/>
                  </a:lnTo>
                  <a:lnTo>
                    <a:pt x="619477" y="392826"/>
                  </a:lnTo>
                  <a:lnTo>
                    <a:pt x="605912" y="390566"/>
                  </a:lnTo>
                  <a:lnTo>
                    <a:pt x="594607" y="374740"/>
                  </a:lnTo>
                  <a:lnTo>
                    <a:pt x="578782" y="372479"/>
                  </a:lnTo>
                  <a:lnTo>
                    <a:pt x="570867" y="389436"/>
                  </a:lnTo>
                  <a:lnTo>
                    <a:pt x="614955" y="419957"/>
                  </a:lnTo>
                  <a:lnTo>
                    <a:pt x="597998" y="433522"/>
                  </a:lnTo>
                  <a:lnTo>
                    <a:pt x="593478" y="448218"/>
                  </a:lnTo>
                  <a:lnTo>
                    <a:pt x="596869" y="458392"/>
                  </a:lnTo>
                  <a:lnTo>
                    <a:pt x="604781" y="495696"/>
                  </a:lnTo>
                  <a:lnTo>
                    <a:pt x="587825" y="522826"/>
                  </a:lnTo>
                  <a:lnTo>
                    <a:pt x="569738" y="503609"/>
                  </a:lnTo>
                  <a:lnTo>
                    <a:pt x="570867" y="491174"/>
                  </a:lnTo>
                  <a:lnTo>
                    <a:pt x="513216" y="425609"/>
                  </a:lnTo>
                  <a:lnTo>
                    <a:pt x="461217" y="397348"/>
                  </a:lnTo>
                  <a:lnTo>
                    <a:pt x="409216" y="387174"/>
                  </a:lnTo>
                  <a:lnTo>
                    <a:pt x="383216" y="374740"/>
                  </a:lnTo>
                  <a:lnTo>
                    <a:pt x="359477" y="400739"/>
                  </a:lnTo>
                  <a:lnTo>
                    <a:pt x="327825" y="382652"/>
                  </a:lnTo>
                  <a:lnTo>
                    <a:pt x="312000" y="336305"/>
                  </a:lnTo>
                  <a:lnTo>
                    <a:pt x="292782" y="325000"/>
                  </a:lnTo>
                  <a:lnTo>
                    <a:pt x="278086" y="339696"/>
                  </a:lnTo>
                  <a:lnTo>
                    <a:pt x="249826" y="308044"/>
                  </a:lnTo>
                  <a:lnTo>
                    <a:pt x="220434" y="299001"/>
                  </a:lnTo>
                  <a:lnTo>
                    <a:pt x="217100" y="299221"/>
                  </a:lnTo>
                  <a:lnTo>
                    <a:pt x="183129" y="289957"/>
                  </a:lnTo>
                  <a:lnTo>
                    <a:pt x="152608" y="266218"/>
                  </a:lnTo>
                  <a:lnTo>
                    <a:pt x="105131" y="245870"/>
                  </a:lnTo>
                  <a:lnTo>
                    <a:pt x="57652" y="171261"/>
                  </a:lnTo>
                  <a:lnTo>
                    <a:pt x="67826" y="144131"/>
                  </a:lnTo>
                  <a:lnTo>
                    <a:pt x="40696" y="123783"/>
                  </a:lnTo>
                  <a:lnTo>
                    <a:pt x="40696" y="86479"/>
                  </a:lnTo>
                  <a:lnTo>
                    <a:pt x="27131" y="83087"/>
                  </a:lnTo>
                  <a:lnTo>
                    <a:pt x="13011" y="59556"/>
                  </a:lnTo>
                  <a:lnTo>
                    <a:pt x="0" y="64435"/>
                  </a:lnTo>
                  <a:lnTo>
                    <a:pt x="13565" y="59348"/>
                  </a:lnTo>
                  <a:lnTo>
                    <a:pt x="13565" y="45783"/>
                  </a:lnTo>
                  <a:lnTo>
                    <a:pt x="45783" y="15261"/>
                  </a:lnTo>
                  <a:lnTo>
                    <a:pt x="84782" y="15261"/>
                  </a:lnTo>
                  <a:lnTo>
                    <a:pt x="89869" y="3391"/>
                  </a:lnTo>
                  <a:lnTo>
                    <a:pt x="110218" y="0"/>
                  </a:lnTo>
                  <a:lnTo>
                    <a:pt x="150912" y="39000"/>
                  </a:lnTo>
                  <a:lnTo>
                    <a:pt x="176348" y="28826"/>
                  </a:lnTo>
                  <a:lnTo>
                    <a:pt x="196695" y="44087"/>
                  </a:lnTo>
                  <a:lnTo>
                    <a:pt x="228912" y="44087"/>
                  </a:lnTo>
                  <a:lnTo>
                    <a:pt x="279782" y="72914"/>
                  </a:lnTo>
                  <a:lnTo>
                    <a:pt x="308607" y="71217"/>
                  </a:lnTo>
                  <a:lnTo>
                    <a:pt x="349304" y="83087"/>
                  </a:lnTo>
                  <a:lnTo>
                    <a:pt x="383216" y="74609"/>
                  </a:lnTo>
                  <a:lnTo>
                    <a:pt x="413738" y="103435"/>
                  </a:lnTo>
                  <a:lnTo>
                    <a:pt x="415434" y="117000"/>
                  </a:lnTo>
                  <a:lnTo>
                    <a:pt x="434086" y="139043"/>
                  </a:lnTo>
                  <a:lnTo>
                    <a:pt x="469695" y="140740"/>
                  </a:lnTo>
                  <a:lnTo>
                    <a:pt x="498520" y="176348"/>
                  </a:lnTo>
                  <a:lnTo>
                    <a:pt x="515477" y="169566"/>
                  </a:lnTo>
                  <a:lnTo>
                    <a:pt x="545999" y="172957"/>
                  </a:lnTo>
                  <a:lnTo>
                    <a:pt x="632477" y="150913"/>
                  </a:lnTo>
                  <a:lnTo>
                    <a:pt x="661302" y="125478"/>
                  </a:lnTo>
                  <a:lnTo>
                    <a:pt x="664694" y="164478"/>
                  </a:lnTo>
                  <a:lnTo>
                    <a:pt x="679956" y="189913"/>
                  </a:lnTo>
                  <a:lnTo>
                    <a:pt x="684701" y="186354"/>
                  </a:lnTo>
                </a:path>
              </a:pathLst>
            </a:custGeom>
            <a:solidFill>
              <a:srgbClr val="E2F0D9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9" name="フリーフォーム: 図形 358">
              <a:extLst>
                <a:ext uri="{FF2B5EF4-FFF2-40B4-BE49-F238E27FC236}">
                  <a16:creationId xmlns:a16="http://schemas.microsoft.com/office/drawing/2014/main" id="{197BB7E8-BF11-87FB-DC03-DC718BBC2B51}"/>
                </a:ext>
              </a:extLst>
            </p:cNvPr>
            <p:cNvSpPr/>
            <p:nvPr/>
          </p:nvSpPr>
          <p:spPr>
            <a:xfrm>
              <a:off x="2658032" y="5678196"/>
              <a:ext cx="696836" cy="720086"/>
            </a:xfrm>
            <a:custGeom>
              <a:avLst/>
              <a:gdLst>
                <a:gd name="connsiteX0" fmla="*/ 232571 w 696836"/>
                <a:gd name="connsiteY0" fmla="*/ 0 h 720086"/>
                <a:gd name="connsiteX1" fmla="*/ 261963 w 696836"/>
                <a:gd name="connsiteY1" fmla="*/ 9044 h 720086"/>
                <a:gd name="connsiteX2" fmla="*/ 290223 w 696836"/>
                <a:gd name="connsiteY2" fmla="*/ 40696 h 720086"/>
                <a:gd name="connsiteX3" fmla="*/ 304919 w 696836"/>
                <a:gd name="connsiteY3" fmla="*/ 26000 h 720086"/>
                <a:gd name="connsiteX4" fmla="*/ 324137 w 696836"/>
                <a:gd name="connsiteY4" fmla="*/ 37304 h 720086"/>
                <a:gd name="connsiteX5" fmla="*/ 339962 w 696836"/>
                <a:gd name="connsiteY5" fmla="*/ 83652 h 720086"/>
                <a:gd name="connsiteX6" fmla="*/ 371615 w 696836"/>
                <a:gd name="connsiteY6" fmla="*/ 101739 h 720086"/>
                <a:gd name="connsiteX7" fmla="*/ 395354 w 696836"/>
                <a:gd name="connsiteY7" fmla="*/ 75739 h 720086"/>
                <a:gd name="connsiteX8" fmla="*/ 421354 w 696836"/>
                <a:gd name="connsiteY8" fmla="*/ 88173 h 720086"/>
                <a:gd name="connsiteX9" fmla="*/ 473355 w 696836"/>
                <a:gd name="connsiteY9" fmla="*/ 98348 h 720086"/>
                <a:gd name="connsiteX10" fmla="*/ 525354 w 696836"/>
                <a:gd name="connsiteY10" fmla="*/ 126609 h 720086"/>
                <a:gd name="connsiteX11" fmla="*/ 583006 w 696836"/>
                <a:gd name="connsiteY11" fmla="*/ 192173 h 720086"/>
                <a:gd name="connsiteX12" fmla="*/ 581876 w 696836"/>
                <a:gd name="connsiteY12" fmla="*/ 204608 h 720086"/>
                <a:gd name="connsiteX13" fmla="*/ 599963 w 696836"/>
                <a:gd name="connsiteY13" fmla="*/ 223825 h 720086"/>
                <a:gd name="connsiteX14" fmla="*/ 616920 w 696836"/>
                <a:gd name="connsiteY14" fmla="*/ 196695 h 720086"/>
                <a:gd name="connsiteX15" fmla="*/ 609007 w 696836"/>
                <a:gd name="connsiteY15" fmla="*/ 159391 h 720086"/>
                <a:gd name="connsiteX16" fmla="*/ 605616 w 696836"/>
                <a:gd name="connsiteY16" fmla="*/ 149218 h 720086"/>
                <a:gd name="connsiteX17" fmla="*/ 610136 w 696836"/>
                <a:gd name="connsiteY17" fmla="*/ 134522 h 720086"/>
                <a:gd name="connsiteX18" fmla="*/ 627094 w 696836"/>
                <a:gd name="connsiteY18" fmla="*/ 120956 h 720086"/>
                <a:gd name="connsiteX19" fmla="*/ 583006 w 696836"/>
                <a:gd name="connsiteY19" fmla="*/ 90435 h 720086"/>
                <a:gd name="connsiteX20" fmla="*/ 590920 w 696836"/>
                <a:gd name="connsiteY20" fmla="*/ 73478 h 720086"/>
                <a:gd name="connsiteX21" fmla="*/ 606745 w 696836"/>
                <a:gd name="connsiteY21" fmla="*/ 75739 h 720086"/>
                <a:gd name="connsiteX22" fmla="*/ 618050 w 696836"/>
                <a:gd name="connsiteY22" fmla="*/ 91565 h 720086"/>
                <a:gd name="connsiteX23" fmla="*/ 631616 w 696836"/>
                <a:gd name="connsiteY23" fmla="*/ 93826 h 720086"/>
                <a:gd name="connsiteX24" fmla="*/ 630485 w 696836"/>
                <a:gd name="connsiteY24" fmla="*/ 72348 h 720086"/>
                <a:gd name="connsiteX25" fmla="*/ 654224 w 696836"/>
                <a:gd name="connsiteY25" fmla="*/ 61043 h 720086"/>
                <a:gd name="connsiteX26" fmla="*/ 655354 w 696836"/>
                <a:gd name="connsiteY26" fmla="*/ 51999 h 720086"/>
                <a:gd name="connsiteX27" fmla="*/ 664397 w 696836"/>
                <a:gd name="connsiteY27" fmla="*/ 42956 h 720086"/>
                <a:gd name="connsiteX28" fmla="*/ 696836 w 696836"/>
                <a:gd name="connsiteY28" fmla="*/ 57267 h 720086"/>
                <a:gd name="connsiteX29" fmla="*/ 696836 w 696836"/>
                <a:gd name="connsiteY29" fmla="*/ 507417 h 720086"/>
                <a:gd name="connsiteX30" fmla="*/ 687007 w 696836"/>
                <a:gd name="connsiteY30" fmla="*/ 506435 h 720086"/>
                <a:gd name="connsiteX31" fmla="*/ 687007 w 696836"/>
                <a:gd name="connsiteY31" fmla="*/ 495130 h 720086"/>
                <a:gd name="connsiteX32" fmla="*/ 616920 w 696836"/>
                <a:gd name="connsiteY32" fmla="*/ 495130 h 720086"/>
                <a:gd name="connsiteX33" fmla="*/ 597702 w 696836"/>
                <a:gd name="connsiteY33" fmla="*/ 477043 h 720086"/>
                <a:gd name="connsiteX34" fmla="*/ 492571 w 696836"/>
                <a:gd name="connsiteY34" fmla="*/ 473652 h 720086"/>
                <a:gd name="connsiteX35" fmla="*/ 415703 w 696836"/>
                <a:gd name="connsiteY35" fmla="*/ 497391 h 720086"/>
                <a:gd name="connsiteX36" fmla="*/ 347875 w 696836"/>
                <a:gd name="connsiteY36" fmla="*/ 517738 h 720086"/>
                <a:gd name="connsiteX37" fmla="*/ 269876 w 696836"/>
                <a:gd name="connsiteY37" fmla="*/ 560695 h 720086"/>
                <a:gd name="connsiteX38" fmla="*/ 243877 w 696836"/>
                <a:gd name="connsiteY38" fmla="*/ 587826 h 720086"/>
                <a:gd name="connsiteX39" fmla="*/ 243877 w 696836"/>
                <a:gd name="connsiteY39" fmla="*/ 630782 h 720086"/>
                <a:gd name="connsiteX40" fmla="*/ 249528 w 696836"/>
                <a:gd name="connsiteY40" fmla="*/ 691826 h 720086"/>
                <a:gd name="connsiteX41" fmla="*/ 269876 w 696836"/>
                <a:gd name="connsiteY41" fmla="*/ 717825 h 720086"/>
                <a:gd name="connsiteX42" fmla="*/ 255180 w 696836"/>
                <a:gd name="connsiteY42" fmla="*/ 720086 h 720086"/>
                <a:gd name="connsiteX43" fmla="*/ 238224 w 696836"/>
                <a:gd name="connsiteY43" fmla="*/ 706521 h 720086"/>
                <a:gd name="connsiteX44" fmla="*/ 208832 w 696836"/>
                <a:gd name="connsiteY44" fmla="*/ 704260 h 720086"/>
                <a:gd name="connsiteX45" fmla="*/ 204947 w 696836"/>
                <a:gd name="connsiteY45" fmla="*/ 705426 h 720086"/>
                <a:gd name="connsiteX46" fmla="*/ 205441 w 696836"/>
                <a:gd name="connsiteY46" fmla="*/ 704260 h 720086"/>
                <a:gd name="connsiteX47" fmla="*/ 164745 w 696836"/>
                <a:gd name="connsiteY47" fmla="*/ 704260 h 720086"/>
                <a:gd name="connsiteX48" fmla="*/ 130832 w 696836"/>
                <a:gd name="connsiteY48" fmla="*/ 701999 h 720086"/>
                <a:gd name="connsiteX49" fmla="*/ 112745 w 696836"/>
                <a:gd name="connsiteY49" fmla="*/ 661304 h 720086"/>
                <a:gd name="connsiteX50" fmla="*/ 99181 w 696836"/>
                <a:gd name="connsiteY50" fmla="*/ 656782 h 720086"/>
                <a:gd name="connsiteX51" fmla="*/ 67527 w 696836"/>
                <a:gd name="connsiteY51" fmla="*/ 625130 h 720086"/>
                <a:gd name="connsiteX52" fmla="*/ 65267 w 696836"/>
                <a:gd name="connsiteY52" fmla="*/ 586695 h 720086"/>
                <a:gd name="connsiteX53" fmla="*/ 58484 w 696836"/>
                <a:gd name="connsiteY53" fmla="*/ 559565 h 720086"/>
                <a:gd name="connsiteX54" fmla="*/ 87876 w 696836"/>
                <a:gd name="connsiteY54" fmla="*/ 509826 h 720086"/>
                <a:gd name="connsiteX55" fmla="*/ 103701 w 696836"/>
                <a:gd name="connsiteY55" fmla="*/ 466869 h 720086"/>
                <a:gd name="connsiteX56" fmla="*/ 87876 w 696836"/>
                <a:gd name="connsiteY56" fmla="*/ 374173 h 720086"/>
                <a:gd name="connsiteX57" fmla="*/ 8746 w 696836"/>
                <a:gd name="connsiteY57" fmla="*/ 367391 h 720086"/>
                <a:gd name="connsiteX58" fmla="*/ 0 w 696836"/>
                <a:gd name="connsiteY58" fmla="*/ 372388 h 720086"/>
                <a:gd name="connsiteX59" fmla="*/ 12137 w 696836"/>
                <a:gd name="connsiteY59" fmla="*/ 299565 h 720086"/>
                <a:gd name="connsiteX60" fmla="*/ 42658 w 696836"/>
                <a:gd name="connsiteY60" fmla="*/ 286000 h 720086"/>
                <a:gd name="connsiteX61" fmla="*/ 83354 w 696836"/>
                <a:gd name="connsiteY61" fmla="*/ 282608 h 720086"/>
                <a:gd name="connsiteX62" fmla="*/ 127441 w 696836"/>
                <a:gd name="connsiteY62" fmla="*/ 258869 h 720086"/>
                <a:gd name="connsiteX63" fmla="*/ 154571 w 696836"/>
                <a:gd name="connsiteY63" fmla="*/ 221565 h 720086"/>
                <a:gd name="connsiteX64" fmla="*/ 198659 w 696836"/>
                <a:gd name="connsiteY64" fmla="*/ 211391 h 720086"/>
                <a:gd name="connsiteX65" fmla="*/ 212223 w 696836"/>
                <a:gd name="connsiteY65" fmla="*/ 170695 h 720086"/>
                <a:gd name="connsiteX66" fmla="*/ 222397 w 696836"/>
                <a:gd name="connsiteY66" fmla="*/ 140174 h 720086"/>
                <a:gd name="connsiteX67" fmla="*/ 232571 w 696836"/>
                <a:gd name="connsiteY67" fmla="*/ 72348 h 720086"/>
                <a:gd name="connsiteX68" fmla="*/ 219006 w 696836"/>
                <a:gd name="connsiteY68" fmla="*/ 35043 h 720086"/>
                <a:gd name="connsiteX69" fmla="*/ 232571 w 696836"/>
                <a:gd name="connsiteY69" fmla="*/ 1130 h 720086"/>
                <a:gd name="connsiteX70" fmla="*/ 229237 w 696836"/>
                <a:gd name="connsiteY70" fmla="*/ 221 h 720086"/>
                <a:gd name="connsiteX0" fmla="*/ 232571 w 1164680"/>
                <a:gd name="connsiteY0" fmla="*/ 0 h 720086"/>
                <a:gd name="connsiteX1" fmla="*/ 261963 w 1164680"/>
                <a:gd name="connsiteY1" fmla="*/ 9044 h 720086"/>
                <a:gd name="connsiteX2" fmla="*/ 290223 w 1164680"/>
                <a:gd name="connsiteY2" fmla="*/ 40696 h 720086"/>
                <a:gd name="connsiteX3" fmla="*/ 304919 w 1164680"/>
                <a:gd name="connsiteY3" fmla="*/ 26000 h 720086"/>
                <a:gd name="connsiteX4" fmla="*/ 324137 w 1164680"/>
                <a:gd name="connsiteY4" fmla="*/ 37304 h 720086"/>
                <a:gd name="connsiteX5" fmla="*/ 339962 w 1164680"/>
                <a:gd name="connsiteY5" fmla="*/ 83652 h 720086"/>
                <a:gd name="connsiteX6" fmla="*/ 371615 w 1164680"/>
                <a:gd name="connsiteY6" fmla="*/ 101739 h 720086"/>
                <a:gd name="connsiteX7" fmla="*/ 395354 w 1164680"/>
                <a:gd name="connsiteY7" fmla="*/ 75739 h 720086"/>
                <a:gd name="connsiteX8" fmla="*/ 421354 w 1164680"/>
                <a:gd name="connsiteY8" fmla="*/ 88173 h 720086"/>
                <a:gd name="connsiteX9" fmla="*/ 473355 w 1164680"/>
                <a:gd name="connsiteY9" fmla="*/ 98348 h 720086"/>
                <a:gd name="connsiteX10" fmla="*/ 525354 w 1164680"/>
                <a:gd name="connsiteY10" fmla="*/ 126609 h 720086"/>
                <a:gd name="connsiteX11" fmla="*/ 583006 w 1164680"/>
                <a:gd name="connsiteY11" fmla="*/ 192173 h 720086"/>
                <a:gd name="connsiteX12" fmla="*/ 581876 w 1164680"/>
                <a:gd name="connsiteY12" fmla="*/ 204608 h 720086"/>
                <a:gd name="connsiteX13" fmla="*/ 599963 w 1164680"/>
                <a:gd name="connsiteY13" fmla="*/ 223825 h 720086"/>
                <a:gd name="connsiteX14" fmla="*/ 616920 w 1164680"/>
                <a:gd name="connsiteY14" fmla="*/ 196695 h 720086"/>
                <a:gd name="connsiteX15" fmla="*/ 609007 w 1164680"/>
                <a:gd name="connsiteY15" fmla="*/ 159391 h 720086"/>
                <a:gd name="connsiteX16" fmla="*/ 605616 w 1164680"/>
                <a:gd name="connsiteY16" fmla="*/ 149218 h 720086"/>
                <a:gd name="connsiteX17" fmla="*/ 610136 w 1164680"/>
                <a:gd name="connsiteY17" fmla="*/ 134522 h 720086"/>
                <a:gd name="connsiteX18" fmla="*/ 627094 w 1164680"/>
                <a:gd name="connsiteY18" fmla="*/ 120956 h 720086"/>
                <a:gd name="connsiteX19" fmla="*/ 583006 w 1164680"/>
                <a:gd name="connsiteY19" fmla="*/ 90435 h 720086"/>
                <a:gd name="connsiteX20" fmla="*/ 590920 w 1164680"/>
                <a:gd name="connsiteY20" fmla="*/ 73478 h 720086"/>
                <a:gd name="connsiteX21" fmla="*/ 606745 w 1164680"/>
                <a:gd name="connsiteY21" fmla="*/ 75739 h 720086"/>
                <a:gd name="connsiteX22" fmla="*/ 618050 w 1164680"/>
                <a:gd name="connsiteY22" fmla="*/ 91565 h 720086"/>
                <a:gd name="connsiteX23" fmla="*/ 631616 w 1164680"/>
                <a:gd name="connsiteY23" fmla="*/ 93826 h 720086"/>
                <a:gd name="connsiteX24" fmla="*/ 630485 w 1164680"/>
                <a:gd name="connsiteY24" fmla="*/ 72348 h 720086"/>
                <a:gd name="connsiteX25" fmla="*/ 654224 w 1164680"/>
                <a:gd name="connsiteY25" fmla="*/ 61043 h 720086"/>
                <a:gd name="connsiteX26" fmla="*/ 655354 w 1164680"/>
                <a:gd name="connsiteY26" fmla="*/ 51999 h 720086"/>
                <a:gd name="connsiteX27" fmla="*/ 664397 w 1164680"/>
                <a:gd name="connsiteY27" fmla="*/ 42956 h 720086"/>
                <a:gd name="connsiteX28" fmla="*/ 696836 w 1164680"/>
                <a:gd name="connsiteY28" fmla="*/ 57267 h 720086"/>
                <a:gd name="connsiteX29" fmla="*/ 1164668 w 1164680"/>
                <a:gd name="connsiteY29" fmla="*/ 335254 h 720086"/>
                <a:gd name="connsiteX30" fmla="*/ 696836 w 1164680"/>
                <a:gd name="connsiteY30" fmla="*/ 507417 h 720086"/>
                <a:gd name="connsiteX31" fmla="*/ 687007 w 1164680"/>
                <a:gd name="connsiteY31" fmla="*/ 506435 h 720086"/>
                <a:gd name="connsiteX32" fmla="*/ 687007 w 1164680"/>
                <a:gd name="connsiteY32" fmla="*/ 495130 h 720086"/>
                <a:gd name="connsiteX33" fmla="*/ 616920 w 1164680"/>
                <a:gd name="connsiteY33" fmla="*/ 495130 h 720086"/>
                <a:gd name="connsiteX34" fmla="*/ 597702 w 1164680"/>
                <a:gd name="connsiteY34" fmla="*/ 477043 h 720086"/>
                <a:gd name="connsiteX35" fmla="*/ 492571 w 1164680"/>
                <a:gd name="connsiteY35" fmla="*/ 473652 h 720086"/>
                <a:gd name="connsiteX36" fmla="*/ 415703 w 1164680"/>
                <a:gd name="connsiteY36" fmla="*/ 497391 h 720086"/>
                <a:gd name="connsiteX37" fmla="*/ 347875 w 1164680"/>
                <a:gd name="connsiteY37" fmla="*/ 517738 h 720086"/>
                <a:gd name="connsiteX38" fmla="*/ 269876 w 1164680"/>
                <a:gd name="connsiteY38" fmla="*/ 560695 h 720086"/>
                <a:gd name="connsiteX39" fmla="*/ 243877 w 1164680"/>
                <a:gd name="connsiteY39" fmla="*/ 587826 h 720086"/>
                <a:gd name="connsiteX40" fmla="*/ 243877 w 1164680"/>
                <a:gd name="connsiteY40" fmla="*/ 630782 h 720086"/>
                <a:gd name="connsiteX41" fmla="*/ 249528 w 1164680"/>
                <a:gd name="connsiteY41" fmla="*/ 691826 h 720086"/>
                <a:gd name="connsiteX42" fmla="*/ 269876 w 1164680"/>
                <a:gd name="connsiteY42" fmla="*/ 717825 h 720086"/>
                <a:gd name="connsiteX43" fmla="*/ 255180 w 1164680"/>
                <a:gd name="connsiteY43" fmla="*/ 720086 h 720086"/>
                <a:gd name="connsiteX44" fmla="*/ 238224 w 1164680"/>
                <a:gd name="connsiteY44" fmla="*/ 706521 h 720086"/>
                <a:gd name="connsiteX45" fmla="*/ 208832 w 1164680"/>
                <a:gd name="connsiteY45" fmla="*/ 704260 h 720086"/>
                <a:gd name="connsiteX46" fmla="*/ 204947 w 1164680"/>
                <a:gd name="connsiteY46" fmla="*/ 705426 h 720086"/>
                <a:gd name="connsiteX47" fmla="*/ 205441 w 1164680"/>
                <a:gd name="connsiteY47" fmla="*/ 704260 h 720086"/>
                <a:gd name="connsiteX48" fmla="*/ 164745 w 1164680"/>
                <a:gd name="connsiteY48" fmla="*/ 704260 h 720086"/>
                <a:gd name="connsiteX49" fmla="*/ 130832 w 1164680"/>
                <a:gd name="connsiteY49" fmla="*/ 701999 h 720086"/>
                <a:gd name="connsiteX50" fmla="*/ 112745 w 1164680"/>
                <a:gd name="connsiteY50" fmla="*/ 661304 h 720086"/>
                <a:gd name="connsiteX51" fmla="*/ 99181 w 1164680"/>
                <a:gd name="connsiteY51" fmla="*/ 656782 h 720086"/>
                <a:gd name="connsiteX52" fmla="*/ 67527 w 1164680"/>
                <a:gd name="connsiteY52" fmla="*/ 625130 h 720086"/>
                <a:gd name="connsiteX53" fmla="*/ 65267 w 1164680"/>
                <a:gd name="connsiteY53" fmla="*/ 586695 h 720086"/>
                <a:gd name="connsiteX54" fmla="*/ 58484 w 1164680"/>
                <a:gd name="connsiteY54" fmla="*/ 559565 h 720086"/>
                <a:gd name="connsiteX55" fmla="*/ 87876 w 1164680"/>
                <a:gd name="connsiteY55" fmla="*/ 509826 h 720086"/>
                <a:gd name="connsiteX56" fmla="*/ 103701 w 1164680"/>
                <a:gd name="connsiteY56" fmla="*/ 466869 h 720086"/>
                <a:gd name="connsiteX57" fmla="*/ 87876 w 1164680"/>
                <a:gd name="connsiteY57" fmla="*/ 374173 h 720086"/>
                <a:gd name="connsiteX58" fmla="*/ 8746 w 1164680"/>
                <a:gd name="connsiteY58" fmla="*/ 367391 h 720086"/>
                <a:gd name="connsiteX59" fmla="*/ 0 w 1164680"/>
                <a:gd name="connsiteY59" fmla="*/ 372388 h 720086"/>
                <a:gd name="connsiteX60" fmla="*/ 12137 w 1164680"/>
                <a:gd name="connsiteY60" fmla="*/ 299565 h 720086"/>
                <a:gd name="connsiteX61" fmla="*/ 42658 w 1164680"/>
                <a:gd name="connsiteY61" fmla="*/ 286000 h 720086"/>
                <a:gd name="connsiteX62" fmla="*/ 83354 w 1164680"/>
                <a:gd name="connsiteY62" fmla="*/ 282608 h 720086"/>
                <a:gd name="connsiteX63" fmla="*/ 127441 w 1164680"/>
                <a:gd name="connsiteY63" fmla="*/ 258869 h 720086"/>
                <a:gd name="connsiteX64" fmla="*/ 154571 w 1164680"/>
                <a:gd name="connsiteY64" fmla="*/ 221565 h 720086"/>
                <a:gd name="connsiteX65" fmla="*/ 198659 w 1164680"/>
                <a:gd name="connsiteY65" fmla="*/ 211391 h 720086"/>
                <a:gd name="connsiteX66" fmla="*/ 212223 w 1164680"/>
                <a:gd name="connsiteY66" fmla="*/ 170695 h 720086"/>
                <a:gd name="connsiteX67" fmla="*/ 222397 w 1164680"/>
                <a:gd name="connsiteY67" fmla="*/ 140174 h 720086"/>
                <a:gd name="connsiteX68" fmla="*/ 232571 w 1164680"/>
                <a:gd name="connsiteY68" fmla="*/ 72348 h 720086"/>
                <a:gd name="connsiteX69" fmla="*/ 219006 w 1164680"/>
                <a:gd name="connsiteY69" fmla="*/ 35043 h 720086"/>
                <a:gd name="connsiteX70" fmla="*/ 232571 w 1164680"/>
                <a:gd name="connsiteY70" fmla="*/ 1130 h 720086"/>
                <a:gd name="connsiteX71" fmla="*/ 229237 w 1164680"/>
                <a:gd name="connsiteY71" fmla="*/ 221 h 720086"/>
                <a:gd name="connsiteX72" fmla="*/ 232571 w 1164680"/>
                <a:gd name="connsiteY72" fmla="*/ 0 h 720086"/>
                <a:gd name="connsiteX0" fmla="*/ 1164668 w 1256108"/>
                <a:gd name="connsiteY0" fmla="*/ 335254 h 720086"/>
                <a:gd name="connsiteX1" fmla="*/ 696836 w 1256108"/>
                <a:gd name="connsiteY1" fmla="*/ 507417 h 720086"/>
                <a:gd name="connsiteX2" fmla="*/ 687007 w 1256108"/>
                <a:gd name="connsiteY2" fmla="*/ 506435 h 720086"/>
                <a:gd name="connsiteX3" fmla="*/ 687007 w 1256108"/>
                <a:gd name="connsiteY3" fmla="*/ 495130 h 720086"/>
                <a:gd name="connsiteX4" fmla="*/ 616920 w 1256108"/>
                <a:gd name="connsiteY4" fmla="*/ 495130 h 720086"/>
                <a:gd name="connsiteX5" fmla="*/ 597702 w 1256108"/>
                <a:gd name="connsiteY5" fmla="*/ 477043 h 720086"/>
                <a:gd name="connsiteX6" fmla="*/ 492571 w 1256108"/>
                <a:gd name="connsiteY6" fmla="*/ 473652 h 720086"/>
                <a:gd name="connsiteX7" fmla="*/ 415703 w 1256108"/>
                <a:gd name="connsiteY7" fmla="*/ 497391 h 720086"/>
                <a:gd name="connsiteX8" fmla="*/ 347875 w 1256108"/>
                <a:gd name="connsiteY8" fmla="*/ 517738 h 720086"/>
                <a:gd name="connsiteX9" fmla="*/ 269876 w 1256108"/>
                <a:gd name="connsiteY9" fmla="*/ 560695 h 720086"/>
                <a:gd name="connsiteX10" fmla="*/ 243877 w 1256108"/>
                <a:gd name="connsiteY10" fmla="*/ 587826 h 720086"/>
                <a:gd name="connsiteX11" fmla="*/ 243877 w 1256108"/>
                <a:gd name="connsiteY11" fmla="*/ 630782 h 720086"/>
                <a:gd name="connsiteX12" fmla="*/ 249528 w 1256108"/>
                <a:gd name="connsiteY12" fmla="*/ 691826 h 720086"/>
                <a:gd name="connsiteX13" fmla="*/ 269876 w 1256108"/>
                <a:gd name="connsiteY13" fmla="*/ 717825 h 720086"/>
                <a:gd name="connsiteX14" fmla="*/ 255180 w 1256108"/>
                <a:gd name="connsiteY14" fmla="*/ 720086 h 720086"/>
                <a:gd name="connsiteX15" fmla="*/ 238224 w 1256108"/>
                <a:gd name="connsiteY15" fmla="*/ 706521 h 720086"/>
                <a:gd name="connsiteX16" fmla="*/ 208832 w 1256108"/>
                <a:gd name="connsiteY16" fmla="*/ 704260 h 720086"/>
                <a:gd name="connsiteX17" fmla="*/ 204947 w 1256108"/>
                <a:gd name="connsiteY17" fmla="*/ 705426 h 720086"/>
                <a:gd name="connsiteX18" fmla="*/ 205441 w 1256108"/>
                <a:gd name="connsiteY18" fmla="*/ 704260 h 720086"/>
                <a:gd name="connsiteX19" fmla="*/ 164745 w 1256108"/>
                <a:gd name="connsiteY19" fmla="*/ 704260 h 720086"/>
                <a:gd name="connsiteX20" fmla="*/ 130832 w 1256108"/>
                <a:gd name="connsiteY20" fmla="*/ 701999 h 720086"/>
                <a:gd name="connsiteX21" fmla="*/ 112745 w 1256108"/>
                <a:gd name="connsiteY21" fmla="*/ 661304 h 720086"/>
                <a:gd name="connsiteX22" fmla="*/ 99181 w 1256108"/>
                <a:gd name="connsiteY22" fmla="*/ 656782 h 720086"/>
                <a:gd name="connsiteX23" fmla="*/ 67527 w 1256108"/>
                <a:gd name="connsiteY23" fmla="*/ 625130 h 720086"/>
                <a:gd name="connsiteX24" fmla="*/ 65267 w 1256108"/>
                <a:gd name="connsiteY24" fmla="*/ 586695 h 720086"/>
                <a:gd name="connsiteX25" fmla="*/ 58484 w 1256108"/>
                <a:gd name="connsiteY25" fmla="*/ 559565 h 720086"/>
                <a:gd name="connsiteX26" fmla="*/ 87876 w 1256108"/>
                <a:gd name="connsiteY26" fmla="*/ 509826 h 720086"/>
                <a:gd name="connsiteX27" fmla="*/ 103701 w 1256108"/>
                <a:gd name="connsiteY27" fmla="*/ 466869 h 720086"/>
                <a:gd name="connsiteX28" fmla="*/ 87876 w 1256108"/>
                <a:gd name="connsiteY28" fmla="*/ 374173 h 720086"/>
                <a:gd name="connsiteX29" fmla="*/ 8746 w 1256108"/>
                <a:gd name="connsiteY29" fmla="*/ 367391 h 720086"/>
                <a:gd name="connsiteX30" fmla="*/ 0 w 1256108"/>
                <a:gd name="connsiteY30" fmla="*/ 372388 h 720086"/>
                <a:gd name="connsiteX31" fmla="*/ 12137 w 1256108"/>
                <a:gd name="connsiteY31" fmla="*/ 299565 h 720086"/>
                <a:gd name="connsiteX32" fmla="*/ 42658 w 1256108"/>
                <a:gd name="connsiteY32" fmla="*/ 286000 h 720086"/>
                <a:gd name="connsiteX33" fmla="*/ 83354 w 1256108"/>
                <a:gd name="connsiteY33" fmla="*/ 282608 h 720086"/>
                <a:gd name="connsiteX34" fmla="*/ 127441 w 1256108"/>
                <a:gd name="connsiteY34" fmla="*/ 258869 h 720086"/>
                <a:gd name="connsiteX35" fmla="*/ 154571 w 1256108"/>
                <a:gd name="connsiteY35" fmla="*/ 221565 h 720086"/>
                <a:gd name="connsiteX36" fmla="*/ 198659 w 1256108"/>
                <a:gd name="connsiteY36" fmla="*/ 211391 h 720086"/>
                <a:gd name="connsiteX37" fmla="*/ 212223 w 1256108"/>
                <a:gd name="connsiteY37" fmla="*/ 170695 h 720086"/>
                <a:gd name="connsiteX38" fmla="*/ 222397 w 1256108"/>
                <a:gd name="connsiteY38" fmla="*/ 140174 h 720086"/>
                <a:gd name="connsiteX39" fmla="*/ 232571 w 1256108"/>
                <a:gd name="connsiteY39" fmla="*/ 72348 h 720086"/>
                <a:gd name="connsiteX40" fmla="*/ 219006 w 1256108"/>
                <a:gd name="connsiteY40" fmla="*/ 35043 h 720086"/>
                <a:gd name="connsiteX41" fmla="*/ 232571 w 1256108"/>
                <a:gd name="connsiteY41" fmla="*/ 1130 h 720086"/>
                <a:gd name="connsiteX42" fmla="*/ 229237 w 1256108"/>
                <a:gd name="connsiteY42" fmla="*/ 221 h 720086"/>
                <a:gd name="connsiteX43" fmla="*/ 232571 w 1256108"/>
                <a:gd name="connsiteY43" fmla="*/ 0 h 720086"/>
                <a:gd name="connsiteX44" fmla="*/ 261963 w 1256108"/>
                <a:gd name="connsiteY44" fmla="*/ 9044 h 720086"/>
                <a:gd name="connsiteX45" fmla="*/ 290223 w 1256108"/>
                <a:gd name="connsiteY45" fmla="*/ 40696 h 720086"/>
                <a:gd name="connsiteX46" fmla="*/ 304919 w 1256108"/>
                <a:gd name="connsiteY46" fmla="*/ 26000 h 720086"/>
                <a:gd name="connsiteX47" fmla="*/ 324137 w 1256108"/>
                <a:gd name="connsiteY47" fmla="*/ 37304 h 720086"/>
                <a:gd name="connsiteX48" fmla="*/ 339962 w 1256108"/>
                <a:gd name="connsiteY48" fmla="*/ 83652 h 720086"/>
                <a:gd name="connsiteX49" fmla="*/ 371615 w 1256108"/>
                <a:gd name="connsiteY49" fmla="*/ 101739 h 720086"/>
                <a:gd name="connsiteX50" fmla="*/ 395354 w 1256108"/>
                <a:gd name="connsiteY50" fmla="*/ 75739 h 720086"/>
                <a:gd name="connsiteX51" fmla="*/ 421354 w 1256108"/>
                <a:gd name="connsiteY51" fmla="*/ 88173 h 720086"/>
                <a:gd name="connsiteX52" fmla="*/ 473355 w 1256108"/>
                <a:gd name="connsiteY52" fmla="*/ 98348 h 720086"/>
                <a:gd name="connsiteX53" fmla="*/ 525354 w 1256108"/>
                <a:gd name="connsiteY53" fmla="*/ 126609 h 720086"/>
                <a:gd name="connsiteX54" fmla="*/ 583006 w 1256108"/>
                <a:gd name="connsiteY54" fmla="*/ 192173 h 720086"/>
                <a:gd name="connsiteX55" fmla="*/ 581876 w 1256108"/>
                <a:gd name="connsiteY55" fmla="*/ 204608 h 720086"/>
                <a:gd name="connsiteX56" fmla="*/ 599963 w 1256108"/>
                <a:gd name="connsiteY56" fmla="*/ 223825 h 720086"/>
                <a:gd name="connsiteX57" fmla="*/ 616920 w 1256108"/>
                <a:gd name="connsiteY57" fmla="*/ 196695 h 720086"/>
                <a:gd name="connsiteX58" fmla="*/ 609007 w 1256108"/>
                <a:gd name="connsiteY58" fmla="*/ 159391 h 720086"/>
                <a:gd name="connsiteX59" fmla="*/ 605616 w 1256108"/>
                <a:gd name="connsiteY59" fmla="*/ 149218 h 720086"/>
                <a:gd name="connsiteX60" fmla="*/ 610136 w 1256108"/>
                <a:gd name="connsiteY60" fmla="*/ 134522 h 720086"/>
                <a:gd name="connsiteX61" fmla="*/ 627094 w 1256108"/>
                <a:gd name="connsiteY61" fmla="*/ 120956 h 720086"/>
                <a:gd name="connsiteX62" fmla="*/ 583006 w 1256108"/>
                <a:gd name="connsiteY62" fmla="*/ 90435 h 720086"/>
                <a:gd name="connsiteX63" fmla="*/ 590920 w 1256108"/>
                <a:gd name="connsiteY63" fmla="*/ 73478 h 720086"/>
                <a:gd name="connsiteX64" fmla="*/ 606745 w 1256108"/>
                <a:gd name="connsiteY64" fmla="*/ 75739 h 720086"/>
                <a:gd name="connsiteX65" fmla="*/ 618050 w 1256108"/>
                <a:gd name="connsiteY65" fmla="*/ 91565 h 720086"/>
                <a:gd name="connsiteX66" fmla="*/ 631616 w 1256108"/>
                <a:gd name="connsiteY66" fmla="*/ 93826 h 720086"/>
                <a:gd name="connsiteX67" fmla="*/ 630485 w 1256108"/>
                <a:gd name="connsiteY67" fmla="*/ 72348 h 720086"/>
                <a:gd name="connsiteX68" fmla="*/ 654224 w 1256108"/>
                <a:gd name="connsiteY68" fmla="*/ 61043 h 720086"/>
                <a:gd name="connsiteX69" fmla="*/ 655354 w 1256108"/>
                <a:gd name="connsiteY69" fmla="*/ 51999 h 720086"/>
                <a:gd name="connsiteX70" fmla="*/ 664397 w 1256108"/>
                <a:gd name="connsiteY70" fmla="*/ 42956 h 720086"/>
                <a:gd name="connsiteX71" fmla="*/ 696836 w 1256108"/>
                <a:gd name="connsiteY71" fmla="*/ 57267 h 720086"/>
                <a:gd name="connsiteX72" fmla="*/ 1256108 w 1256108"/>
                <a:gd name="connsiteY72" fmla="*/ 426694 h 720086"/>
                <a:gd name="connsiteX0" fmla="*/ 696836 w 1256108"/>
                <a:gd name="connsiteY0" fmla="*/ 507417 h 720086"/>
                <a:gd name="connsiteX1" fmla="*/ 687007 w 1256108"/>
                <a:gd name="connsiteY1" fmla="*/ 506435 h 720086"/>
                <a:gd name="connsiteX2" fmla="*/ 687007 w 1256108"/>
                <a:gd name="connsiteY2" fmla="*/ 495130 h 720086"/>
                <a:gd name="connsiteX3" fmla="*/ 616920 w 1256108"/>
                <a:gd name="connsiteY3" fmla="*/ 495130 h 720086"/>
                <a:gd name="connsiteX4" fmla="*/ 597702 w 1256108"/>
                <a:gd name="connsiteY4" fmla="*/ 477043 h 720086"/>
                <a:gd name="connsiteX5" fmla="*/ 492571 w 1256108"/>
                <a:gd name="connsiteY5" fmla="*/ 473652 h 720086"/>
                <a:gd name="connsiteX6" fmla="*/ 415703 w 1256108"/>
                <a:gd name="connsiteY6" fmla="*/ 497391 h 720086"/>
                <a:gd name="connsiteX7" fmla="*/ 347875 w 1256108"/>
                <a:gd name="connsiteY7" fmla="*/ 517738 h 720086"/>
                <a:gd name="connsiteX8" fmla="*/ 269876 w 1256108"/>
                <a:gd name="connsiteY8" fmla="*/ 560695 h 720086"/>
                <a:gd name="connsiteX9" fmla="*/ 243877 w 1256108"/>
                <a:gd name="connsiteY9" fmla="*/ 587826 h 720086"/>
                <a:gd name="connsiteX10" fmla="*/ 243877 w 1256108"/>
                <a:gd name="connsiteY10" fmla="*/ 630782 h 720086"/>
                <a:gd name="connsiteX11" fmla="*/ 249528 w 1256108"/>
                <a:gd name="connsiteY11" fmla="*/ 691826 h 720086"/>
                <a:gd name="connsiteX12" fmla="*/ 269876 w 1256108"/>
                <a:gd name="connsiteY12" fmla="*/ 717825 h 720086"/>
                <a:gd name="connsiteX13" fmla="*/ 255180 w 1256108"/>
                <a:gd name="connsiteY13" fmla="*/ 720086 h 720086"/>
                <a:gd name="connsiteX14" fmla="*/ 238224 w 1256108"/>
                <a:gd name="connsiteY14" fmla="*/ 706521 h 720086"/>
                <a:gd name="connsiteX15" fmla="*/ 208832 w 1256108"/>
                <a:gd name="connsiteY15" fmla="*/ 704260 h 720086"/>
                <a:gd name="connsiteX16" fmla="*/ 204947 w 1256108"/>
                <a:gd name="connsiteY16" fmla="*/ 705426 h 720086"/>
                <a:gd name="connsiteX17" fmla="*/ 205441 w 1256108"/>
                <a:gd name="connsiteY17" fmla="*/ 704260 h 720086"/>
                <a:gd name="connsiteX18" fmla="*/ 164745 w 1256108"/>
                <a:gd name="connsiteY18" fmla="*/ 704260 h 720086"/>
                <a:gd name="connsiteX19" fmla="*/ 130832 w 1256108"/>
                <a:gd name="connsiteY19" fmla="*/ 701999 h 720086"/>
                <a:gd name="connsiteX20" fmla="*/ 112745 w 1256108"/>
                <a:gd name="connsiteY20" fmla="*/ 661304 h 720086"/>
                <a:gd name="connsiteX21" fmla="*/ 99181 w 1256108"/>
                <a:gd name="connsiteY21" fmla="*/ 656782 h 720086"/>
                <a:gd name="connsiteX22" fmla="*/ 67527 w 1256108"/>
                <a:gd name="connsiteY22" fmla="*/ 625130 h 720086"/>
                <a:gd name="connsiteX23" fmla="*/ 65267 w 1256108"/>
                <a:gd name="connsiteY23" fmla="*/ 586695 h 720086"/>
                <a:gd name="connsiteX24" fmla="*/ 58484 w 1256108"/>
                <a:gd name="connsiteY24" fmla="*/ 559565 h 720086"/>
                <a:gd name="connsiteX25" fmla="*/ 87876 w 1256108"/>
                <a:gd name="connsiteY25" fmla="*/ 509826 h 720086"/>
                <a:gd name="connsiteX26" fmla="*/ 103701 w 1256108"/>
                <a:gd name="connsiteY26" fmla="*/ 466869 h 720086"/>
                <a:gd name="connsiteX27" fmla="*/ 87876 w 1256108"/>
                <a:gd name="connsiteY27" fmla="*/ 374173 h 720086"/>
                <a:gd name="connsiteX28" fmla="*/ 8746 w 1256108"/>
                <a:gd name="connsiteY28" fmla="*/ 367391 h 720086"/>
                <a:gd name="connsiteX29" fmla="*/ 0 w 1256108"/>
                <a:gd name="connsiteY29" fmla="*/ 372388 h 720086"/>
                <a:gd name="connsiteX30" fmla="*/ 12137 w 1256108"/>
                <a:gd name="connsiteY30" fmla="*/ 299565 h 720086"/>
                <a:gd name="connsiteX31" fmla="*/ 42658 w 1256108"/>
                <a:gd name="connsiteY31" fmla="*/ 286000 h 720086"/>
                <a:gd name="connsiteX32" fmla="*/ 83354 w 1256108"/>
                <a:gd name="connsiteY32" fmla="*/ 282608 h 720086"/>
                <a:gd name="connsiteX33" fmla="*/ 127441 w 1256108"/>
                <a:gd name="connsiteY33" fmla="*/ 258869 h 720086"/>
                <a:gd name="connsiteX34" fmla="*/ 154571 w 1256108"/>
                <a:gd name="connsiteY34" fmla="*/ 221565 h 720086"/>
                <a:gd name="connsiteX35" fmla="*/ 198659 w 1256108"/>
                <a:gd name="connsiteY35" fmla="*/ 211391 h 720086"/>
                <a:gd name="connsiteX36" fmla="*/ 212223 w 1256108"/>
                <a:gd name="connsiteY36" fmla="*/ 170695 h 720086"/>
                <a:gd name="connsiteX37" fmla="*/ 222397 w 1256108"/>
                <a:gd name="connsiteY37" fmla="*/ 140174 h 720086"/>
                <a:gd name="connsiteX38" fmla="*/ 232571 w 1256108"/>
                <a:gd name="connsiteY38" fmla="*/ 72348 h 720086"/>
                <a:gd name="connsiteX39" fmla="*/ 219006 w 1256108"/>
                <a:gd name="connsiteY39" fmla="*/ 35043 h 720086"/>
                <a:gd name="connsiteX40" fmla="*/ 232571 w 1256108"/>
                <a:gd name="connsiteY40" fmla="*/ 1130 h 720086"/>
                <a:gd name="connsiteX41" fmla="*/ 229237 w 1256108"/>
                <a:gd name="connsiteY41" fmla="*/ 221 h 720086"/>
                <a:gd name="connsiteX42" fmla="*/ 232571 w 1256108"/>
                <a:gd name="connsiteY42" fmla="*/ 0 h 720086"/>
                <a:gd name="connsiteX43" fmla="*/ 261963 w 1256108"/>
                <a:gd name="connsiteY43" fmla="*/ 9044 h 720086"/>
                <a:gd name="connsiteX44" fmla="*/ 290223 w 1256108"/>
                <a:gd name="connsiteY44" fmla="*/ 40696 h 720086"/>
                <a:gd name="connsiteX45" fmla="*/ 304919 w 1256108"/>
                <a:gd name="connsiteY45" fmla="*/ 26000 h 720086"/>
                <a:gd name="connsiteX46" fmla="*/ 324137 w 1256108"/>
                <a:gd name="connsiteY46" fmla="*/ 37304 h 720086"/>
                <a:gd name="connsiteX47" fmla="*/ 339962 w 1256108"/>
                <a:gd name="connsiteY47" fmla="*/ 83652 h 720086"/>
                <a:gd name="connsiteX48" fmla="*/ 371615 w 1256108"/>
                <a:gd name="connsiteY48" fmla="*/ 101739 h 720086"/>
                <a:gd name="connsiteX49" fmla="*/ 395354 w 1256108"/>
                <a:gd name="connsiteY49" fmla="*/ 75739 h 720086"/>
                <a:gd name="connsiteX50" fmla="*/ 421354 w 1256108"/>
                <a:gd name="connsiteY50" fmla="*/ 88173 h 720086"/>
                <a:gd name="connsiteX51" fmla="*/ 473355 w 1256108"/>
                <a:gd name="connsiteY51" fmla="*/ 98348 h 720086"/>
                <a:gd name="connsiteX52" fmla="*/ 525354 w 1256108"/>
                <a:gd name="connsiteY52" fmla="*/ 126609 h 720086"/>
                <a:gd name="connsiteX53" fmla="*/ 583006 w 1256108"/>
                <a:gd name="connsiteY53" fmla="*/ 192173 h 720086"/>
                <a:gd name="connsiteX54" fmla="*/ 581876 w 1256108"/>
                <a:gd name="connsiteY54" fmla="*/ 204608 h 720086"/>
                <a:gd name="connsiteX55" fmla="*/ 599963 w 1256108"/>
                <a:gd name="connsiteY55" fmla="*/ 223825 h 720086"/>
                <a:gd name="connsiteX56" fmla="*/ 616920 w 1256108"/>
                <a:gd name="connsiteY56" fmla="*/ 196695 h 720086"/>
                <a:gd name="connsiteX57" fmla="*/ 609007 w 1256108"/>
                <a:gd name="connsiteY57" fmla="*/ 159391 h 720086"/>
                <a:gd name="connsiteX58" fmla="*/ 605616 w 1256108"/>
                <a:gd name="connsiteY58" fmla="*/ 149218 h 720086"/>
                <a:gd name="connsiteX59" fmla="*/ 610136 w 1256108"/>
                <a:gd name="connsiteY59" fmla="*/ 134522 h 720086"/>
                <a:gd name="connsiteX60" fmla="*/ 627094 w 1256108"/>
                <a:gd name="connsiteY60" fmla="*/ 120956 h 720086"/>
                <a:gd name="connsiteX61" fmla="*/ 583006 w 1256108"/>
                <a:gd name="connsiteY61" fmla="*/ 90435 h 720086"/>
                <a:gd name="connsiteX62" fmla="*/ 590920 w 1256108"/>
                <a:gd name="connsiteY62" fmla="*/ 73478 h 720086"/>
                <a:gd name="connsiteX63" fmla="*/ 606745 w 1256108"/>
                <a:gd name="connsiteY63" fmla="*/ 75739 h 720086"/>
                <a:gd name="connsiteX64" fmla="*/ 618050 w 1256108"/>
                <a:gd name="connsiteY64" fmla="*/ 91565 h 720086"/>
                <a:gd name="connsiteX65" fmla="*/ 631616 w 1256108"/>
                <a:gd name="connsiteY65" fmla="*/ 93826 h 720086"/>
                <a:gd name="connsiteX66" fmla="*/ 630485 w 1256108"/>
                <a:gd name="connsiteY66" fmla="*/ 72348 h 720086"/>
                <a:gd name="connsiteX67" fmla="*/ 654224 w 1256108"/>
                <a:gd name="connsiteY67" fmla="*/ 61043 h 720086"/>
                <a:gd name="connsiteX68" fmla="*/ 655354 w 1256108"/>
                <a:gd name="connsiteY68" fmla="*/ 51999 h 720086"/>
                <a:gd name="connsiteX69" fmla="*/ 664397 w 1256108"/>
                <a:gd name="connsiteY69" fmla="*/ 42956 h 720086"/>
                <a:gd name="connsiteX70" fmla="*/ 696836 w 1256108"/>
                <a:gd name="connsiteY70" fmla="*/ 57267 h 720086"/>
                <a:gd name="connsiteX71" fmla="*/ 1256108 w 1256108"/>
                <a:gd name="connsiteY71" fmla="*/ 426694 h 720086"/>
                <a:gd name="connsiteX0" fmla="*/ 696836 w 696836"/>
                <a:gd name="connsiteY0" fmla="*/ 507417 h 720086"/>
                <a:gd name="connsiteX1" fmla="*/ 687007 w 696836"/>
                <a:gd name="connsiteY1" fmla="*/ 506435 h 720086"/>
                <a:gd name="connsiteX2" fmla="*/ 687007 w 696836"/>
                <a:gd name="connsiteY2" fmla="*/ 495130 h 720086"/>
                <a:gd name="connsiteX3" fmla="*/ 616920 w 696836"/>
                <a:gd name="connsiteY3" fmla="*/ 495130 h 720086"/>
                <a:gd name="connsiteX4" fmla="*/ 597702 w 696836"/>
                <a:gd name="connsiteY4" fmla="*/ 477043 h 720086"/>
                <a:gd name="connsiteX5" fmla="*/ 492571 w 696836"/>
                <a:gd name="connsiteY5" fmla="*/ 473652 h 720086"/>
                <a:gd name="connsiteX6" fmla="*/ 415703 w 696836"/>
                <a:gd name="connsiteY6" fmla="*/ 497391 h 720086"/>
                <a:gd name="connsiteX7" fmla="*/ 347875 w 696836"/>
                <a:gd name="connsiteY7" fmla="*/ 517738 h 720086"/>
                <a:gd name="connsiteX8" fmla="*/ 269876 w 696836"/>
                <a:gd name="connsiteY8" fmla="*/ 560695 h 720086"/>
                <a:gd name="connsiteX9" fmla="*/ 243877 w 696836"/>
                <a:gd name="connsiteY9" fmla="*/ 587826 h 720086"/>
                <a:gd name="connsiteX10" fmla="*/ 243877 w 696836"/>
                <a:gd name="connsiteY10" fmla="*/ 630782 h 720086"/>
                <a:gd name="connsiteX11" fmla="*/ 249528 w 696836"/>
                <a:gd name="connsiteY11" fmla="*/ 691826 h 720086"/>
                <a:gd name="connsiteX12" fmla="*/ 269876 w 696836"/>
                <a:gd name="connsiteY12" fmla="*/ 717825 h 720086"/>
                <a:gd name="connsiteX13" fmla="*/ 255180 w 696836"/>
                <a:gd name="connsiteY13" fmla="*/ 720086 h 720086"/>
                <a:gd name="connsiteX14" fmla="*/ 238224 w 696836"/>
                <a:gd name="connsiteY14" fmla="*/ 706521 h 720086"/>
                <a:gd name="connsiteX15" fmla="*/ 208832 w 696836"/>
                <a:gd name="connsiteY15" fmla="*/ 704260 h 720086"/>
                <a:gd name="connsiteX16" fmla="*/ 204947 w 696836"/>
                <a:gd name="connsiteY16" fmla="*/ 705426 h 720086"/>
                <a:gd name="connsiteX17" fmla="*/ 205441 w 696836"/>
                <a:gd name="connsiteY17" fmla="*/ 704260 h 720086"/>
                <a:gd name="connsiteX18" fmla="*/ 164745 w 696836"/>
                <a:gd name="connsiteY18" fmla="*/ 704260 h 720086"/>
                <a:gd name="connsiteX19" fmla="*/ 130832 w 696836"/>
                <a:gd name="connsiteY19" fmla="*/ 701999 h 720086"/>
                <a:gd name="connsiteX20" fmla="*/ 112745 w 696836"/>
                <a:gd name="connsiteY20" fmla="*/ 661304 h 720086"/>
                <a:gd name="connsiteX21" fmla="*/ 99181 w 696836"/>
                <a:gd name="connsiteY21" fmla="*/ 656782 h 720086"/>
                <a:gd name="connsiteX22" fmla="*/ 67527 w 696836"/>
                <a:gd name="connsiteY22" fmla="*/ 625130 h 720086"/>
                <a:gd name="connsiteX23" fmla="*/ 65267 w 696836"/>
                <a:gd name="connsiteY23" fmla="*/ 586695 h 720086"/>
                <a:gd name="connsiteX24" fmla="*/ 58484 w 696836"/>
                <a:gd name="connsiteY24" fmla="*/ 559565 h 720086"/>
                <a:gd name="connsiteX25" fmla="*/ 87876 w 696836"/>
                <a:gd name="connsiteY25" fmla="*/ 509826 h 720086"/>
                <a:gd name="connsiteX26" fmla="*/ 103701 w 696836"/>
                <a:gd name="connsiteY26" fmla="*/ 466869 h 720086"/>
                <a:gd name="connsiteX27" fmla="*/ 87876 w 696836"/>
                <a:gd name="connsiteY27" fmla="*/ 374173 h 720086"/>
                <a:gd name="connsiteX28" fmla="*/ 8746 w 696836"/>
                <a:gd name="connsiteY28" fmla="*/ 367391 h 720086"/>
                <a:gd name="connsiteX29" fmla="*/ 0 w 696836"/>
                <a:gd name="connsiteY29" fmla="*/ 372388 h 720086"/>
                <a:gd name="connsiteX30" fmla="*/ 12137 w 696836"/>
                <a:gd name="connsiteY30" fmla="*/ 299565 h 720086"/>
                <a:gd name="connsiteX31" fmla="*/ 42658 w 696836"/>
                <a:gd name="connsiteY31" fmla="*/ 286000 h 720086"/>
                <a:gd name="connsiteX32" fmla="*/ 83354 w 696836"/>
                <a:gd name="connsiteY32" fmla="*/ 282608 h 720086"/>
                <a:gd name="connsiteX33" fmla="*/ 127441 w 696836"/>
                <a:gd name="connsiteY33" fmla="*/ 258869 h 720086"/>
                <a:gd name="connsiteX34" fmla="*/ 154571 w 696836"/>
                <a:gd name="connsiteY34" fmla="*/ 221565 h 720086"/>
                <a:gd name="connsiteX35" fmla="*/ 198659 w 696836"/>
                <a:gd name="connsiteY35" fmla="*/ 211391 h 720086"/>
                <a:gd name="connsiteX36" fmla="*/ 212223 w 696836"/>
                <a:gd name="connsiteY36" fmla="*/ 170695 h 720086"/>
                <a:gd name="connsiteX37" fmla="*/ 222397 w 696836"/>
                <a:gd name="connsiteY37" fmla="*/ 140174 h 720086"/>
                <a:gd name="connsiteX38" fmla="*/ 232571 w 696836"/>
                <a:gd name="connsiteY38" fmla="*/ 72348 h 720086"/>
                <a:gd name="connsiteX39" fmla="*/ 219006 w 696836"/>
                <a:gd name="connsiteY39" fmla="*/ 35043 h 720086"/>
                <a:gd name="connsiteX40" fmla="*/ 232571 w 696836"/>
                <a:gd name="connsiteY40" fmla="*/ 1130 h 720086"/>
                <a:gd name="connsiteX41" fmla="*/ 229237 w 696836"/>
                <a:gd name="connsiteY41" fmla="*/ 221 h 720086"/>
                <a:gd name="connsiteX42" fmla="*/ 232571 w 696836"/>
                <a:gd name="connsiteY42" fmla="*/ 0 h 720086"/>
                <a:gd name="connsiteX43" fmla="*/ 261963 w 696836"/>
                <a:gd name="connsiteY43" fmla="*/ 9044 h 720086"/>
                <a:gd name="connsiteX44" fmla="*/ 290223 w 696836"/>
                <a:gd name="connsiteY44" fmla="*/ 40696 h 720086"/>
                <a:gd name="connsiteX45" fmla="*/ 304919 w 696836"/>
                <a:gd name="connsiteY45" fmla="*/ 26000 h 720086"/>
                <a:gd name="connsiteX46" fmla="*/ 324137 w 696836"/>
                <a:gd name="connsiteY46" fmla="*/ 37304 h 720086"/>
                <a:gd name="connsiteX47" fmla="*/ 339962 w 696836"/>
                <a:gd name="connsiteY47" fmla="*/ 83652 h 720086"/>
                <a:gd name="connsiteX48" fmla="*/ 371615 w 696836"/>
                <a:gd name="connsiteY48" fmla="*/ 101739 h 720086"/>
                <a:gd name="connsiteX49" fmla="*/ 395354 w 696836"/>
                <a:gd name="connsiteY49" fmla="*/ 75739 h 720086"/>
                <a:gd name="connsiteX50" fmla="*/ 421354 w 696836"/>
                <a:gd name="connsiteY50" fmla="*/ 88173 h 720086"/>
                <a:gd name="connsiteX51" fmla="*/ 473355 w 696836"/>
                <a:gd name="connsiteY51" fmla="*/ 98348 h 720086"/>
                <a:gd name="connsiteX52" fmla="*/ 525354 w 696836"/>
                <a:gd name="connsiteY52" fmla="*/ 126609 h 720086"/>
                <a:gd name="connsiteX53" fmla="*/ 583006 w 696836"/>
                <a:gd name="connsiteY53" fmla="*/ 192173 h 720086"/>
                <a:gd name="connsiteX54" fmla="*/ 581876 w 696836"/>
                <a:gd name="connsiteY54" fmla="*/ 204608 h 720086"/>
                <a:gd name="connsiteX55" fmla="*/ 599963 w 696836"/>
                <a:gd name="connsiteY55" fmla="*/ 223825 h 720086"/>
                <a:gd name="connsiteX56" fmla="*/ 616920 w 696836"/>
                <a:gd name="connsiteY56" fmla="*/ 196695 h 720086"/>
                <a:gd name="connsiteX57" fmla="*/ 609007 w 696836"/>
                <a:gd name="connsiteY57" fmla="*/ 159391 h 720086"/>
                <a:gd name="connsiteX58" fmla="*/ 605616 w 696836"/>
                <a:gd name="connsiteY58" fmla="*/ 149218 h 720086"/>
                <a:gd name="connsiteX59" fmla="*/ 610136 w 696836"/>
                <a:gd name="connsiteY59" fmla="*/ 134522 h 720086"/>
                <a:gd name="connsiteX60" fmla="*/ 627094 w 696836"/>
                <a:gd name="connsiteY60" fmla="*/ 120956 h 720086"/>
                <a:gd name="connsiteX61" fmla="*/ 583006 w 696836"/>
                <a:gd name="connsiteY61" fmla="*/ 90435 h 720086"/>
                <a:gd name="connsiteX62" fmla="*/ 590920 w 696836"/>
                <a:gd name="connsiteY62" fmla="*/ 73478 h 720086"/>
                <a:gd name="connsiteX63" fmla="*/ 606745 w 696836"/>
                <a:gd name="connsiteY63" fmla="*/ 75739 h 720086"/>
                <a:gd name="connsiteX64" fmla="*/ 618050 w 696836"/>
                <a:gd name="connsiteY64" fmla="*/ 91565 h 720086"/>
                <a:gd name="connsiteX65" fmla="*/ 631616 w 696836"/>
                <a:gd name="connsiteY65" fmla="*/ 93826 h 720086"/>
                <a:gd name="connsiteX66" fmla="*/ 630485 w 696836"/>
                <a:gd name="connsiteY66" fmla="*/ 72348 h 720086"/>
                <a:gd name="connsiteX67" fmla="*/ 654224 w 696836"/>
                <a:gd name="connsiteY67" fmla="*/ 61043 h 720086"/>
                <a:gd name="connsiteX68" fmla="*/ 655354 w 696836"/>
                <a:gd name="connsiteY68" fmla="*/ 51999 h 720086"/>
                <a:gd name="connsiteX69" fmla="*/ 664397 w 696836"/>
                <a:gd name="connsiteY69" fmla="*/ 42956 h 720086"/>
                <a:gd name="connsiteX70" fmla="*/ 696836 w 696836"/>
                <a:gd name="connsiteY70" fmla="*/ 57267 h 72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696836" h="720086">
                  <a:moveTo>
                    <a:pt x="696836" y="507417"/>
                  </a:moveTo>
                  <a:lnTo>
                    <a:pt x="687007" y="506435"/>
                  </a:lnTo>
                  <a:lnTo>
                    <a:pt x="687007" y="495130"/>
                  </a:lnTo>
                  <a:lnTo>
                    <a:pt x="616920" y="495130"/>
                  </a:lnTo>
                  <a:lnTo>
                    <a:pt x="597702" y="477043"/>
                  </a:lnTo>
                  <a:lnTo>
                    <a:pt x="492571" y="473652"/>
                  </a:lnTo>
                  <a:lnTo>
                    <a:pt x="415703" y="497391"/>
                  </a:lnTo>
                  <a:lnTo>
                    <a:pt x="347875" y="517738"/>
                  </a:lnTo>
                  <a:lnTo>
                    <a:pt x="269876" y="560695"/>
                  </a:lnTo>
                  <a:lnTo>
                    <a:pt x="243877" y="587826"/>
                  </a:lnTo>
                  <a:lnTo>
                    <a:pt x="243877" y="630782"/>
                  </a:lnTo>
                  <a:lnTo>
                    <a:pt x="249528" y="691826"/>
                  </a:lnTo>
                  <a:lnTo>
                    <a:pt x="269876" y="717825"/>
                  </a:lnTo>
                  <a:lnTo>
                    <a:pt x="255180" y="720086"/>
                  </a:lnTo>
                  <a:lnTo>
                    <a:pt x="238224" y="706521"/>
                  </a:lnTo>
                  <a:lnTo>
                    <a:pt x="208832" y="704260"/>
                  </a:lnTo>
                  <a:lnTo>
                    <a:pt x="204947" y="705426"/>
                  </a:lnTo>
                  <a:lnTo>
                    <a:pt x="205441" y="704260"/>
                  </a:lnTo>
                  <a:lnTo>
                    <a:pt x="164745" y="704260"/>
                  </a:lnTo>
                  <a:lnTo>
                    <a:pt x="130832" y="701999"/>
                  </a:lnTo>
                  <a:lnTo>
                    <a:pt x="112745" y="661304"/>
                  </a:lnTo>
                  <a:lnTo>
                    <a:pt x="99181" y="656782"/>
                  </a:lnTo>
                  <a:lnTo>
                    <a:pt x="67527" y="625130"/>
                  </a:lnTo>
                  <a:lnTo>
                    <a:pt x="65267" y="586695"/>
                  </a:lnTo>
                  <a:lnTo>
                    <a:pt x="58484" y="559565"/>
                  </a:lnTo>
                  <a:lnTo>
                    <a:pt x="87876" y="509826"/>
                  </a:lnTo>
                  <a:lnTo>
                    <a:pt x="103701" y="466869"/>
                  </a:lnTo>
                  <a:lnTo>
                    <a:pt x="87876" y="374173"/>
                  </a:lnTo>
                  <a:lnTo>
                    <a:pt x="8746" y="367391"/>
                  </a:lnTo>
                  <a:lnTo>
                    <a:pt x="0" y="372388"/>
                  </a:lnTo>
                  <a:lnTo>
                    <a:pt x="12137" y="299565"/>
                  </a:lnTo>
                  <a:lnTo>
                    <a:pt x="42658" y="286000"/>
                  </a:lnTo>
                  <a:lnTo>
                    <a:pt x="83354" y="282608"/>
                  </a:lnTo>
                  <a:lnTo>
                    <a:pt x="127441" y="258869"/>
                  </a:lnTo>
                  <a:lnTo>
                    <a:pt x="154571" y="221565"/>
                  </a:lnTo>
                  <a:lnTo>
                    <a:pt x="198659" y="211391"/>
                  </a:lnTo>
                  <a:lnTo>
                    <a:pt x="212223" y="170695"/>
                  </a:lnTo>
                  <a:lnTo>
                    <a:pt x="222397" y="140174"/>
                  </a:lnTo>
                  <a:lnTo>
                    <a:pt x="232571" y="72348"/>
                  </a:lnTo>
                  <a:lnTo>
                    <a:pt x="219006" y="35043"/>
                  </a:lnTo>
                  <a:lnTo>
                    <a:pt x="232571" y="1130"/>
                  </a:lnTo>
                  <a:lnTo>
                    <a:pt x="229237" y="221"/>
                  </a:lnTo>
                  <a:lnTo>
                    <a:pt x="232571" y="0"/>
                  </a:lnTo>
                  <a:lnTo>
                    <a:pt x="261963" y="9044"/>
                  </a:lnTo>
                  <a:lnTo>
                    <a:pt x="290223" y="40696"/>
                  </a:lnTo>
                  <a:lnTo>
                    <a:pt x="304919" y="26000"/>
                  </a:lnTo>
                  <a:lnTo>
                    <a:pt x="324137" y="37304"/>
                  </a:lnTo>
                  <a:lnTo>
                    <a:pt x="339962" y="83652"/>
                  </a:lnTo>
                  <a:lnTo>
                    <a:pt x="371615" y="101739"/>
                  </a:lnTo>
                  <a:lnTo>
                    <a:pt x="395354" y="75739"/>
                  </a:lnTo>
                  <a:lnTo>
                    <a:pt x="421354" y="88173"/>
                  </a:lnTo>
                  <a:lnTo>
                    <a:pt x="473355" y="98348"/>
                  </a:lnTo>
                  <a:lnTo>
                    <a:pt x="525354" y="126609"/>
                  </a:lnTo>
                  <a:lnTo>
                    <a:pt x="583006" y="192173"/>
                  </a:lnTo>
                  <a:lnTo>
                    <a:pt x="581876" y="204608"/>
                  </a:lnTo>
                  <a:lnTo>
                    <a:pt x="599963" y="223825"/>
                  </a:lnTo>
                  <a:lnTo>
                    <a:pt x="616920" y="196695"/>
                  </a:lnTo>
                  <a:lnTo>
                    <a:pt x="609007" y="159391"/>
                  </a:lnTo>
                  <a:lnTo>
                    <a:pt x="605616" y="149218"/>
                  </a:lnTo>
                  <a:lnTo>
                    <a:pt x="610136" y="134522"/>
                  </a:lnTo>
                  <a:lnTo>
                    <a:pt x="627094" y="120956"/>
                  </a:lnTo>
                  <a:lnTo>
                    <a:pt x="583006" y="90435"/>
                  </a:lnTo>
                  <a:lnTo>
                    <a:pt x="590920" y="73478"/>
                  </a:lnTo>
                  <a:lnTo>
                    <a:pt x="606745" y="75739"/>
                  </a:lnTo>
                  <a:lnTo>
                    <a:pt x="618050" y="91565"/>
                  </a:lnTo>
                  <a:lnTo>
                    <a:pt x="631616" y="93826"/>
                  </a:lnTo>
                  <a:lnTo>
                    <a:pt x="630485" y="72348"/>
                  </a:lnTo>
                  <a:lnTo>
                    <a:pt x="654224" y="61043"/>
                  </a:lnTo>
                  <a:lnTo>
                    <a:pt x="655354" y="51999"/>
                  </a:lnTo>
                  <a:lnTo>
                    <a:pt x="664397" y="42956"/>
                  </a:lnTo>
                  <a:lnTo>
                    <a:pt x="696836" y="57267"/>
                  </a:lnTo>
                </a:path>
              </a:pathLst>
            </a:custGeom>
            <a:solidFill>
              <a:srgbClr val="E2F0D9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0026F88C-F978-4EFC-C637-7F71579DB367}"/>
                </a:ext>
              </a:extLst>
            </p:cNvPr>
            <p:cNvGrpSpPr/>
            <p:nvPr/>
          </p:nvGrpSpPr>
          <p:grpSpPr>
            <a:xfrm>
              <a:off x="716482" y="3829133"/>
              <a:ext cx="2449547" cy="2638443"/>
              <a:chOff x="1132643" y="1699536"/>
              <a:chExt cx="1240207" cy="1335847"/>
            </a:xfrm>
          </p:grpSpPr>
          <p:sp>
            <p:nvSpPr>
              <p:cNvPr id="332" name="正方形/長方形 331">
                <a:extLst>
                  <a:ext uri="{FF2B5EF4-FFF2-40B4-BE49-F238E27FC236}">
                    <a16:creationId xmlns:a16="http://schemas.microsoft.com/office/drawing/2014/main" id="{435A3BA7-0B95-95A6-58CA-01FD43FA0D16}"/>
                  </a:ext>
                </a:extLst>
              </p:cNvPr>
              <p:cNvSpPr/>
              <p:nvPr/>
            </p:nvSpPr>
            <p:spPr>
              <a:xfrm>
                <a:off x="2078642" y="2035183"/>
                <a:ext cx="162321" cy="93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群馬</a:t>
                </a:r>
              </a:p>
            </p:txBody>
          </p:sp>
          <p:sp>
            <p:nvSpPr>
              <p:cNvPr id="333" name="正方形/長方形 332">
                <a:extLst>
                  <a:ext uri="{FF2B5EF4-FFF2-40B4-BE49-F238E27FC236}">
                    <a16:creationId xmlns:a16="http://schemas.microsoft.com/office/drawing/2014/main" id="{2E8B7097-22DC-0CD7-508B-DA23F484C758}"/>
                  </a:ext>
                </a:extLst>
              </p:cNvPr>
              <p:cNvSpPr/>
              <p:nvPr/>
            </p:nvSpPr>
            <p:spPr>
              <a:xfrm rot="374982">
                <a:off x="1546235" y="2180487"/>
                <a:ext cx="133102" cy="31165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334" name="正方形/長方形 333">
                <a:extLst>
                  <a:ext uri="{FF2B5EF4-FFF2-40B4-BE49-F238E27FC236}">
                    <a16:creationId xmlns:a16="http://schemas.microsoft.com/office/drawing/2014/main" id="{020BCBDC-994A-6D80-DB92-41AF8D81835E}"/>
                  </a:ext>
                </a:extLst>
              </p:cNvPr>
              <p:cNvSpPr/>
              <p:nvPr/>
            </p:nvSpPr>
            <p:spPr>
              <a:xfrm>
                <a:off x="2210529" y="2389027"/>
                <a:ext cx="162321" cy="93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335" name="正方形/長方形 334">
                <a:extLst>
                  <a:ext uri="{FF2B5EF4-FFF2-40B4-BE49-F238E27FC236}">
                    <a16:creationId xmlns:a16="http://schemas.microsoft.com/office/drawing/2014/main" id="{85E2B9C4-23B7-3555-F1FC-69DA65235B8A}"/>
                  </a:ext>
                </a:extLst>
              </p:cNvPr>
              <p:cNvSpPr/>
              <p:nvPr/>
            </p:nvSpPr>
            <p:spPr>
              <a:xfrm>
                <a:off x="1208950" y="1954475"/>
                <a:ext cx="162321" cy="93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336" name="正方形/長方形 335">
                <a:extLst>
                  <a:ext uri="{FF2B5EF4-FFF2-40B4-BE49-F238E27FC236}">
                    <a16:creationId xmlns:a16="http://schemas.microsoft.com/office/drawing/2014/main" id="{74F517DB-9076-CB2B-7420-8907907F3BC2}"/>
                  </a:ext>
                </a:extLst>
              </p:cNvPr>
              <p:cNvSpPr/>
              <p:nvPr/>
            </p:nvSpPr>
            <p:spPr>
              <a:xfrm>
                <a:off x="1590937" y="2935898"/>
                <a:ext cx="162321" cy="93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337" name="正方形/長方形 336">
                <a:extLst>
                  <a:ext uri="{FF2B5EF4-FFF2-40B4-BE49-F238E27FC236}">
                    <a16:creationId xmlns:a16="http://schemas.microsoft.com/office/drawing/2014/main" id="{A1D7BF3C-12EC-380A-A0D4-327926F11859}"/>
                  </a:ext>
                </a:extLst>
              </p:cNvPr>
              <p:cNvSpPr/>
              <p:nvPr/>
            </p:nvSpPr>
            <p:spPr>
              <a:xfrm rot="183444">
                <a:off x="1132643" y="2259599"/>
                <a:ext cx="164514" cy="18699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338" name="正方形/長方形 337">
                <a:extLst>
                  <a:ext uri="{FF2B5EF4-FFF2-40B4-BE49-F238E27FC236}">
                    <a16:creationId xmlns:a16="http://schemas.microsoft.com/office/drawing/2014/main" id="{DA267540-0C5A-18E8-0C62-F4C66DDC16CD}"/>
                  </a:ext>
                </a:extLst>
              </p:cNvPr>
              <p:cNvSpPr/>
              <p:nvPr/>
            </p:nvSpPr>
            <p:spPr>
              <a:xfrm>
                <a:off x="1878601" y="2620786"/>
                <a:ext cx="162321" cy="93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339" name="正方形/長方形 338">
                <a:extLst>
                  <a:ext uri="{FF2B5EF4-FFF2-40B4-BE49-F238E27FC236}">
                    <a16:creationId xmlns:a16="http://schemas.microsoft.com/office/drawing/2014/main" id="{097CA681-B11D-4DC1-B701-4E82E5FC3E8C}"/>
                  </a:ext>
                </a:extLst>
              </p:cNvPr>
              <p:cNvSpPr/>
              <p:nvPr/>
            </p:nvSpPr>
            <p:spPr>
              <a:xfrm>
                <a:off x="1156054" y="2941886"/>
                <a:ext cx="162321" cy="93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343" name="正方形/長方形 342">
                <a:extLst>
                  <a:ext uri="{FF2B5EF4-FFF2-40B4-BE49-F238E27FC236}">
                    <a16:creationId xmlns:a16="http://schemas.microsoft.com/office/drawing/2014/main" id="{D45CD19D-BCA2-5786-206C-3FD8DEB8F7C2}"/>
                  </a:ext>
                </a:extLst>
              </p:cNvPr>
              <p:cNvSpPr/>
              <p:nvPr/>
            </p:nvSpPr>
            <p:spPr>
              <a:xfrm>
                <a:off x="1615681" y="1699536"/>
                <a:ext cx="162321" cy="93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新潟</a:t>
                </a:r>
              </a:p>
            </p:txBody>
          </p:sp>
        </p:grp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E577D432-3A7A-2FA5-F8D8-6ACC9C91E73F}"/>
                </a:ext>
              </a:extLst>
            </p:cNvPr>
            <p:cNvSpPr/>
            <p:nvPr/>
          </p:nvSpPr>
          <p:spPr>
            <a:xfrm>
              <a:off x="1423967" y="5722280"/>
              <a:ext cx="1439506" cy="725594"/>
            </a:xfrm>
            <a:custGeom>
              <a:avLst/>
              <a:gdLst>
                <a:gd name="connsiteX0" fmla="*/ 476375 w 1439506"/>
                <a:gd name="connsiteY0" fmla="*/ 0 h 725594"/>
                <a:gd name="connsiteX1" fmla="*/ 498984 w 1439506"/>
                <a:gd name="connsiteY1" fmla="*/ 63304 h 725594"/>
                <a:gd name="connsiteX2" fmla="*/ 494462 w 1439506"/>
                <a:gd name="connsiteY2" fmla="*/ 83652 h 725594"/>
                <a:gd name="connsiteX3" fmla="*/ 498984 w 1439506"/>
                <a:gd name="connsiteY3" fmla="*/ 106261 h 725594"/>
                <a:gd name="connsiteX4" fmla="*/ 523853 w 1439506"/>
                <a:gd name="connsiteY4" fmla="*/ 126609 h 725594"/>
                <a:gd name="connsiteX5" fmla="*/ 526115 w 1439506"/>
                <a:gd name="connsiteY5" fmla="*/ 162782 h 725594"/>
                <a:gd name="connsiteX6" fmla="*/ 521593 w 1439506"/>
                <a:gd name="connsiteY6" fmla="*/ 178608 h 725594"/>
                <a:gd name="connsiteX7" fmla="*/ 517071 w 1439506"/>
                <a:gd name="connsiteY7" fmla="*/ 223826 h 725594"/>
                <a:gd name="connsiteX8" fmla="*/ 503506 w 1439506"/>
                <a:gd name="connsiteY8" fmla="*/ 246434 h 725594"/>
                <a:gd name="connsiteX9" fmla="*/ 517071 w 1439506"/>
                <a:gd name="connsiteY9" fmla="*/ 282608 h 725594"/>
                <a:gd name="connsiteX10" fmla="*/ 510289 w 1439506"/>
                <a:gd name="connsiteY10" fmla="*/ 327825 h 725594"/>
                <a:gd name="connsiteX11" fmla="*/ 480897 w 1439506"/>
                <a:gd name="connsiteY11" fmla="*/ 352695 h 725594"/>
                <a:gd name="connsiteX12" fmla="*/ 519333 w 1439506"/>
                <a:gd name="connsiteY12" fmla="*/ 377564 h 725594"/>
                <a:gd name="connsiteX13" fmla="*/ 521593 w 1439506"/>
                <a:gd name="connsiteY13" fmla="*/ 431825 h 725594"/>
                <a:gd name="connsiteX14" fmla="*/ 550983 w 1439506"/>
                <a:gd name="connsiteY14" fmla="*/ 452173 h 725594"/>
                <a:gd name="connsiteX15" fmla="*/ 589419 w 1439506"/>
                <a:gd name="connsiteY15" fmla="*/ 415999 h 725594"/>
                <a:gd name="connsiteX16" fmla="*/ 643680 w 1439506"/>
                <a:gd name="connsiteY16" fmla="*/ 454434 h 725594"/>
                <a:gd name="connsiteX17" fmla="*/ 625593 w 1439506"/>
                <a:gd name="connsiteY17" fmla="*/ 504173 h 725594"/>
                <a:gd name="connsiteX18" fmla="*/ 659505 w 1439506"/>
                <a:gd name="connsiteY18" fmla="*/ 549390 h 725594"/>
                <a:gd name="connsiteX19" fmla="*/ 661767 w 1439506"/>
                <a:gd name="connsiteY19" fmla="*/ 581042 h 725594"/>
                <a:gd name="connsiteX20" fmla="*/ 688897 w 1439506"/>
                <a:gd name="connsiteY20" fmla="*/ 587825 h 725594"/>
                <a:gd name="connsiteX21" fmla="*/ 695679 w 1439506"/>
                <a:gd name="connsiteY21" fmla="*/ 617216 h 725594"/>
                <a:gd name="connsiteX22" fmla="*/ 772550 w 1439506"/>
                <a:gd name="connsiteY22" fmla="*/ 626260 h 725594"/>
                <a:gd name="connsiteX23" fmla="*/ 815506 w 1439506"/>
                <a:gd name="connsiteY23" fmla="*/ 583303 h 725594"/>
                <a:gd name="connsiteX24" fmla="*/ 808724 w 1439506"/>
                <a:gd name="connsiteY24" fmla="*/ 547129 h 725594"/>
                <a:gd name="connsiteX25" fmla="*/ 797419 w 1439506"/>
                <a:gd name="connsiteY25" fmla="*/ 522260 h 725594"/>
                <a:gd name="connsiteX26" fmla="*/ 801941 w 1439506"/>
                <a:gd name="connsiteY26" fmla="*/ 461216 h 725594"/>
                <a:gd name="connsiteX27" fmla="*/ 790637 w 1439506"/>
                <a:gd name="connsiteY27" fmla="*/ 431825 h 725594"/>
                <a:gd name="connsiteX28" fmla="*/ 820028 w 1439506"/>
                <a:gd name="connsiteY28" fmla="*/ 409217 h 725594"/>
                <a:gd name="connsiteX29" fmla="*/ 824550 w 1439506"/>
                <a:gd name="connsiteY29" fmla="*/ 302956 h 725594"/>
                <a:gd name="connsiteX30" fmla="*/ 867505 w 1439506"/>
                <a:gd name="connsiteY30" fmla="*/ 264521 h 725594"/>
                <a:gd name="connsiteX31" fmla="*/ 899159 w 1439506"/>
                <a:gd name="connsiteY31" fmla="*/ 289391 h 725594"/>
                <a:gd name="connsiteX32" fmla="*/ 903679 w 1439506"/>
                <a:gd name="connsiteY32" fmla="*/ 325565 h 725594"/>
                <a:gd name="connsiteX33" fmla="*/ 966984 w 1439506"/>
                <a:gd name="connsiteY33" fmla="*/ 336869 h 725594"/>
                <a:gd name="connsiteX34" fmla="*/ 978289 w 1439506"/>
                <a:gd name="connsiteY34" fmla="*/ 368521 h 725594"/>
                <a:gd name="connsiteX35" fmla="*/ 1041593 w 1439506"/>
                <a:gd name="connsiteY35" fmla="*/ 366260 h 725594"/>
                <a:gd name="connsiteX36" fmla="*/ 1089072 w 1439506"/>
                <a:gd name="connsiteY36" fmla="*/ 348173 h 725594"/>
                <a:gd name="connsiteX37" fmla="*/ 1141071 w 1439506"/>
                <a:gd name="connsiteY37" fmla="*/ 352695 h 725594"/>
                <a:gd name="connsiteX38" fmla="*/ 1172724 w 1439506"/>
                <a:gd name="connsiteY38" fmla="*/ 334608 h 725594"/>
                <a:gd name="connsiteX39" fmla="*/ 1195332 w 1439506"/>
                <a:gd name="connsiteY39" fmla="*/ 350434 h 725594"/>
                <a:gd name="connsiteX40" fmla="*/ 1242811 w 1439506"/>
                <a:gd name="connsiteY40" fmla="*/ 323304 h 725594"/>
                <a:gd name="connsiteX41" fmla="*/ 1321941 w 1439506"/>
                <a:gd name="connsiteY41" fmla="*/ 330086 h 725594"/>
                <a:gd name="connsiteX42" fmla="*/ 1337766 w 1439506"/>
                <a:gd name="connsiteY42" fmla="*/ 422782 h 725594"/>
                <a:gd name="connsiteX43" fmla="*/ 1321941 w 1439506"/>
                <a:gd name="connsiteY43" fmla="*/ 465738 h 725594"/>
                <a:gd name="connsiteX44" fmla="*/ 1292549 w 1439506"/>
                <a:gd name="connsiteY44" fmla="*/ 515477 h 725594"/>
                <a:gd name="connsiteX45" fmla="*/ 1299332 w 1439506"/>
                <a:gd name="connsiteY45" fmla="*/ 542608 h 725594"/>
                <a:gd name="connsiteX46" fmla="*/ 1301593 w 1439506"/>
                <a:gd name="connsiteY46" fmla="*/ 581042 h 725594"/>
                <a:gd name="connsiteX47" fmla="*/ 1333246 w 1439506"/>
                <a:gd name="connsiteY47" fmla="*/ 612694 h 725594"/>
                <a:gd name="connsiteX48" fmla="*/ 1346810 w 1439506"/>
                <a:gd name="connsiteY48" fmla="*/ 617216 h 725594"/>
                <a:gd name="connsiteX49" fmla="*/ 1364897 w 1439506"/>
                <a:gd name="connsiteY49" fmla="*/ 657912 h 725594"/>
                <a:gd name="connsiteX50" fmla="*/ 1398811 w 1439506"/>
                <a:gd name="connsiteY50" fmla="*/ 660172 h 725594"/>
                <a:gd name="connsiteX51" fmla="*/ 1439506 w 1439506"/>
                <a:gd name="connsiteY51" fmla="*/ 660172 h 725594"/>
                <a:gd name="connsiteX52" fmla="*/ 1411752 w 1439506"/>
                <a:gd name="connsiteY52" fmla="*/ 725594 h 725594"/>
                <a:gd name="connsiteX53" fmla="*/ 1319563 w 1439506"/>
                <a:gd name="connsiteY53" fmla="*/ 725594 h 725594"/>
                <a:gd name="connsiteX54" fmla="*/ 1027062 w 1439506"/>
                <a:gd name="connsiteY54" fmla="*/ 547133 h 725594"/>
                <a:gd name="connsiteX55" fmla="*/ 734562 w 1439506"/>
                <a:gd name="connsiteY55" fmla="*/ 725594 h 725594"/>
                <a:gd name="connsiteX56" fmla="*/ 0 w 1439506"/>
                <a:gd name="connsiteY56" fmla="*/ 725594 h 725594"/>
                <a:gd name="connsiteX57" fmla="*/ 1593 w 1439506"/>
                <a:gd name="connsiteY57" fmla="*/ 721216 h 725594"/>
                <a:gd name="connsiteX58" fmla="*/ 15158 w 1439506"/>
                <a:gd name="connsiteY58" fmla="*/ 718955 h 725594"/>
                <a:gd name="connsiteX59" fmla="*/ 26461 w 1439506"/>
                <a:gd name="connsiteY59" fmla="*/ 669216 h 725594"/>
                <a:gd name="connsiteX60" fmla="*/ 42288 w 1439506"/>
                <a:gd name="connsiteY60" fmla="*/ 651129 h 725594"/>
                <a:gd name="connsiteX61" fmla="*/ 42288 w 1439506"/>
                <a:gd name="connsiteY61" fmla="*/ 628520 h 725594"/>
                <a:gd name="connsiteX62" fmla="*/ 33245 w 1439506"/>
                <a:gd name="connsiteY62" fmla="*/ 608173 h 725594"/>
                <a:gd name="connsiteX63" fmla="*/ 57494 w 1439506"/>
                <a:gd name="connsiteY63" fmla="*/ 564085 h 725594"/>
                <a:gd name="connsiteX64" fmla="*/ 106723 w 1439506"/>
                <a:gd name="connsiteY64" fmla="*/ 564085 h 725594"/>
                <a:gd name="connsiteX65" fmla="*/ 110114 w 1439506"/>
                <a:gd name="connsiteY65" fmla="*/ 533564 h 725594"/>
                <a:gd name="connsiteX66" fmla="*/ 116896 w 1439506"/>
                <a:gd name="connsiteY66" fmla="*/ 509825 h 725594"/>
                <a:gd name="connsiteX67" fmla="*/ 157593 w 1439506"/>
                <a:gd name="connsiteY67" fmla="*/ 503043 h 725594"/>
                <a:gd name="connsiteX68" fmla="*/ 167766 w 1439506"/>
                <a:gd name="connsiteY68" fmla="*/ 486086 h 725594"/>
                <a:gd name="connsiteX69" fmla="*/ 211854 w 1439506"/>
                <a:gd name="connsiteY69" fmla="*/ 475912 h 725594"/>
                <a:gd name="connsiteX70" fmla="*/ 228810 w 1439506"/>
                <a:gd name="connsiteY70" fmla="*/ 455564 h 725594"/>
                <a:gd name="connsiteX71" fmla="*/ 262723 w 1439506"/>
                <a:gd name="connsiteY71" fmla="*/ 445390 h 725594"/>
                <a:gd name="connsiteX72" fmla="*/ 276288 w 1439506"/>
                <a:gd name="connsiteY72" fmla="*/ 408087 h 725594"/>
                <a:gd name="connsiteX73" fmla="*/ 310202 w 1439506"/>
                <a:gd name="connsiteY73" fmla="*/ 391130 h 725594"/>
                <a:gd name="connsiteX74" fmla="*/ 337332 w 1439506"/>
                <a:gd name="connsiteY74" fmla="*/ 401303 h 725594"/>
                <a:gd name="connsiteX75" fmla="*/ 340723 w 1439506"/>
                <a:gd name="connsiteY75" fmla="*/ 377564 h 725594"/>
                <a:gd name="connsiteX76" fmla="*/ 388201 w 1439506"/>
                <a:gd name="connsiteY76" fmla="*/ 370782 h 725594"/>
                <a:gd name="connsiteX77" fmla="*/ 398375 w 1439506"/>
                <a:gd name="connsiteY77" fmla="*/ 326695 h 725594"/>
                <a:gd name="connsiteX78" fmla="*/ 374637 w 1439506"/>
                <a:gd name="connsiteY78" fmla="*/ 306347 h 725594"/>
                <a:gd name="connsiteX79" fmla="*/ 378028 w 1439506"/>
                <a:gd name="connsiteY79" fmla="*/ 289391 h 725594"/>
                <a:gd name="connsiteX80" fmla="*/ 367854 w 1439506"/>
                <a:gd name="connsiteY80" fmla="*/ 269043 h 725594"/>
                <a:gd name="connsiteX81" fmla="*/ 371245 w 1439506"/>
                <a:gd name="connsiteY81" fmla="*/ 245304 h 725594"/>
                <a:gd name="connsiteX82" fmla="*/ 405158 w 1439506"/>
                <a:gd name="connsiteY82" fmla="*/ 245304 h 725594"/>
                <a:gd name="connsiteX83" fmla="*/ 411940 w 1439506"/>
                <a:gd name="connsiteY83" fmla="*/ 194435 h 725594"/>
                <a:gd name="connsiteX84" fmla="*/ 381419 w 1439506"/>
                <a:gd name="connsiteY84" fmla="*/ 174087 h 725594"/>
                <a:gd name="connsiteX85" fmla="*/ 401767 w 1439506"/>
                <a:gd name="connsiteY85" fmla="*/ 119826 h 725594"/>
                <a:gd name="connsiteX86" fmla="*/ 398375 w 1439506"/>
                <a:gd name="connsiteY86" fmla="*/ 106261 h 725594"/>
                <a:gd name="connsiteX87" fmla="*/ 415331 w 1439506"/>
                <a:gd name="connsiteY87" fmla="*/ 79130 h 725594"/>
                <a:gd name="connsiteX88" fmla="*/ 439071 w 1439506"/>
                <a:gd name="connsiteY88" fmla="*/ 85913 h 725594"/>
                <a:gd name="connsiteX89" fmla="*/ 456028 w 1439506"/>
                <a:gd name="connsiteY89" fmla="*/ 52000 h 725594"/>
                <a:gd name="connsiteX90" fmla="*/ 456028 w 1439506"/>
                <a:gd name="connsiteY90" fmla="*/ 24870 h 725594"/>
                <a:gd name="connsiteX91" fmla="*/ 472984 w 1439506"/>
                <a:gd name="connsiteY91" fmla="*/ 1131 h 725594"/>
                <a:gd name="connsiteX92" fmla="*/ 472828 w 1439506"/>
                <a:gd name="connsiteY92" fmla="*/ 841 h 725594"/>
                <a:gd name="connsiteX0" fmla="*/ 476375 w 1439506"/>
                <a:gd name="connsiteY0" fmla="*/ 0 h 725594"/>
                <a:gd name="connsiteX1" fmla="*/ 498984 w 1439506"/>
                <a:gd name="connsiteY1" fmla="*/ 63304 h 725594"/>
                <a:gd name="connsiteX2" fmla="*/ 494462 w 1439506"/>
                <a:gd name="connsiteY2" fmla="*/ 83652 h 725594"/>
                <a:gd name="connsiteX3" fmla="*/ 498984 w 1439506"/>
                <a:gd name="connsiteY3" fmla="*/ 106261 h 725594"/>
                <a:gd name="connsiteX4" fmla="*/ 523853 w 1439506"/>
                <a:gd name="connsiteY4" fmla="*/ 126609 h 725594"/>
                <a:gd name="connsiteX5" fmla="*/ 526115 w 1439506"/>
                <a:gd name="connsiteY5" fmla="*/ 162782 h 725594"/>
                <a:gd name="connsiteX6" fmla="*/ 521593 w 1439506"/>
                <a:gd name="connsiteY6" fmla="*/ 178608 h 725594"/>
                <a:gd name="connsiteX7" fmla="*/ 517071 w 1439506"/>
                <a:gd name="connsiteY7" fmla="*/ 223826 h 725594"/>
                <a:gd name="connsiteX8" fmla="*/ 503506 w 1439506"/>
                <a:gd name="connsiteY8" fmla="*/ 246434 h 725594"/>
                <a:gd name="connsiteX9" fmla="*/ 517071 w 1439506"/>
                <a:gd name="connsiteY9" fmla="*/ 282608 h 725594"/>
                <a:gd name="connsiteX10" fmla="*/ 510289 w 1439506"/>
                <a:gd name="connsiteY10" fmla="*/ 327825 h 725594"/>
                <a:gd name="connsiteX11" fmla="*/ 480897 w 1439506"/>
                <a:gd name="connsiteY11" fmla="*/ 352695 h 725594"/>
                <a:gd name="connsiteX12" fmla="*/ 519333 w 1439506"/>
                <a:gd name="connsiteY12" fmla="*/ 377564 h 725594"/>
                <a:gd name="connsiteX13" fmla="*/ 521593 w 1439506"/>
                <a:gd name="connsiteY13" fmla="*/ 431825 h 725594"/>
                <a:gd name="connsiteX14" fmla="*/ 550983 w 1439506"/>
                <a:gd name="connsiteY14" fmla="*/ 452173 h 725594"/>
                <a:gd name="connsiteX15" fmla="*/ 589419 w 1439506"/>
                <a:gd name="connsiteY15" fmla="*/ 415999 h 725594"/>
                <a:gd name="connsiteX16" fmla="*/ 643680 w 1439506"/>
                <a:gd name="connsiteY16" fmla="*/ 454434 h 725594"/>
                <a:gd name="connsiteX17" fmla="*/ 625593 w 1439506"/>
                <a:gd name="connsiteY17" fmla="*/ 504173 h 725594"/>
                <a:gd name="connsiteX18" fmla="*/ 659505 w 1439506"/>
                <a:gd name="connsiteY18" fmla="*/ 549390 h 725594"/>
                <a:gd name="connsiteX19" fmla="*/ 661767 w 1439506"/>
                <a:gd name="connsiteY19" fmla="*/ 581042 h 725594"/>
                <a:gd name="connsiteX20" fmla="*/ 688897 w 1439506"/>
                <a:gd name="connsiteY20" fmla="*/ 587825 h 725594"/>
                <a:gd name="connsiteX21" fmla="*/ 695679 w 1439506"/>
                <a:gd name="connsiteY21" fmla="*/ 617216 h 725594"/>
                <a:gd name="connsiteX22" fmla="*/ 772550 w 1439506"/>
                <a:gd name="connsiteY22" fmla="*/ 626260 h 725594"/>
                <a:gd name="connsiteX23" fmla="*/ 815506 w 1439506"/>
                <a:gd name="connsiteY23" fmla="*/ 583303 h 725594"/>
                <a:gd name="connsiteX24" fmla="*/ 808724 w 1439506"/>
                <a:gd name="connsiteY24" fmla="*/ 547129 h 725594"/>
                <a:gd name="connsiteX25" fmla="*/ 797419 w 1439506"/>
                <a:gd name="connsiteY25" fmla="*/ 522260 h 725594"/>
                <a:gd name="connsiteX26" fmla="*/ 801941 w 1439506"/>
                <a:gd name="connsiteY26" fmla="*/ 461216 h 725594"/>
                <a:gd name="connsiteX27" fmla="*/ 790637 w 1439506"/>
                <a:gd name="connsiteY27" fmla="*/ 431825 h 725594"/>
                <a:gd name="connsiteX28" fmla="*/ 820028 w 1439506"/>
                <a:gd name="connsiteY28" fmla="*/ 409217 h 725594"/>
                <a:gd name="connsiteX29" fmla="*/ 824550 w 1439506"/>
                <a:gd name="connsiteY29" fmla="*/ 302956 h 725594"/>
                <a:gd name="connsiteX30" fmla="*/ 867505 w 1439506"/>
                <a:gd name="connsiteY30" fmla="*/ 264521 h 725594"/>
                <a:gd name="connsiteX31" fmla="*/ 899159 w 1439506"/>
                <a:gd name="connsiteY31" fmla="*/ 289391 h 725594"/>
                <a:gd name="connsiteX32" fmla="*/ 903679 w 1439506"/>
                <a:gd name="connsiteY32" fmla="*/ 325565 h 725594"/>
                <a:gd name="connsiteX33" fmla="*/ 966984 w 1439506"/>
                <a:gd name="connsiteY33" fmla="*/ 336869 h 725594"/>
                <a:gd name="connsiteX34" fmla="*/ 978289 w 1439506"/>
                <a:gd name="connsiteY34" fmla="*/ 368521 h 725594"/>
                <a:gd name="connsiteX35" fmla="*/ 1041593 w 1439506"/>
                <a:gd name="connsiteY35" fmla="*/ 366260 h 725594"/>
                <a:gd name="connsiteX36" fmla="*/ 1089072 w 1439506"/>
                <a:gd name="connsiteY36" fmla="*/ 348173 h 725594"/>
                <a:gd name="connsiteX37" fmla="*/ 1141071 w 1439506"/>
                <a:gd name="connsiteY37" fmla="*/ 352695 h 725594"/>
                <a:gd name="connsiteX38" fmla="*/ 1172724 w 1439506"/>
                <a:gd name="connsiteY38" fmla="*/ 334608 h 725594"/>
                <a:gd name="connsiteX39" fmla="*/ 1195332 w 1439506"/>
                <a:gd name="connsiteY39" fmla="*/ 350434 h 725594"/>
                <a:gd name="connsiteX40" fmla="*/ 1242811 w 1439506"/>
                <a:gd name="connsiteY40" fmla="*/ 323304 h 725594"/>
                <a:gd name="connsiteX41" fmla="*/ 1321941 w 1439506"/>
                <a:gd name="connsiteY41" fmla="*/ 330086 h 725594"/>
                <a:gd name="connsiteX42" fmla="*/ 1337766 w 1439506"/>
                <a:gd name="connsiteY42" fmla="*/ 422782 h 725594"/>
                <a:gd name="connsiteX43" fmla="*/ 1321941 w 1439506"/>
                <a:gd name="connsiteY43" fmla="*/ 465738 h 725594"/>
                <a:gd name="connsiteX44" fmla="*/ 1292549 w 1439506"/>
                <a:gd name="connsiteY44" fmla="*/ 515477 h 725594"/>
                <a:gd name="connsiteX45" fmla="*/ 1299332 w 1439506"/>
                <a:gd name="connsiteY45" fmla="*/ 542608 h 725594"/>
                <a:gd name="connsiteX46" fmla="*/ 1301593 w 1439506"/>
                <a:gd name="connsiteY46" fmla="*/ 581042 h 725594"/>
                <a:gd name="connsiteX47" fmla="*/ 1333246 w 1439506"/>
                <a:gd name="connsiteY47" fmla="*/ 612694 h 725594"/>
                <a:gd name="connsiteX48" fmla="*/ 1346810 w 1439506"/>
                <a:gd name="connsiteY48" fmla="*/ 617216 h 725594"/>
                <a:gd name="connsiteX49" fmla="*/ 1364897 w 1439506"/>
                <a:gd name="connsiteY49" fmla="*/ 657912 h 725594"/>
                <a:gd name="connsiteX50" fmla="*/ 1398811 w 1439506"/>
                <a:gd name="connsiteY50" fmla="*/ 660172 h 725594"/>
                <a:gd name="connsiteX51" fmla="*/ 1439506 w 1439506"/>
                <a:gd name="connsiteY51" fmla="*/ 660172 h 725594"/>
                <a:gd name="connsiteX52" fmla="*/ 1411752 w 1439506"/>
                <a:gd name="connsiteY52" fmla="*/ 725594 h 725594"/>
                <a:gd name="connsiteX53" fmla="*/ 1319563 w 1439506"/>
                <a:gd name="connsiteY53" fmla="*/ 725594 h 725594"/>
                <a:gd name="connsiteX54" fmla="*/ 1027062 w 1439506"/>
                <a:gd name="connsiteY54" fmla="*/ 547133 h 725594"/>
                <a:gd name="connsiteX55" fmla="*/ 0 w 1439506"/>
                <a:gd name="connsiteY55" fmla="*/ 725594 h 725594"/>
                <a:gd name="connsiteX56" fmla="*/ 1593 w 1439506"/>
                <a:gd name="connsiteY56" fmla="*/ 721216 h 725594"/>
                <a:gd name="connsiteX57" fmla="*/ 15158 w 1439506"/>
                <a:gd name="connsiteY57" fmla="*/ 718955 h 725594"/>
                <a:gd name="connsiteX58" fmla="*/ 26461 w 1439506"/>
                <a:gd name="connsiteY58" fmla="*/ 669216 h 725594"/>
                <a:gd name="connsiteX59" fmla="*/ 42288 w 1439506"/>
                <a:gd name="connsiteY59" fmla="*/ 651129 h 725594"/>
                <a:gd name="connsiteX60" fmla="*/ 42288 w 1439506"/>
                <a:gd name="connsiteY60" fmla="*/ 628520 h 725594"/>
                <a:gd name="connsiteX61" fmla="*/ 33245 w 1439506"/>
                <a:gd name="connsiteY61" fmla="*/ 608173 h 725594"/>
                <a:gd name="connsiteX62" fmla="*/ 57494 w 1439506"/>
                <a:gd name="connsiteY62" fmla="*/ 564085 h 725594"/>
                <a:gd name="connsiteX63" fmla="*/ 106723 w 1439506"/>
                <a:gd name="connsiteY63" fmla="*/ 564085 h 725594"/>
                <a:gd name="connsiteX64" fmla="*/ 110114 w 1439506"/>
                <a:gd name="connsiteY64" fmla="*/ 533564 h 725594"/>
                <a:gd name="connsiteX65" fmla="*/ 116896 w 1439506"/>
                <a:gd name="connsiteY65" fmla="*/ 509825 h 725594"/>
                <a:gd name="connsiteX66" fmla="*/ 157593 w 1439506"/>
                <a:gd name="connsiteY66" fmla="*/ 503043 h 725594"/>
                <a:gd name="connsiteX67" fmla="*/ 167766 w 1439506"/>
                <a:gd name="connsiteY67" fmla="*/ 486086 h 725594"/>
                <a:gd name="connsiteX68" fmla="*/ 211854 w 1439506"/>
                <a:gd name="connsiteY68" fmla="*/ 475912 h 725594"/>
                <a:gd name="connsiteX69" fmla="*/ 228810 w 1439506"/>
                <a:gd name="connsiteY69" fmla="*/ 455564 h 725594"/>
                <a:gd name="connsiteX70" fmla="*/ 262723 w 1439506"/>
                <a:gd name="connsiteY70" fmla="*/ 445390 h 725594"/>
                <a:gd name="connsiteX71" fmla="*/ 276288 w 1439506"/>
                <a:gd name="connsiteY71" fmla="*/ 408087 h 725594"/>
                <a:gd name="connsiteX72" fmla="*/ 310202 w 1439506"/>
                <a:gd name="connsiteY72" fmla="*/ 391130 h 725594"/>
                <a:gd name="connsiteX73" fmla="*/ 337332 w 1439506"/>
                <a:gd name="connsiteY73" fmla="*/ 401303 h 725594"/>
                <a:gd name="connsiteX74" fmla="*/ 340723 w 1439506"/>
                <a:gd name="connsiteY74" fmla="*/ 377564 h 725594"/>
                <a:gd name="connsiteX75" fmla="*/ 388201 w 1439506"/>
                <a:gd name="connsiteY75" fmla="*/ 370782 h 725594"/>
                <a:gd name="connsiteX76" fmla="*/ 398375 w 1439506"/>
                <a:gd name="connsiteY76" fmla="*/ 326695 h 725594"/>
                <a:gd name="connsiteX77" fmla="*/ 374637 w 1439506"/>
                <a:gd name="connsiteY77" fmla="*/ 306347 h 725594"/>
                <a:gd name="connsiteX78" fmla="*/ 378028 w 1439506"/>
                <a:gd name="connsiteY78" fmla="*/ 289391 h 725594"/>
                <a:gd name="connsiteX79" fmla="*/ 367854 w 1439506"/>
                <a:gd name="connsiteY79" fmla="*/ 269043 h 725594"/>
                <a:gd name="connsiteX80" fmla="*/ 371245 w 1439506"/>
                <a:gd name="connsiteY80" fmla="*/ 245304 h 725594"/>
                <a:gd name="connsiteX81" fmla="*/ 405158 w 1439506"/>
                <a:gd name="connsiteY81" fmla="*/ 245304 h 725594"/>
                <a:gd name="connsiteX82" fmla="*/ 411940 w 1439506"/>
                <a:gd name="connsiteY82" fmla="*/ 194435 h 725594"/>
                <a:gd name="connsiteX83" fmla="*/ 381419 w 1439506"/>
                <a:gd name="connsiteY83" fmla="*/ 174087 h 725594"/>
                <a:gd name="connsiteX84" fmla="*/ 401767 w 1439506"/>
                <a:gd name="connsiteY84" fmla="*/ 119826 h 725594"/>
                <a:gd name="connsiteX85" fmla="*/ 398375 w 1439506"/>
                <a:gd name="connsiteY85" fmla="*/ 106261 h 725594"/>
                <a:gd name="connsiteX86" fmla="*/ 415331 w 1439506"/>
                <a:gd name="connsiteY86" fmla="*/ 79130 h 725594"/>
                <a:gd name="connsiteX87" fmla="*/ 439071 w 1439506"/>
                <a:gd name="connsiteY87" fmla="*/ 85913 h 725594"/>
                <a:gd name="connsiteX88" fmla="*/ 456028 w 1439506"/>
                <a:gd name="connsiteY88" fmla="*/ 52000 h 725594"/>
                <a:gd name="connsiteX89" fmla="*/ 456028 w 1439506"/>
                <a:gd name="connsiteY89" fmla="*/ 24870 h 725594"/>
                <a:gd name="connsiteX90" fmla="*/ 472984 w 1439506"/>
                <a:gd name="connsiteY90" fmla="*/ 1131 h 725594"/>
                <a:gd name="connsiteX91" fmla="*/ 472828 w 1439506"/>
                <a:gd name="connsiteY91" fmla="*/ 841 h 725594"/>
                <a:gd name="connsiteX92" fmla="*/ 476375 w 1439506"/>
                <a:gd name="connsiteY92" fmla="*/ 0 h 725594"/>
                <a:gd name="connsiteX0" fmla="*/ 1027062 w 1439506"/>
                <a:gd name="connsiteY0" fmla="*/ 547133 h 725594"/>
                <a:gd name="connsiteX1" fmla="*/ 0 w 1439506"/>
                <a:gd name="connsiteY1" fmla="*/ 725594 h 725594"/>
                <a:gd name="connsiteX2" fmla="*/ 1593 w 1439506"/>
                <a:gd name="connsiteY2" fmla="*/ 721216 h 725594"/>
                <a:gd name="connsiteX3" fmla="*/ 15158 w 1439506"/>
                <a:gd name="connsiteY3" fmla="*/ 718955 h 725594"/>
                <a:gd name="connsiteX4" fmla="*/ 26461 w 1439506"/>
                <a:gd name="connsiteY4" fmla="*/ 669216 h 725594"/>
                <a:gd name="connsiteX5" fmla="*/ 42288 w 1439506"/>
                <a:gd name="connsiteY5" fmla="*/ 651129 h 725594"/>
                <a:gd name="connsiteX6" fmla="*/ 42288 w 1439506"/>
                <a:gd name="connsiteY6" fmla="*/ 628520 h 725594"/>
                <a:gd name="connsiteX7" fmla="*/ 33245 w 1439506"/>
                <a:gd name="connsiteY7" fmla="*/ 608173 h 725594"/>
                <a:gd name="connsiteX8" fmla="*/ 57494 w 1439506"/>
                <a:gd name="connsiteY8" fmla="*/ 564085 h 725594"/>
                <a:gd name="connsiteX9" fmla="*/ 106723 w 1439506"/>
                <a:gd name="connsiteY9" fmla="*/ 564085 h 725594"/>
                <a:gd name="connsiteX10" fmla="*/ 110114 w 1439506"/>
                <a:gd name="connsiteY10" fmla="*/ 533564 h 725594"/>
                <a:gd name="connsiteX11" fmla="*/ 116896 w 1439506"/>
                <a:gd name="connsiteY11" fmla="*/ 509825 h 725594"/>
                <a:gd name="connsiteX12" fmla="*/ 157593 w 1439506"/>
                <a:gd name="connsiteY12" fmla="*/ 503043 h 725594"/>
                <a:gd name="connsiteX13" fmla="*/ 167766 w 1439506"/>
                <a:gd name="connsiteY13" fmla="*/ 486086 h 725594"/>
                <a:gd name="connsiteX14" fmla="*/ 211854 w 1439506"/>
                <a:gd name="connsiteY14" fmla="*/ 475912 h 725594"/>
                <a:gd name="connsiteX15" fmla="*/ 228810 w 1439506"/>
                <a:gd name="connsiteY15" fmla="*/ 455564 h 725594"/>
                <a:gd name="connsiteX16" fmla="*/ 262723 w 1439506"/>
                <a:gd name="connsiteY16" fmla="*/ 445390 h 725594"/>
                <a:gd name="connsiteX17" fmla="*/ 276288 w 1439506"/>
                <a:gd name="connsiteY17" fmla="*/ 408087 h 725594"/>
                <a:gd name="connsiteX18" fmla="*/ 310202 w 1439506"/>
                <a:gd name="connsiteY18" fmla="*/ 391130 h 725594"/>
                <a:gd name="connsiteX19" fmla="*/ 337332 w 1439506"/>
                <a:gd name="connsiteY19" fmla="*/ 401303 h 725594"/>
                <a:gd name="connsiteX20" fmla="*/ 340723 w 1439506"/>
                <a:gd name="connsiteY20" fmla="*/ 377564 h 725594"/>
                <a:gd name="connsiteX21" fmla="*/ 388201 w 1439506"/>
                <a:gd name="connsiteY21" fmla="*/ 370782 h 725594"/>
                <a:gd name="connsiteX22" fmla="*/ 398375 w 1439506"/>
                <a:gd name="connsiteY22" fmla="*/ 326695 h 725594"/>
                <a:gd name="connsiteX23" fmla="*/ 374637 w 1439506"/>
                <a:gd name="connsiteY23" fmla="*/ 306347 h 725594"/>
                <a:gd name="connsiteX24" fmla="*/ 378028 w 1439506"/>
                <a:gd name="connsiteY24" fmla="*/ 289391 h 725594"/>
                <a:gd name="connsiteX25" fmla="*/ 367854 w 1439506"/>
                <a:gd name="connsiteY25" fmla="*/ 269043 h 725594"/>
                <a:gd name="connsiteX26" fmla="*/ 371245 w 1439506"/>
                <a:gd name="connsiteY26" fmla="*/ 245304 h 725594"/>
                <a:gd name="connsiteX27" fmla="*/ 405158 w 1439506"/>
                <a:gd name="connsiteY27" fmla="*/ 245304 h 725594"/>
                <a:gd name="connsiteX28" fmla="*/ 411940 w 1439506"/>
                <a:gd name="connsiteY28" fmla="*/ 194435 h 725594"/>
                <a:gd name="connsiteX29" fmla="*/ 381419 w 1439506"/>
                <a:gd name="connsiteY29" fmla="*/ 174087 h 725594"/>
                <a:gd name="connsiteX30" fmla="*/ 401767 w 1439506"/>
                <a:gd name="connsiteY30" fmla="*/ 119826 h 725594"/>
                <a:gd name="connsiteX31" fmla="*/ 398375 w 1439506"/>
                <a:gd name="connsiteY31" fmla="*/ 106261 h 725594"/>
                <a:gd name="connsiteX32" fmla="*/ 415331 w 1439506"/>
                <a:gd name="connsiteY32" fmla="*/ 79130 h 725594"/>
                <a:gd name="connsiteX33" fmla="*/ 439071 w 1439506"/>
                <a:gd name="connsiteY33" fmla="*/ 85913 h 725594"/>
                <a:gd name="connsiteX34" fmla="*/ 456028 w 1439506"/>
                <a:gd name="connsiteY34" fmla="*/ 52000 h 725594"/>
                <a:gd name="connsiteX35" fmla="*/ 456028 w 1439506"/>
                <a:gd name="connsiteY35" fmla="*/ 24870 h 725594"/>
                <a:gd name="connsiteX36" fmla="*/ 472984 w 1439506"/>
                <a:gd name="connsiteY36" fmla="*/ 1131 h 725594"/>
                <a:gd name="connsiteX37" fmla="*/ 472828 w 1439506"/>
                <a:gd name="connsiteY37" fmla="*/ 841 h 725594"/>
                <a:gd name="connsiteX38" fmla="*/ 476375 w 1439506"/>
                <a:gd name="connsiteY38" fmla="*/ 0 h 725594"/>
                <a:gd name="connsiteX39" fmla="*/ 498984 w 1439506"/>
                <a:gd name="connsiteY39" fmla="*/ 63304 h 725594"/>
                <a:gd name="connsiteX40" fmla="*/ 494462 w 1439506"/>
                <a:gd name="connsiteY40" fmla="*/ 83652 h 725594"/>
                <a:gd name="connsiteX41" fmla="*/ 498984 w 1439506"/>
                <a:gd name="connsiteY41" fmla="*/ 106261 h 725594"/>
                <a:gd name="connsiteX42" fmla="*/ 523853 w 1439506"/>
                <a:gd name="connsiteY42" fmla="*/ 126609 h 725594"/>
                <a:gd name="connsiteX43" fmla="*/ 526115 w 1439506"/>
                <a:gd name="connsiteY43" fmla="*/ 162782 h 725594"/>
                <a:gd name="connsiteX44" fmla="*/ 521593 w 1439506"/>
                <a:gd name="connsiteY44" fmla="*/ 178608 h 725594"/>
                <a:gd name="connsiteX45" fmla="*/ 517071 w 1439506"/>
                <a:gd name="connsiteY45" fmla="*/ 223826 h 725594"/>
                <a:gd name="connsiteX46" fmla="*/ 503506 w 1439506"/>
                <a:gd name="connsiteY46" fmla="*/ 246434 h 725594"/>
                <a:gd name="connsiteX47" fmla="*/ 517071 w 1439506"/>
                <a:gd name="connsiteY47" fmla="*/ 282608 h 725594"/>
                <a:gd name="connsiteX48" fmla="*/ 510289 w 1439506"/>
                <a:gd name="connsiteY48" fmla="*/ 327825 h 725594"/>
                <a:gd name="connsiteX49" fmla="*/ 480897 w 1439506"/>
                <a:gd name="connsiteY49" fmla="*/ 352695 h 725594"/>
                <a:gd name="connsiteX50" fmla="*/ 519333 w 1439506"/>
                <a:gd name="connsiteY50" fmla="*/ 377564 h 725594"/>
                <a:gd name="connsiteX51" fmla="*/ 521593 w 1439506"/>
                <a:gd name="connsiteY51" fmla="*/ 431825 h 725594"/>
                <a:gd name="connsiteX52" fmla="*/ 550983 w 1439506"/>
                <a:gd name="connsiteY52" fmla="*/ 452173 h 725594"/>
                <a:gd name="connsiteX53" fmla="*/ 589419 w 1439506"/>
                <a:gd name="connsiteY53" fmla="*/ 415999 h 725594"/>
                <a:gd name="connsiteX54" fmla="*/ 643680 w 1439506"/>
                <a:gd name="connsiteY54" fmla="*/ 454434 h 725594"/>
                <a:gd name="connsiteX55" fmla="*/ 625593 w 1439506"/>
                <a:gd name="connsiteY55" fmla="*/ 504173 h 725594"/>
                <a:gd name="connsiteX56" fmla="*/ 659505 w 1439506"/>
                <a:gd name="connsiteY56" fmla="*/ 549390 h 725594"/>
                <a:gd name="connsiteX57" fmla="*/ 661767 w 1439506"/>
                <a:gd name="connsiteY57" fmla="*/ 581042 h 725594"/>
                <a:gd name="connsiteX58" fmla="*/ 688897 w 1439506"/>
                <a:gd name="connsiteY58" fmla="*/ 587825 h 725594"/>
                <a:gd name="connsiteX59" fmla="*/ 695679 w 1439506"/>
                <a:gd name="connsiteY59" fmla="*/ 617216 h 725594"/>
                <a:gd name="connsiteX60" fmla="*/ 772550 w 1439506"/>
                <a:gd name="connsiteY60" fmla="*/ 626260 h 725594"/>
                <a:gd name="connsiteX61" fmla="*/ 815506 w 1439506"/>
                <a:gd name="connsiteY61" fmla="*/ 583303 h 725594"/>
                <a:gd name="connsiteX62" fmla="*/ 808724 w 1439506"/>
                <a:gd name="connsiteY62" fmla="*/ 547129 h 725594"/>
                <a:gd name="connsiteX63" fmla="*/ 797419 w 1439506"/>
                <a:gd name="connsiteY63" fmla="*/ 522260 h 725594"/>
                <a:gd name="connsiteX64" fmla="*/ 801941 w 1439506"/>
                <a:gd name="connsiteY64" fmla="*/ 461216 h 725594"/>
                <a:gd name="connsiteX65" fmla="*/ 790637 w 1439506"/>
                <a:gd name="connsiteY65" fmla="*/ 431825 h 725594"/>
                <a:gd name="connsiteX66" fmla="*/ 820028 w 1439506"/>
                <a:gd name="connsiteY66" fmla="*/ 409217 h 725594"/>
                <a:gd name="connsiteX67" fmla="*/ 824550 w 1439506"/>
                <a:gd name="connsiteY67" fmla="*/ 302956 h 725594"/>
                <a:gd name="connsiteX68" fmla="*/ 867505 w 1439506"/>
                <a:gd name="connsiteY68" fmla="*/ 264521 h 725594"/>
                <a:gd name="connsiteX69" fmla="*/ 899159 w 1439506"/>
                <a:gd name="connsiteY69" fmla="*/ 289391 h 725594"/>
                <a:gd name="connsiteX70" fmla="*/ 903679 w 1439506"/>
                <a:gd name="connsiteY70" fmla="*/ 325565 h 725594"/>
                <a:gd name="connsiteX71" fmla="*/ 966984 w 1439506"/>
                <a:gd name="connsiteY71" fmla="*/ 336869 h 725594"/>
                <a:gd name="connsiteX72" fmla="*/ 978289 w 1439506"/>
                <a:gd name="connsiteY72" fmla="*/ 368521 h 725594"/>
                <a:gd name="connsiteX73" fmla="*/ 1041593 w 1439506"/>
                <a:gd name="connsiteY73" fmla="*/ 366260 h 725594"/>
                <a:gd name="connsiteX74" fmla="*/ 1089072 w 1439506"/>
                <a:gd name="connsiteY74" fmla="*/ 348173 h 725594"/>
                <a:gd name="connsiteX75" fmla="*/ 1141071 w 1439506"/>
                <a:gd name="connsiteY75" fmla="*/ 352695 h 725594"/>
                <a:gd name="connsiteX76" fmla="*/ 1172724 w 1439506"/>
                <a:gd name="connsiteY76" fmla="*/ 334608 h 725594"/>
                <a:gd name="connsiteX77" fmla="*/ 1195332 w 1439506"/>
                <a:gd name="connsiteY77" fmla="*/ 350434 h 725594"/>
                <a:gd name="connsiteX78" fmla="*/ 1242811 w 1439506"/>
                <a:gd name="connsiteY78" fmla="*/ 323304 h 725594"/>
                <a:gd name="connsiteX79" fmla="*/ 1321941 w 1439506"/>
                <a:gd name="connsiteY79" fmla="*/ 330086 h 725594"/>
                <a:gd name="connsiteX80" fmla="*/ 1337766 w 1439506"/>
                <a:gd name="connsiteY80" fmla="*/ 422782 h 725594"/>
                <a:gd name="connsiteX81" fmla="*/ 1321941 w 1439506"/>
                <a:gd name="connsiteY81" fmla="*/ 465738 h 725594"/>
                <a:gd name="connsiteX82" fmla="*/ 1292549 w 1439506"/>
                <a:gd name="connsiteY82" fmla="*/ 515477 h 725594"/>
                <a:gd name="connsiteX83" fmla="*/ 1299332 w 1439506"/>
                <a:gd name="connsiteY83" fmla="*/ 542608 h 725594"/>
                <a:gd name="connsiteX84" fmla="*/ 1301593 w 1439506"/>
                <a:gd name="connsiteY84" fmla="*/ 581042 h 725594"/>
                <a:gd name="connsiteX85" fmla="*/ 1333246 w 1439506"/>
                <a:gd name="connsiteY85" fmla="*/ 612694 h 725594"/>
                <a:gd name="connsiteX86" fmla="*/ 1346810 w 1439506"/>
                <a:gd name="connsiteY86" fmla="*/ 617216 h 725594"/>
                <a:gd name="connsiteX87" fmla="*/ 1364897 w 1439506"/>
                <a:gd name="connsiteY87" fmla="*/ 657912 h 725594"/>
                <a:gd name="connsiteX88" fmla="*/ 1398811 w 1439506"/>
                <a:gd name="connsiteY88" fmla="*/ 660172 h 725594"/>
                <a:gd name="connsiteX89" fmla="*/ 1439506 w 1439506"/>
                <a:gd name="connsiteY89" fmla="*/ 660172 h 725594"/>
                <a:gd name="connsiteX90" fmla="*/ 1411752 w 1439506"/>
                <a:gd name="connsiteY90" fmla="*/ 725594 h 725594"/>
                <a:gd name="connsiteX91" fmla="*/ 1319563 w 1439506"/>
                <a:gd name="connsiteY91" fmla="*/ 725594 h 725594"/>
                <a:gd name="connsiteX92" fmla="*/ 1118502 w 1439506"/>
                <a:gd name="connsiteY92" fmla="*/ 638573 h 725594"/>
                <a:gd name="connsiteX0" fmla="*/ 0 w 1439506"/>
                <a:gd name="connsiteY0" fmla="*/ 725594 h 725594"/>
                <a:gd name="connsiteX1" fmla="*/ 1593 w 1439506"/>
                <a:gd name="connsiteY1" fmla="*/ 721216 h 725594"/>
                <a:gd name="connsiteX2" fmla="*/ 15158 w 1439506"/>
                <a:gd name="connsiteY2" fmla="*/ 718955 h 725594"/>
                <a:gd name="connsiteX3" fmla="*/ 26461 w 1439506"/>
                <a:gd name="connsiteY3" fmla="*/ 669216 h 725594"/>
                <a:gd name="connsiteX4" fmla="*/ 42288 w 1439506"/>
                <a:gd name="connsiteY4" fmla="*/ 651129 h 725594"/>
                <a:gd name="connsiteX5" fmla="*/ 42288 w 1439506"/>
                <a:gd name="connsiteY5" fmla="*/ 628520 h 725594"/>
                <a:gd name="connsiteX6" fmla="*/ 33245 w 1439506"/>
                <a:gd name="connsiteY6" fmla="*/ 608173 h 725594"/>
                <a:gd name="connsiteX7" fmla="*/ 57494 w 1439506"/>
                <a:gd name="connsiteY7" fmla="*/ 564085 h 725594"/>
                <a:gd name="connsiteX8" fmla="*/ 106723 w 1439506"/>
                <a:gd name="connsiteY8" fmla="*/ 564085 h 725594"/>
                <a:gd name="connsiteX9" fmla="*/ 110114 w 1439506"/>
                <a:gd name="connsiteY9" fmla="*/ 533564 h 725594"/>
                <a:gd name="connsiteX10" fmla="*/ 116896 w 1439506"/>
                <a:gd name="connsiteY10" fmla="*/ 509825 h 725594"/>
                <a:gd name="connsiteX11" fmla="*/ 157593 w 1439506"/>
                <a:gd name="connsiteY11" fmla="*/ 503043 h 725594"/>
                <a:gd name="connsiteX12" fmla="*/ 167766 w 1439506"/>
                <a:gd name="connsiteY12" fmla="*/ 486086 h 725594"/>
                <a:gd name="connsiteX13" fmla="*/ 211854 w 1439506"/>
                <a:gd name="connsiteY13" fmla="*/ 475912 h 725594"/>
                <a:gd name="connsiteX14" fmla="*/ 228810 w 1439506"/>
                <a:gd name="connsiteY14" fmla="*/ 455564 h 725594"/>
                <a:gd name="connsiteX15" fmla="*/ 262723 w 1439506"/>
                <a:gd name="connsiteY15" fmla="*/ 445390 h 725594"/>
                <a:gd name="connsiteX16" fmla="*/ 276288 w 1439506"/>
                <a:gd name="connsiteY16" fmla="*/ 408087 h 725594"/>
                <a:gd name="connsiteX17" fmla="*/ 310202 w 1439506"/>
                <a:gd name="connsiteY17" fmla="*/ 391130 h 725594"/>
                <a:gd name="connsiteX18" fmla="*/ 337332 w 1439506"/>
                <a:gd name="connsiteY18" fmla="*/ 401303 h 725594"/>
                <a:gd name="connsiteX19" fmla="*/ 340723 w 1439506"/>
                <a:gd name="connsiteY19" fmla="*/ 377564 h 725594"/>
                <a:gd name="connsiteX20" fmla="*/ 388201 w 1439506"/>
                <a:gd name="connsiteY20" fmla="*/ 370782 h 725594"/>
                <a:gd name="connsiteX21" fmla="*/ 398375 w 1439506"/>
                <a:gd name="connsiteY21" fmla="*/ 326695 h 725594"/>
                <a:gd name="connsiteX22" fmla="*/ 374637 w 1439506"/>
                <a:gd name="connsiteY22" fmla="*/ 306347 h 725594"/>
                <a:gd name="connsiteX23" fmla="*/ 378028 w 1439506"/>
                <a:gd name="connsiteY23" fmla="*/ 289391 h 725594"/>
                <a:gd name="connsiteX24" fmla="*/ 367854 w 1439506"/>
                <a:gd name="connsiteY24" fmla="*/ 269043 h 725594"/>
                <a:gd name="connsiteX25" fmla="*/ 371245 w 1439506"/>
                <a:gd name="connsiteY25" fmla="*/ 245304 h 725594"/>
                <a:gd name="connsiteX26" fmla="*/ 405158 w 1439506"/>
                <a:gd name="connsiteY26" fmla="*/ 245304 h 725594"/>
                <a:gd name="connsiteX27" fmla="*/ 411940 w 1439506"/>
                <a:gd name="connsiteY27" fmla="*/ 194435 h 725594"/>
                <a:gd name="connsiteX28" fmla="*/ 381419 w 1439506"/>
                <a:gd name="connsiteY28" fmla="*/ 174087 h 725594"/>
                <a:gd name="connsiteX29" fmla="*/ 401767 w 1439506"/>
                <a:gd name="connsiteY29" fmla="*/ 119826 h 725594"/>
                <a:gd name="connsiteX30" fmla="*/ 398375 w 1439506"/>
                <a:gd name="connsiteY30" fmla="*/ 106261 h 725594"/>
                <a:gd name="connsiteX31" fmla="*/ 415331 w 1439506"/>
                <a:gd name="connsiteY31" fmla="*/ 79130 h 725594"/>
                <a:gd name="connsiteX32" fmla="*/ 439071 w 1439506"/>
                <a:gd name="connsiteY32" fmla="*/ 85913 h 725594"/>
                <a:gd name="connsiteX33" fmla="*/ 456028 w 1439506"/>
                <a:gd name="connsiteY33" fmla="*/ 52000 h 725594"/>
                <a:gd name="connsiteX34" fmla="*/ 456028 w 1439506"/>
                <a:gd name="connsiteY34" fmla="*/ 24870 h 725594"/>
                <a:gd name="connsiteX35" fmla="*/ 472984 w 1439506"/>
                <a:gd name="connsiteY35" fmla="*/ 1131 h 725594"/>
                <a:gd name="connsiteX36" fmla="*/ 472828 w 1439506"/>
                <a:gd name="connsiteY36" fmla="*/ 841 h 725594"/>
                <a:gd name="connsiteX37" fmla="*/ 476375 w 1439506"/>
                <a:gd name="connsiteY37" fmla="*/ 0 h 725594"/>
                <a:gd name="connsiteX38" fmla="*/ 498984 w 1439506"/>
                <a:gd name="connsiteY38" fmla="*/ 63304 h 725594"/>
                <a:gd name="connsiteX39" fmla="*/ 494462 w 1439506"/>
                <a:gd name="connsiteY39" fmla="*/ 83652 h 725594"/>
                <a:gd name="connsiteX40" fmla="*/ 498984 w 1439506"/>
                <a:gd name="connsiteY40" fmla="*/ 106261 h 725594"/>
                <a:gd name="connsiteX41" fmla="*/ 523853 w 1439506"/>
                <a:gd name="connsiteY41" fmla="*/ 126609 h 725594"/>
                <a:gd name="connsiteX42" fmla="*/ 526115 w 1439506"/>
                <a:gd name="connsiteY42" fmla="*/ 162782 h 725594"/>
                <a:gd name="connsiteX43" fmla="*/ 521593 w 1439506"/>
                <a:gd name="connsiteY43" fmla="*/ 178608 h 725594"/>
                <a:gd name="connsiteX44" fmla="*/ 517071 w 1439506"/>
                <a:gd name="connsiteY44" fmla="*/ 223826 h 725594"/>
                <a:gd name="connsiteX45" fmla="*/ 503506 w 1439506"/>
                <a:gd name="connsiteY45" fmla="*/ 246434 h 725594"/>
                <a:gd name="connsiteX46" fmla="*/ 517071 w 1439506"/>
                <a:gd name="connsiteY46" fmla="*/ 282608 h 725594"/>
                <a:gd name="connsiteX47" fmla="*/ 510289 w 1439506"/>
                <a:gd name="connsiteY47" fmla="*/ 327825 h 725594"/>
                <a:gd name="connsiteX48" fmla="*/ 480897 w 1439506"/>
                <a:gd name="connsiteY48" fmla="*/ 352695 h 725594"/>
                <a:gd name="connsiteX49" fmla="*/ 519333 w 1439506"/>
                <a:gd name="connsiteY49" fmla="*/ 377564 h 725594"/>
                <a:gd name="connsiteX50" fmla="*/ 521593 w 1439506"/>
                <a:gd name="connsiteY50" fmla="*/ 431825 h 725594"/>
                <a:gd name="connsiteX51" fmla="*/ 550983 w 1439506"/>
                <a:gd name="connsiteY51" fmla="*/ 452173 h 725594"/>
                <a:gd name="connsiteX52" fmla="*/ 589419 w 1439506"/>
                <a:gd name="connsiteY52" fmla="*/ 415999 h 725594"/>
                <a:gd name="connsiteX53" fmla="*/ 643680 w 1439506"/>
                <a:gd name="connsiteY53" fmla="*/ 454434 h 725594"/>
                <a:gd name="connsiteX54" fmla="*/ 625593 w 1439506"/>
                <a:gd name="connsiteY54" fmla="*/ 504173 h 725594"/>
                <a:gd name="connsiteX55" fmla="*/ 659505 w 1439506"/>
                <a:gd name="connsiteY55" fmla="*/ 549390 h 725594"/>
                <a:gd name="connsiteX56" fmla="*/ 661767 w 1439506"/>
                <a:gd name="connsiteY56" fmla="*/ 581042 h 725594"/>
                <a:gd name="connsiteX57" fmla="*/ 688897 w 1439506"/>
                <a:gd name="connsiteY57" fmla="*/ 587825 h 725594"/>
                <a:gd name="connsiteX58" fmla="*/ 695679 w 1439506"/>
                <a:gd name="connsiteY58" fmla="*/ 617216 h 725594"/>
                <a:gd name="connsiteX59" fmla="*/ 772550 w 1439506"/>
                <a:gd name="connsiteY59" fmla="*/ 626260 h 725594"/>
                <a:gd name="connsiteX60" fmla="*/ 815506 w 1439506"/>
                <a:gd name="connsiteY60" fmla="*/ 583303 h 725594"/>
                <a:gd name="connsiteX61" fmla="*/ 808724 w 1439506"/>
                <a:gd name="connsiteY61" fmla="*/ 547129 h 725594"/>
                <a:gd name="connsiteX62" fmla="*/ 797419 w 1439506"/>
                <a:gd name="connsiteY62" fmla="*/ 522260 h 725594"/>
                <a:gd name="connsiteX63" fmla="*/ 801941 w 1439506"/>
                <a:gd name="connsiteY63" fmla="*/ 461216 h 725594"/>
                <a:gd name="connsiteX64" fmla="*/ 790637 w 1439506"/>
                <a:gd name="connsiteY64" fmla="*/ 431825 h 725594"/>
                <a:gd name="connsiteX65" fmla="*/ 820028 w 1439506"/>
                <a:gd name="connsiteY65" fmla="*/ 409217 h 725594"/>
                <a:gd name="connsiteX66" fmla="*/ 824550 w 1439506"/>
                <a:gd name="connsiteY66" fmla="*/ 302956 h 725594"/>
                <a:gd name="connsiteX67" fmla="*/ 867505 w 1439506"/>
                <a:gd name="connsiteY67" fmla="*/ 264521 h 725594"/>
                <a:gd name="connsiteX68" fmla="*/ 899159 w 1439506"/>
                <a:gd name="connsiteY68" fmla="*/ 289391 h 725594"/>
                <a:gd name="connsiteX69" fmla="*/ 903679 w 1439506"/>
                <a:gd name="connsiteY69" fmla="*/ 325565 h 725594"/>
                <a:gd name="connsiteX70" fmla="*/ 966984 w 1439506"/>
                <a:gd name="connsiteY70" fmla="*/ 336869 h 725594"/>
                <a:gd name="connsiteX71" fmla="*/ 978289 w 1439506"/>
                <a:gd name="connsiteY71" fmla="*/ 368521 h 725594"/>
                <a:gd name="connsiteX72" fmla="*/ 1041593 w 1439506"/>
                <a:gd name="connsiteY72" fmla="*/ 366260 h 725594"/>
                <a:gd name="connsiteX73" fmla="*/ 1089072 w 1439506"/>
                <a:gd name="connsiteY73" fmla="*/ 348173 h 725594"/>
                <a:gd name="connsiteX74" fmla="*/ 1141071 w 1439506"/>
                <a:gd name="connsiteY74" fmla="*/ 352695 h 725594"/>
                <a:gd name="connsiteX75" fmla="*/ 1172724 w 1439506"/>
                <a:gd name="connsiteY75" fmla="*/ 334608 h 725594"/>
                <a:gd name="connsiteX76" fmla="*/ 1195332 w 1439506"/>
                <a:gd name="connsiteY76" fmla="*/ 350434 h 725594"/>
                <a:gd name="connsiteX77" fmla="*/ 1242811 w 1439506"/>
                <a:gd name="connsiteY77" fmla="*/ 323304 h 725594"/>
                <a:gd name="connsiteX78" fmla="*/ 1321941 w 1439506"/>
                <a:gd name="connsiteY78" fmla="*/ 330086 h 725594"/>
                <a:gd name="connsiteX79" fmla="*/ 1337766 w 1439506"/>
                <a:gd name="connsiteY79" fmla="*/ 422782 h 725594"/>
                <a:gd name="connsiteX80" fmla="*/ 1321941 w 1439506"/>
                <a:gd name="connsiteY80" fmla="*/ 465738 h 725594"/>
                <a:gd name="connsiteX81" fmla="*/ 1292549 w 1439506"/>
                <a:gd name="connsiteY81" fmla="*/ 515477 h 725594"/>
                <a:gd name="connsiteX82" fmla="*/ 1299332 w 1439506"/>
                <a:gd name="connsiteY82" fmla="*/ 542608 h 725594"/>
                <a:gd name="connsiteX83" fmla="*/ 1301593 w 1439506"/>
                <a:gd name="connsiteY83" fmla="*/ 581042 h 725594"/>
                <a:gd name="connsiteX84" fmla="*/ 1333246 w 1439506"/>
                <a:gd name="connsiteY84" fmla="*/ 612694 h 725594"/>
                <a:gd name="connsiteX85" fmla="*/ 1346810 w 1439506"/>
                <a:gd name="connsiteY85" fmla="*/ 617216 h 725594"/>
                <a:gd name="connsiteX86" fmla="*/ 1364897 w 1439506"/>
                <a:gd name="connsiteY86" fmla="*/ 657912 h 725594"/>
                <a:gd name="connsiteX87" fmla="*/ 1398811 w 1439506"/>
                <a:gd name="connsiteY87" fmla="*/ 660172 h 725594"/>
                <a:gd name="connsiteX88" fmla="*/ 1439506 w 1439506"/>
                <a:gd name="connsiteY88" fmla="*/ 660172 h 725594"/>
                <a:gd name="connsiteX89" fmla="*/ 1411752 w 1439506"/>
                <a:gd name="connsiteY89" fmla="*/ 725594 h 725594"/>
                <a:gd name="connsiteX90" fmla="*/ 1319563 w 1439506"/>
                <a:gd name="connsiteY90" fmla="*/ 725594 h 725594"/>
                <a:gd name="connsiteX91" fmla="*/ 1118502 w 1439506"/>
                <a:gd name="connsiteY91" fmla="*/ 638573 h 725594"/>
                <a:gd name="connsiteX0" fmla="*/ 0 w 1439506"/>
                <a:gd name="connsiteY0" fmla="*/ 725594 h 725594"/>
                <a:gd name="connsiteX1" fmla="*/ 1593 w 1439506"/>
                <a:gd name="connsiteY1" fmla="*/ 721216 h 725594"/>
                <a:gd name="connsiteX2" fmla="*/ 15158 w 1439506"/>
                <a:gd name="connsiteY2" fmla="*/ 718955 h 725594"/>
                <a:gd name="connsiteX3" fmla="*/ 26461 w 1439506"/>
                <a:gd name="connsiteY3" fmla="*/ 669216 h 725594"/>
                <a:gd name="connsiteX4" fmla="*/ 42288 w 1439506"/>
                <a:gd name="connsiteY4" fmla="*/ 651129 h 725594"/>
                <a:gd name="connsiteX5" fmla="*/ 42288 w 1439506"/>
                <a:gd name="connsiteY5" fmla="*/ 628520 h 725594"/>
                <a:gd name="connsiteX6" fmla="*/ 33245 w 1439506"/>
                <a:gd name="connsiteY6" fmla="*/ 608173 h 725594"/>
                <a:gd name="connsiteX7" fmla="*/ 57494 w 1439506"/>
                <a:gd name="connsiteY7" fmla="*/ 564085 h 725594"/>
                <a:gd name="connsiteX8" fmla="*/ 106723 w 1439506"/>
                <a:gd name="connsiteY8" fmla="*/ 564085 h 725594"/>
                <a:gd name="connsiteX9" fmla="*/ 110114 w 1439506"/>
                <a:gd name="connsiteY9" fmla="*/ 533564 h 725594"/>
                <a:gd name="connsiteX10" fmla="*/ 116896 w 1439506"/>
                <a:gd name="connsiteY10" fmla="*/ 509825 h 725594"/>
                <a:gd name="connsiteX11" fmla="*/ 157593 w 1439506"/>
                <a:gd name="connsiteY11" fmla="*/ 503043 h 725594"/>
                <a:gd name="connsiteX12" fmla="*/ 167766 w 1439506"/>
                <a:gd name="connsiteY12" fmla="*/ 486086 h 725594"/>
                <a:gd name="connsiteX13" fmla="*/ 211854 w 1439506"/>
                <a:gd name="connsiteY13" fmla="*/ 475912 h 725594"/>
                <a:gd name="connsiteX14" fmla="*/ 228810 w 1439506"/>
                <a:gd name="connsiteY14" fmla="*/ 455564 h 725594"/>
                <a:gd name="connsiteX15" fmla="*/ 262723 w 1439506"/>
                <a:gd name="connsiteY15" fmla="*/ 445390 h 725594"/>
                <a:gd name="connsiteX16" fmla="*/ 276288 w 1439506"/>
                <a:gd name="connsiteY16" fmla="*/ 408087 h 725594"/>
                <a:gd name="connsiteX17" fmla="*/ 310202 w 1439506"/>
                <a:gd name="connsiteY17" fmla="*/ 391130 h 725594"/>
                <a:gd name="connsiteX18" fmla="*/ 337332 w 1439506"/>
                <a:gd name="connsiteY18" fmla="*/ 401303 h 725594"/>
                <a:gd name="connsiteX19" fmla="*/ 340723 w 1439506"/>
                <a:gd name="connsiteY19" fmla="*/ 377564 h 725594"/>
                <a:gd name="connsiteX20" fmla="*/ 388201 w 1439506"/>
                <a:gd name="connsiteY20" fmla="*/ 370782 h 725594"/>
                <a:gd name="connsiteX21" fmla="*/ 398375 w 1439506"/>
                <a:gd name="connsiteY21" fmla="*/ 326695 h 725594"/>
                <a:gd name="connsiteX22" fmla="*/ 374637 w 1439506"/>
                <a:gd name="connsiteY22" fmla="*/ 306347 h 725594"/>
                <a:gd name="connsiteX23" fmla="*/ 378028 w 1439506"/>
                <a:gd name="connsiteY23" fmla="*/ 289391 h 725594"/>
                <a:gd name="connsiteX24" fmla="*/ 367854 w 1439506"/>
                <a:gd name="connsiteY24" fmla="*/ 269043 h 725594"/>
                <a:gd name="connsiteX25" fmla="*/ 371245 w 1439506"/>
                <a:gd name="connsiteY25" fmla="*/ 245304 h 725594"/>
                <a:gd name="connsiteX26" fmla="*/ 405158 w 1439506"/>
                <a:gd name="connsiteY26" fmla="*/ 245304 h 725594"/>
                <a:gd name="connsiteX27" fmla="*/ 411940 w 1439506"/>
                <a:gd name="connsiteY27" fmla="*/ 194435 h 725594"/>
                <a:gd name="connsiteX28" fmla="*/ 381419 w 1439506"/>
                <a:gd name="connsiteY28" fmla="*/ 174087 h 725594"/>
                <a:gd name="connsiteX29" fmla="*/ 401767 w 1439506"/>
                <a:gd name="connsiteY29" fmla="*/ 119826 h 725594"/>
                <a:gd name="connsiteX30" fmla="*/ 398375 w 1439506"/>
                <a:gd name="connsiteY30" fmla="*/ 106261 h 725594"/>
                <a:gd name="connsiteX31" fmla="*/ 415331 w 1439506"/>
                <a:gd name="connsiteY31" fmla="*/ 79130 h 725594"/>
                <a:gd name="connsiteX32" fmla="*/ 439071 w 1439506"/>
                <a:gd name="connsiteY32" fmla="*/ 85913 h 725594"/>
                <a:gd name="connsiteX33" fmla="*/ 456028 w 1439506"/>
                <a:gd name="connsiteY33" fmla="*/ 52000 h 725594"/>
                <a:gd name="connsiteX34" fmla="*/ 456028 w 1439506"/>
                <a:gd name="connsiteY34" fmla="*/ 24870 h 725594"/>
                <a:gd name="connsiteX35" fmla="*/ 472984 w 1439506"/>
                <a:gd name="connsiteY35" fmla="*/ 1131 h 725594"/>
                <a:gd name="connsiteX36" fmla="*/ 472828 w 1439506"/>
                <a:gd name="connsiteY36" fmla="*/ 841 h 725594"/>
                <a:gd name="connsiteX37" fmla="*/ 476375 w 1439506"/>
                <a:gd name="connsiteY37" fmla="*/ 0 h 725594"/>
                <a:gd name="connsiteX38" fmla="*/ 498984 w 1439506"/>
                <a:gd name="connsiteY38" fmla="*/ 63304 h 725594"/>
                <a:gd name="connsiteX39" fmla="*/ 494462 w 1439506"/>
                <a:gd name="connsiteY39" fmla="*/ 83652 h 725594"/>
                <a:gd name="connsiteX40" fmla="*/ 498984 w 1439506"/>
                <a:gd name="connsiteY40" fmla="*/ 106261 h 725594"/>
                <a:gd name="connsiteX41" fmla="*/ 523853 w 1439506"/>
                <a:gd name="connsiteY41" fmla="*/ 126609 h 725594"/>
                <a:gd name="connsiteX42" fmla="*/ 526115 w 1439506"/>
                <a:gd name="connsiteY42" fmla="*/ 162782 h 725594"/>
                <a:gd name="connsiteX43" fmla="*/ 521593 w 1439506"/>
                <a:gd name="connsiteY43" fmla="*/ 178608 h 725594"/>
                <a:gd name="connsiteX44" fmla="*/ 517071 w 1439506"/>
                <a:gd name="connsiteY44" fmla="*/ 223826 h 725594"/>
                <a:gd name="connsiteX45" fmla="*/ 503506 w 1439506"/>
                <a:gd name="connsiteY45" fmla="*/ 246434 h 725594"/>
                <a:gd name="connsiteX46" fmla="*/ 517071 w 1439506"/>
                <a:gd name="connsiteY46" fmla="*/ 282608 h 725594"/>
                <a:gd name="connsiteX47" fmla="*/ 510289 w 1439506"/>
                <a:gd name="connsiteY47" fmla="*/ 327825 h 725594"/>
                <a:gd name="connsiteX48" fmla="*/ 480897 w 1439506"/>
                <a:gd name="connsiteY48" fmla="*/ 352695 h 725594"/>
                <a:gd name="connsiteX49" fmla="*/ 519333 w 1439506"/>
                <a:gd name="connsiteY49" fmla="*/ 377564 h 725594"/>
                <a:gd name="connsiteX50" fmla="*/ 521593 w 1439506"/>
                <a:gd name="connsiteY50" fmla="*/ 431825 h 725594"/>
                <a:gd name="connsiteX51" fmla="*/ 550983 w 1439506"/>
                <a:gd name="connsiteY51" fmla="*/ 452173 h 725594"/>
                <a:gd name="connsiteX52" fmla="*/ 589419 w 1439506"/>
                <a:gd name="connsiteY52" fmla="*/ 415999 h 725594"/>
                <a:gd name="connsiteX53" fmla="*/ 643680 w 1439506"/>
                <a:gd name="connsiteY53" fmla="*/ 454434 h 725594"/>
                <a:gd name="connsiteX54" fmla="*/ 625593 w 1439506"/>
                <a:gd name="connsiteY54" fmla="*/ 504173 h 725594"/>
                <a:gd name="connsiteX55" fmla="*/ 659505 w 1439506"/>
                <a:gd name="connsiteY55" fmla="*/ 549390 h 725594"/>
                <a:gd name="connsiteX56" fmla="*/ 661767 w 1439506"/>
                <a:gd name="connsiteY56" fmla="*/ 581042 h 725594"/>
                <a:gd name="connsiteX57" fmla="*/ 688897 w 1439506"/>
                <a:gd name="connsiteY57" fmla="*/ 587825 h 725594"/>
                <a:gd name="connsiteX58" fmla="*/ 695679 w 1439506"/>
                <a:gd name="connsiteY58" fmla="*/ 617216 h 725594"/>
                <a:gd name="connsiteX59" fmla="*/ 772550 w 1439506"/>
                <a:gd name="connsiteY59" fmla="*/ 626260 h 725594"/>
                <a:gd name="connsiteX60" fmla="*/ 815506 w 1439506"/>
                <a:gd name="connsiteY60" fmla="*/ 583303 h 725594"/>
                <a:gd name="connsiteX61" fmla="*/ 808724 w 1439506"/>
                <a:gd name="connsiteY61" fmla="*/ 547129 h 725594"/>
                <a:gd name="connsiteX62" fmla="*/ 797419 w 1439506"/>
                <a:gd name="connsiteY62" fmla="*/ 522260 h 725594"/>
                <a:gd name="connsiteX63" fmla="*/ 801941 w 1439506"/>
                <a:gd name="connsiteY63" fmla="*/ 461216 h 725594"/>
                <a:gd name="connsiteX64" fmla="*/ 790637 w 1439506"/>
                <a:gd name="connsiteY64" fmla="*/ 431825 h 725594"/>
                <a:gd name="connsiteX65" fmla="*/ 820028 w 1439506"/>
                <a:gd name="connsiteY65" fmla="*/ 409217 h 725594"/>
                <a:gd name="connsiteX66" fmla="*/ 824550 w 1439506"/>
                <a:gd name="connsiteY66" fmla="*/ 302956 h 725594"/>
                <a:gd name="connsiteX67" fmla="*/ 867505 w 1439506"/>
                <a:gd name="connsiteY67" fmla="*/ 264521 h 725594"/>
                <a:gd name="connsiteX68" fmla="*/ 899159 w 1439506"/>
                <a:gd name="connsiteY68" fmla="*/ 289391 h 725594"/>
                <a:gd name="connsiteX69" fmla="*/ 903679 w 1439506"/>
                <a:gd name="connsiteY69" fmla="*/ 325565 h 725594"/>
                <a:gd name="connsiteX70" fmla="*/ 966984 w 1439506"/>
                <a:gd name="connsiteY70" fmla="*/ 336869 h 725594"/>
                <a:gd name="connsiteX71" fmla="*/ 978289 w 1439506"/>
                <a:gd name="connsiteY71" fmla="*/ 368521 h 725594"/>
                <a:gd name="connsiteX72" fmla="*/ 1041593 w 1439506"/>
                <a:gd name="connsiteY72" fmla="*/ 366260 h 725594"/>
                <a:gd name="connsiteX73" fmla="*/ 1089072 w 1439506"/>
                <a:gd name="connsiteY73" fmla="*/ 348173 h 725594"/>
                <a:gd name="connsiteX74" fmla="*/ 1141071 w 1439506"/>
                <a:gd name="connsiteY74" fmla="*/ 352695 h 725594"/>
                <a:gd name="connsiteX75" fmla="*/ 1172724 w 1439506"/>
                <a:gd name="connsiteY75" fmla="*/ 334608 h 725594"/>
                <a:gd name="connsiteX76" fmla="*/ 1195332 w 1439506"/>
                <a:gd name="connsiteY76" fmla="*/ 350434 h 725594"/>
                <a:gd name="connsiteX77" fmla="*/ 1242811 w 1439506"/>
                <a:gd name="connsiteY77" fmla="*/ 323304 h 725594"/>
                <a:gd name="connsiteX78" fmla="*/ 1321941 w 1439506"/>
                <a:gd name="connsiteY78" fmla="*/ 330086 h 725594"/>
                <a:gd name="connsiteX79" fmla="*/ 1337766 w 1439506"/>
                <a:gd name="connsiteY79" fmla="*/ 422782 h 725594"/>
                <a:gd name="connsiteX80" fmla="*/ 1321941 w 1439506"/>
                <a:gd name="connsiteY80" fmla="*/ 465738 h 725594"/>
                <a:gd name="connsiteX81" fmla="*/ 1292549 w 1439506"/>
                <a:gd name="connsiteY81" fmla="*/ 515477 h 725594"/>
                <a:gd name="connsiteX82" fmla="*/ 1299332 w 1439506"/>
                <a:gd name="connsiteY82" fmla="*/ 542608 h 725594"/>
                <a:gd name="connsiteX83" fmla="*/ 1301593 w 1439506"/>
                <a:gd name="connsiteY83" fmla="*/ 581042 h 725594"/>
                <a:gd name="connsiteX84" fmla="*/ 1333246 w 1439506"/>
                <a:gd name="connsiteY84" fmla="*/ 612694 h 725594"/>
                <a:gd name="connsiteX85" fmla="*/ 1346810 w 1439506"/>
                <a:gd name="connsiteY85" fmla="*/ 617216 h 725594"/>
                <a:gd name="connsiteX86" fmla="*/ 1364897 w 1439506"/>
                <a:gd name="connsiteY86" fmla="*/ 657912 h 725594"/>
                <a:gd name="connsiteX87" fmla="*/ 1398811 w 1439506"/>
                <a:gd name="connsiteY87" fmla="*/ 660172 h 725594"/>
                <a:gd name="connsiteX88" fmla="*/ 1439506 w 1439506"/>
                <a:gd name="connsiteY88" fmla="*/ 660172 h 725594"/>
                <a:gd name="connsiteX89" fmla="*/ 1411752 w 1439506"/>
                <a:gd name="connsiteY89" fmla="*/ 725594 h 725594"/>
                <a:gd name="connsiteX90" fmla="*/ 1319563 w 1439506"/>
                <a:gd name="connsiteY90" fmla="*/ 725594 h 725594"/>
                <a:gd name="connsiteX0" fmla="*/ 0 w 1439506"/>
                <a:gd name="connsiteY0" fmla="*/ 725594 h 725594"/>
                <a:gd name="connsiteX1" fmla="*/ 1593 w 1439506"/>
                <a:gd name="connsiteY1" fmla="*/ 721216 h 725594"/>
                <a:gd name="connsiteX2" fmla="*/ 15158 w 1439506"/>
                <a:gd name="connsiteY2" fmla="*/ 718955 h 725594"/>
                <a:gd name="connsiteX3" fmla="*/ 26461 w 1439506"/>
                <a:gd name="connsiteY3" fmla="*/ 669216 h 725594"/>
                <a:gd name="connsiteX4" fmla="*/ 42288 w 1439506"/>
                <a:gd name="connsiteY4" fmla="*/ 651129 h 725594"/>
                <a:gd name="connsiteX5" fmla="*/ 42288 w 1439506"/>
                <a:gd name="connsiteY5" fmla="*/ 628520 h 725594"/>
                <a:gd name="connsiteX6" fmla="*/ 33245 w 1439506"/>
                <a:gd name="connsiteY6" fmla="*/ 608173 h 725594"/>
                <a:gd name="connsiteX7" fmla="*/ 57494 w 1439506"/>
                <a:gd name="connsiteY7" fmla="*/ 564085 h 725594"/>
                <a:gd name="connsiteX8" fmla="*/ 106723 w 1439506"/>
                <a:gd name="connsiteY8" fmla="*/ 564085 h 725594"/>
                <a:gd name="connsiteX9" fmla="*/ 110114 w 1439506"/>
                <a:gd name="connsiteY9" fmla="*/ 533564 h 725594"/>
                <a:gd name="connsiteX10" fmla="*/ 116896 w 1439506"/>
                <a:gd name="connsiteY10" fmla="*/ 509825 h 725594"/>
                <a:gd name="connsiteX11" fmla="*/ 157593 w 1439506"/>
                <a:gd name="connsiteY11" fmla="*/ 503043 h 725594"/>
                <a:gd name="connsiteX12" fmla="*/ 167766 w 1439506"/>
                <a:gd name="connsiteY12" fmla="*/ 486086 h 725594"/>
                <a:gd name="connsiteX13" fmla="*/ 211854 w 1439506"/>
                <a:gd name="connsiteY13" fmla="*/ 475912 h 725594"/>
                <a:gd name="connsiteX14" fmla="*/ 228810 w 1439506"/>
                <a:gd name="connsiteY14" fmla="*/ 455564 h 725594"/>
                <a:gd name="connsiteX15" fmla="*/ 262723 w 1439506"/>
                <a:gd name="connsiteY15" fmla="*/ 445390 h 725594"/>
                <a:gd name="connsiteX16" fmla="*/ 276288 w 1439506"/>
                <a:gd name="connsiteY16" fmla="*/ 408087 h 725594"/>
                <a:gd name="connsiteX17" fmla="*/ 310202 w 1439506"/>
                <a:gd name="connsiteY17" fmla="*/ 391130 h 725594"/>
                <a:gd name="connsiteX18" fmla="*/ 337332 w 1439506"/>
                <a:gd name="connsiteY18" fmla="*/ 401303 h 725594"/>
                <a:gd name="connsiteX19" fmla="*/ 340723 w 1439506"/>
                <a:gd name="connsiteY19" fmla="*/ 377564 h 725594"/>
                <a:gd name="connsiteX20" fmla="*/ 388201 w 1439506"/>
                <a:gd name="connsiteY20" fmla="*/ 370782 h 725594"/>
                <a:gd name="connsiteX21" fmla="*/ 398375 w 1439506"/>
                <a:gd name="connsiteY21" fmla="*/ 326695 h 725594"/>
                <a:gd name="connsiteX22" fmla="*/ 374637 w 1439506"/>
                <a:gd name="connsiteY22" fmla="*/ 306347 h 725594"/>
                <a:gd name="connsiteX23" fmla="*/ 378028 w 1439506"/>
                <a:gd name="connsiteY23" fmla="*/ 289391 h 725594"/>
                <a:gd name="connsiteX24" fmla="*/ 367854 w 1439506"/>
                <a:gd name="connsiteY24" fmla="*/ 269043 h 725594"/>
                <a:gd name="connsiteX25" fmla="*/ 371245 w 1439506"/>
                <a:gd name="connsiteY25" fmla="*/ 245304 h 725594"/>
                <a:gd name="connsiteX26" fmla="*/ 405158 w 1439506"/>
                <a:gd name="connsiteY26" fmla="*/ 245304 h 725594"/>
                <a:gd name="connsiteX27" fmla="*/ 411940 w 1439506"/>
                <a:gd name="connsiteY27" fmla="*/ 194435 h 725594"/>
                <a:gd name="connsiteX28" fmla="*/ 381419 w 1439506"/>
                <a:gd name="connsiteY28" fmla="*/ 174087 h 725594"/>
                <a:gd name="connsiteX29" fmla="*/ 401767 w 1439506"/>
                <a:gd name="connsiteY29" fmla="*/ 119826 h 725594"/>
                <a:gd name="connsiteX30" fmla="*/ 398375 w 1439506"/>
                <a:gd name="connsiteY30" fmla="*/ 106261 h 725594"/>
                <a:gd name="connsiteX31" fmla="*/ 415331 w 1439506"/>
                <a:gd name="connsiteY31" fmla="*/ 79130 h 725594"/>
                <a:gd name="connsiteX32" fmla="*/ 439071 w 1439506"/>
                <a:gd name="connsiteY32" fmla="*/ 85913 h 725594"/>
                <a:gd name="connsiteX33" fmla="*/ 456028 w 1439506"/>
                <a:gd name="connsiteY33" fmla="*/ 52000 h 725594"/>
                <a:gd name="connsiteX34" fmla="*/ 456028 w 1439506"/>
                <a:gd name="connsiteY34" fmla="*/ 24870 h 725594"/>
                <a:gd name="connsiteX35" fmla="*/ 472984 w 1439506"/>
                <a:gd name="connsiteY35" fmla="*/ 1131 h 725594"/>
                <a:gd name="connsiteX36" fmla="*/ 472828 w 1439506"/>
                <a:gd name="connsiteY36" fmla="*/ 841 h 725594"/>
                <a:gd name="connsiteX37" fmla="*/ 476375 w 1439506"/>
                <a:gd name="connsiteY37" fmla="*/ 0 h 725594"/>
                <a:gd name="connsiteX38" fmla="*/ 498984 w 1439506"/>
                <a:gd name="connsiteY38" fmla="*/ 63304 h 725594"/>
                <a:gd name="connsiteX39" fmla="*/ 494462 w 1439506"/>
                <a:gd name="connsiteY39" fmla="*/ 83652 h 725594"/>
                <a:gd name="connsiteX40" fmla="*/ 498984 w 1439506"/>
                <a:gd name="connsiteY40" fmla="*/ 106261 h 725594"/>
                <a:gd name="connsiteX41" fmla="*/ 523853 w 1439506"/>
                <a:gd name="connsiteY41" fmla="*/ 126609 h 725594"/>
                <a:gd name="connsiteX42" fmla="*/ 526115 w 1439506"/>
                <a:gd name="connsiteY42" fmla="*/ 162782 h 725594"/>
                <a:gd name="connsiteX43" fmla="*/ 521593 w 1439506"/>
                <a:gd name="connsiteY43" fmla="*/ 178608 h 725594"/>
                <a:gd name="connsiteX44" fmla="*/ 517071 w 1439506"/>
                <a:gd name="connsiteY44" fmla="*/ 223826 h 725594"/>
                <a:gd name="connsiteX45" fmla="*/ 503506 w 1439506"/>
                <a:gd name="connsiteY45" fmla="*/ 246434 h 725594"/>
                <a:gd name="connsiteX46" fmla="*/ 517071 w 1439506"/>
                <a:gd name="connsiteY46" fmla="*/ 282608 h 725594"/>
                <a:gd name="connsiteX47" fmla="*/ 510289 w 1439506"/>
                <a:gd name="connsiteY47" fmla="*/ 327825 h 725594"/>
                <a:gd name="connsiteX48" fmla="*/ 480897 w 1439506"/>
                <a:gd name="connsiteY48" fmla="*/ 352695 h 725594"/>
                <a:gd name="connsiteX49" fmla="*/ 519333 w 1439506"/>
                <a:gd name="connsiteY49" fmla="*/ 377564 h 725594"/>
                <a:gd name="connsiteX50" fmla="*/ 521593 w 1439506"/>
                <a:gd name="connsiteY50" fmla="*/ 431825 h 725594"/>
                <a:gd name="connsiteX51" fmla="*/ 550983 w 1439506"/>
                <a:gd name="connsiteY51" fmla="*/ 452173 h 725594"/>
                <a:gd name="connsiteX52" fmla="*/ 589419 w 1439506"/>
                <a:gd name="connsiteY52" fmla="*/ 415999 h 725594"/>
                <a:gd name="connsiteX53" fmla="*/ 643680 w 1439506"/>
                <a:gd name="connsiteY53" fmla="*/ 454434 h 725594"/>
                <a:gd name="connsiteX54" fmla="*/ 625593 w 1439506"/>
                <a:gd name="connsiteY54" fmla="*/ 504173 h 725594"/>
                <a:gd name="connsiteX55" fmla="*/ 659505 w 1439506"/>
                <a:gd name="connsiteY55" fmla="*/ 549390 h 725594"/>
                <a:gd name="connsiteX56" fmla="*/ 661767 w 1439506"/>
                <a:gd name="connsiteY56" fmla="*/ 581042 h 725594"/>
                <a:gd name="connsiteX57" fmla="*/ 688897 w 1439506"/>
                <a:gd name="connsiteY57" fmla="*/ 587825 h 725594"/>
                <a:gd name="connsiteX58" fmla="*/ 695679 w 1439506"/>
                <a:gd name="connsiteY58" fmla="*/ 617216 h 725594"/>
                <a:gd name="connsiteX59" fmla="*/ 772550 w 1439506"/>
                <a:gd name="connsiteY59" fmla="*/ 626260 h 725594"/>
                <a:gd name="connsiteX60" fmla="*/ 815506 w 1439506"/>
                <a:gd name="connsiteY60" fmla="*/ 583303 h 725594"/>
                <a:gd name="connsiteX61" fmla="*/ 808724 w 1439506"/>
                <a:gd name="connsiteY61" fmla="*/ 547129 h 725594"/>
                <a:gd name="connsiteX62" fmla="*/ 797419 w 1439506"/>
                <a:gd name="connsiteY62" fmla="*/ 522260 h 725594"/>
                <a:gd name="connsiteX63" fmla="*/ 801941 w 1439506"/>
                <a:gd name="connsiteY63" fmla="*/ 461216 h 725594"/>
                <a:gd name="connsiteX64" fmla="*/ 790637 w 1439506"/>
                <a:gd name="connsiteY64" fmla="*/ 431825 h 725594"/>
                <a:gd name="connsiteX65" fmla="*/ 820028 w 1439506"/>
                <a:gd name="connsiteY65" fmla="*/ 409217 h 725594"/>
                <a:gd name="connsiteX66" fmla="*/ 824550 w 1439506"/>
                <a:gd name="connsiteY66" fmla="*/ 302956 h 725594"/>
                <a:gd name="connsiteX67" fmla="*/ 867505 w 1439506"/>
                <a:gd name="connsiteY67" fmla="*/ 264521 h 725594"/>
                <a:gd name="connsiteX68" fmla="*/ 899159 w 1439506"/>
                <a:gd name="connsiteY68" fmla="*/ 289391 h 725594"/>
                <a:gd name="connsiteX69" fmla="*/ 903679 w 1439506"/>
                <a:gd name="connsiteY69" fmla="*/ 325565 h 725594"/>
                <a:gd name="connsiteX70" fmla="*/ 966984 w 1439506"/>
                <a:gd name="connsiteY70" fmla="*/ 336869 h 725594"/>
                <a:gd name="connsiteX71" fmla="*/ 978289 w 1439506"/>
                <a:gd name="connsiteY71" fmla="*/ 368521 h 725594"/>
                <a:gd name="connsiteX72" fmla="*/ 1041593 w 1439506"/>
                <a:gd name="connsiteY72" fmla="*/ 366260 h 725594"/>
                <a:gd name="connsiteX73" fmla="*/ 1089072 w 1439506"/>
                <a:gd name="connsiteY73" fmla="*/ 348173 h 725594"/>
                <a:gd name="connsiteX74" fmla="*/ 1141071 w 1439506"/>
                <a:gd name="connsiteY74" fmla="*/ 352695 h 725594"/>
                <a:gd name="connsiteX75" fmla="*/ 1172724 w 1439506"/>
                <a:gd name="connsiteY75" fmla="*/ 334608 h 725594"/>
                <a:gd name="connsiteX76" fmla="*/ 1195332 w 1439506"/>
                <a:gd name="connsiteY76" fmla="*/ 350434 h 725594"/>
                <a:gd name="connsiteX77" fmla="*/ 1242811 w 1439506"/>
                <a:gd name="connsiteY77" fmla="*/ 323304 h 725594"/>
                <a:gd name="connsiteX78" fmla="*/ 1321941 w 1439506"/>
                <a:gd name="connsiteY78" fmla="*/ 330086 h 725594"/>
                <a:gd name="connsiteX79" fmla="*/ 1337766 w 1439506"/>
                <a:gd name="connsiteY79" fmla="*/ 422782 h 725594"/>
                <a:gd name="connsiteX80" fmla="*/ 1321941 w 1439506"/>
                <a:gd name="connsiteY80" fmla="*/ 465738 h 725594"/>
                <a:gd name="connsiteX81" fmla="*/ 1292549 w 1439506"/>
                <a:gd name="connsiteY81" fmla="*/ 515477 h 725594"/>
                <a:gd name="connsiteX82" fmla="*/ 1299332 w 1439506"/>
                <a:gd name="connsiteY82" fmla="*/ 542608 h 725594"/>
                <a:gd name="connsiteX83" fmla="*/ 1301593 w 1439506"/>
                <a:gd name="connsiteY83" fmla="*/ 581042 h 725594"/>
                <a:gd name="connsiteX84" fmla="*/ 1333246 w 1439506"/>
                <a:gd name="connsiteY84" fmla="*/ 612694 h 725594"/>
                <a:gd name="connsiteX85" fmla="*/ 1346810 w 1439506"/>
                <a:gd name="connsiteY85" fmla="*/ 617216 h 725594"/>
                <a:gd name="connsiteX86" fmla="*/ 1364897 w 1439506"/>
                <a:gd name="connsiteY86" fmla="*/ 657912 h 725594"/>
                <a:gd name="connsiteX87" fmla="*/ 1398811 w 1439506"/>
                <a:gd name="connsiteY87" fmla="*/ 660172 h 725594"/>
                <a:gd name="connsiteX88" fmla="*/ 1439506 w 1439506"/>
                <a:gd name="connsiteY88" fmla="*/ 660172 h 725594"/>
                <a:gd name="connsiteX89" fmla="*/ 1411752 w 1439506"/>
                <a:gd name="connsiteY89" fmla="*/ 725594 h 725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1439506" h="725594">
                  <a:moveTo>
                    <a:pt x="0" y="725594"/>
                  </a:moveTo>
                  <a:lnTo>
                    <a:pt x="1593" y="721216"/>
                  </a:lnTo>
                  <a:lnTo>
                    <a:pt x="15158" y="718955"/>
                  </a:lnTo>
                  <a:lnTo>
                    <a:pt x="26461" y="669216"/>
                  </a:lnTo>
                  <a:lnTo>
                    <a:pt x="42288" y="651129"/>
                  </a:lnTo>
                  <a:lnTo>
                    <a:pt x="42288" y="628520"/>
                  </a:lnTo>
                  <a:lnTo>
                    <a:pt x="33245" y="608173"/>
                  </a:lnTo>
                  <a:lnTo>
                    <a:pt x="57494" y="564085"/>
                  </a:lnTo>
                  <a:lnTo>
                    <a:pt x="106723" y="564085"/>
                  </a:lnTo>
                  <a:lnTo>
                    <a:pt x="110114" y="533564"/>
                  </a:lnTo>
                  <a:lnTo>
                    <a:pt x="116896" y="509825"/>
                  </a:lnTo>
                  <a:lnTo>
                    <a:pt x="157593" y="503043"/>
                  </a:lnTo>
                  <a:lnTo>
                    <a:pt x="167766" y="486086"/>
                  </a:lnTo>
                  <a:lnTo>
                    <a:pt x="211854" y="475912"/>
                  </a:lnTo>
                  <a:lnTo>
                    <a:pt x="228810" y="455564"/>
                  </a:lnTo>
                  <a:lnTo>
                    <a:pt x="262723" y="445390"/>
                  </a:lnTo>
                  <a:lnTo>
                    <a:pt x="276288" y="408087"/>
                  </a:lnTo>
                  <a:lnTo>
                    <a:pt x="310202" y="391130"/>
                  </a:lnTo>
                  <a:lnTo>
                    <a:pt x="337332" y="401303"/>
                  </a:lnTo>
                  <a:lnTo>
                    <a:pt x="340723" y="377564"/>
                  </a:lnTo>
                  <a:lnTo>
                    <a:pt x="388201" y="370782"/>
                  </a:lnTo>
                  <a:lnTo>
                    <a:pt x="398375" y="326695"/>
                  </a:lnTo>
                  <a:lnTo>
                    <a:pt x="374637" y="306347"/>
                  </a:lnTo>
                  <a:lnTo>
                    <a:pt x="378028" y="289391"/>
                  </a:lnTo>
                  <a:lnTo>
                    <a:pt x="367854" y="269043"/>
                  </a:lnTo>
                  <a:lnTo>
                    <a:pt x="371245" y="245304"/>
                  </a:lnTo>
                  <a:lnTo>
                    <a:pt x="405158" y="245304"/>
                  </a:lnTo>
                  <a:lnTo>
                    <a:pt x="411940" y="194435"/>
                  </a:lnTo>
                  <a:lnTo>
                    <a:pt x="381419" y="174087"/>
                  </a:lnTo>
                  <a:lnTo>
                    <a:pt x="401767" y="119826"/>
                  </a:lnTo>
                  <a:lnTo>
                    <a:pt x="398375" y="106261"/>
                  </a:lnTo>
                  <a:lnTo>
                    <a:pt x="415331" y="79130"/>
                  </a:lnTo>
                  <a:lnTo>
                    <a:pt x="439071" y="85913"/>
                  </a:lnTo>
                  <a:lnTo>
                    <a:pt x="456028" y="52000"/>
                  </a:lnTo>
                  <a:lnTo>
                    <a:pt x="456028" y="24870"/>
                  </a:lnTo>
                  <a:lnTo>
                    <a:pt x="472984" y="1131"/>
                  </a:lnTo>
                  <a:lnTo>
                    <a:pt x="472828" y="841"/>
                  </a:lnTo>
                  <a:lnTo>
                    <a:pt x="476375" y="0"/>
                  </a:lnTo>
                  <a:lnTo>
                    <a:pt x="498984" y="63304"/>
                  </a:lnTo>
                  <a:lnTo>
                    <a:pt x="494462" y="83652"/>
                  </a:lnTo>
                  <a:lnTo>
                    <a:pt x="498984" y="106261"/>
                  </a:lnTo>
                  <a:lnTo>
                    <a:pt x="523853" y="126609"/>
                  </a:lnTo>
                  <a:lnTo>
                    <a:pt x="526115" y="162782"/>
                  </a:lnTo>
                  <a:lnTo>
                    <a:pt x="521593" y="178608"/>
                  </a:lnTo>
                  <a:lnTo>
                    <a:pt x="517071" y="223826"/>
                  </a:lnTo>
                  <a:lnTo>
                    <a:pt x="503506" y="246434"/>
                  </a:lnTo>
                  <a:lnTo>
                    <a:pt x="517071" y="282608"/>
                  </a:lnTo>
                  <a:lnTo>
                    <a:pt x="510289" y="327825"/>
                  </a:lnTo>
                  <a:lnTo>
                    <a:pt x="480897" y="352695"/>
                  </a:lnTo>
                  <a:lnTo>
                    <a:pt x="519333" y="377564"/>
                  </a:lnTo>
                  <a:cubicBezTo>
                    <a:pt x="520086" y="395651"/>
                    <a:pt x="520840" y="413738"/>
                    <a:pt x="521593" y="431825"/>
                  </a:cubicBezTo>
                  <a:lnTo>
                    <a:pt x="550983" y="452173"/>
                  </a:lnTo>
                  <a:lnTo>
                    <a:pt x="589419" y="415999"/>
                  </a:lnTo>
                  <a:lnTo>
                    <a:pt x="643680" y="454434"/>
                  </a:lnTo>
                  <a:lnTo>
                    <a:pt x="625593" y="504173"/>
                  </a:lnTo>
                  <a:lnTo>
                    <a:pt x="659505" y="549390"/>
                  </a:lnTo>
                  <a:lnTo>
                    <a:pt x="661767" y="581042"/>
                  </a:lnTo>
                  <a:lnTo>
                    <a:pt x="688897" y="587825"/>
                  </a:lnTo>
                  <a:lnTo>
                    <a:pt x="695679" y="617216"/>
                  </a:lnTo>
                  <a:lnTo>
                    <a:pt x="772550" y="626260"/>
                  </a:lnTo>
                  <a:lnTo>
                    <a:pt x="815506" y="583303"/>
                  </a:lnTo>
                  <a:lnTo>
                    <a:pt x="808724" y="547129"/>
                  </a:lnTo>
                  <a:lnTo>
                    <a:pt x="797419" y="522260"/>
                  </a:lnTo>
                  <a:lnTo>
                    <a:pt x="801941" y="461216"/>
                  </a:lnTo>
                  <a:lnTo>
                    <a:pt x="790637" y="431825"/>
                  </a:lnTo>
                  <a:lnTo>
                    <a:pt x="820028" y="409217"/>
                  </a:lnTo>
                  <a:lnTo>
                    <a:pt x="824550" y="302956"/>
                  </a:lnTo>
                  <a:lnTo>
                    <a:pt x="867505" y="264521"/>
                  </a:lnTo>
                  <a:lnTo>
                    <a:pt x="899159" y="289391"/>
                  </a:lnTo>
                  <a:lnTo>
                    <a:pt x="903679" y="325565"/>
                  </a:lnTo>
                  <a:lnTo>
                    <a:pt x="966984" y="336869"/>
                  </a:lnTo>
                  <a:lnTo>
                    <a:pt x="978289" y="368521"/>
                  </a:lnTo>
                  <a:lnTo>
                    <a:pt x="1041593" y="366260"/>
                  </a:lnTo>
                  <a:lnTo>
                    <a:pt x="1089072" y="348173"/>
                  </a:lnTo>
                  <a:lnTo>
                    <a:pt x="1141071" y="352695"/>
                  </a:lnTo>
                  <a:lnTo>
                    <a:pt x="1172724" y="334608"/>
                  </a:lnTo>
                  <a:lnTo>
                    <a:pt x="1195332" y="350434"/>
                  </a:lnTo>
                  <a:lnTo>
                    <a:pt x="1242811" y="323304"/>
                  </a:lnTo>
                  <a:lnTo>
                    <a:pt x="1321941" y="330086"/>
                  </a:lnTo>
                  <a:lnTo>
                    <a:pt x="1337766" y="422782"/>
                  </a:lnTo>
                  <a:lnTo>
                    <a:pt x="1321941" y="465738"/>
                  </a:lnTo>
                  <a:lnTo>
                    <a:pt x="1292549" y="515477"/>
                  </a:lnTo>
                  <a:lnTo>
                    <a:pt x="1299332" y="542608"/>
                  </a:lnTo>
                  <a:lnTo>
                    <a:pt x="1301593" y="581042"/>
                  </a:lnTo>
                  <a:lnTo>
                    <a:pt x="1333246" y="612694"/>
                  </a:lnTo>
                  <a:lnTo>
                    <a:pt x="1346810" y="617216"/>
                  </a:lnTo>
                  <a:lnTo>
                    <a:pt x="1364897" y="657912"/>
                  </a:lnTo>
                  <a:lnTo>
                    <a:pt x="1398811" y="660172"/>
                  </a:lnTo>
                  <a:lnTo>
                    <a:pt x="1439506" y="660172"/>
                  </a:lnTo>
                  <a:lnTo>
                    <a:pt x="1411752" y="725594"/>
                  </a:lnTo>
                </a:path>
              </a:pathLst>
            </a:custGeom>
            <a:noFill/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7816992B-BA0D-5CFC-9612-22FCC44CA03C}"/>
                </a:ext>
              </a:extLst>
            </p:cNvPr>
            <p:cNvSpPr/>
            <p:nvPr/>
          </p:nvSpPr>
          <p:spPr>
            <a:xfrm>
              <a:off x="2255572" y="6396020"/>
              <a:ext cx="314188" cy="51856"/>
            </a:xfrm>
            <a:custGeom>
              <a:avLst/>
              <a:gdLst>
                <a:gd name="connsiteX0" fmla="*/ 280399 w 560798"/>
                <a:gd name="connsiteY0" fmla="*/ 0 h 271453"/>
                <a:gd name="connsiteX1" fmla="*/ 560798 w 560798"/>
                <a:gd name="connsiteY1" fmla="*/ 271453 h 271453"/>
                <a:gd name="connsiteX2" fmla="*/ 437053 w 560798"/>
                <a:gd name="connsiteY2" fmla="*/ 271453 h 271453"/>
                <a:gd name="connsiteX3" fmla="*/ 407795 w 560798"/>
                <a:gd name="connsiteY3" fmla="*/ 239944 h 271453"/>
                <a:gd name="connsiteX4" fmla="*/ 351274 w 560798"/>
                <a:gd name="connsiteY4" fmla="*/ 226379 h 271453"/>
                <a:gd name="connsiteX5" fmla="*/ 272142 w 560798"/>
                <a:gd name="connsiteY5" fmla="*/ 219597 h 271453"/>
                <a:gd name="connsiteX6" fmla="*/ 242752 w 560798"/>
                <a:gd name="connsiteY6" fmla="*/ 242205 h 271453"/>
                <a:gd name="connsiteX7" fmla="*/ 204316 w 560798"/>
                <a:gd name="connsiteY7" fmla="*/ 253510 h 271453"/>
                <a:gd name="connsiteX8" fmla="*/ 125187 w 560798"/>
                <a:gd name="connsiteY8" fmla="*/ 262553 h 271453"/>
                <a:gd name="connsiteX9" fmla="*/ 122865 w 560798"/>
                <a:gd name="connsiteY9" fmla="*/ 271453 h 271453"/>
                <a:gd name="connsiteX10" fmla="*/ 0 w 560798"/>
                <a:gd name="connsiteY10" fmla="*/ 271453 h 271453"/>
                <a:gd name="connsiteX0" fmla="*/ 280399 w 560798"/>
                <a:gd name="connsiteY0" fmla="*/ 0 h 271453"/>
                <a:gd name="connsiteX1" fmla="*/ 560798 w 560798"/>
                <a:gd name="connsiteY1" fmla="*/ 271453 h 271453"/>
                <a:gd name="connsiteX2" fmla="*/ 437053 w 560798"/>
                <a:gd name="connsiteY2" fmla="*/ 271453 h 271453"/>
                <a:gd name="connsiteX3" fmla="*/ 407795 w 560798"/>
                <a:gd name="connsiteY3" fmla="*/ 239944 h 271453"/>
                <a:gd name="connsiteX4" fmla="*/ 351274 w 560798"/>
                <a:gd name="connsiteY4" fmla="*/ 226379 h 271453"/>
                <a:gd name="connsiteX5" fmla="*/ 272142 w 560798"/>
                <a:gd name="connsiteY5" fmla="*/ 219597 h 271453"/>
                <a:gd name="connsiteX6" fmla="*/ 242752 w 560798"/>
                <a:gd name="connsiteY6" fmla="*/ 242205 h 271453"/>
                <a:gd name="connsiteX7" fmla="*/ 204316 w 560798"/>
                <a:gd name="connsiteY7" fmla="*/ 253510 h 271453"/>
                <a:gd name="connsiteX8" fmla="*/ 125187 w 560798"/>
                <a:gd name="connsiteY8" fmla="*/ 262553 h 271453"/>
                <a:gd name="connsiteX9" fmla="*/ 122865 w 560798"/>
                <a:gd name="connsiteY9" fmla="*/ 271453 h 271453"/>
                <a:gd name="connsiteX10" fmla="*/ 0 w 560798"/>
                <a:gd name="connsiteY10" fmla="*/ 271453 h 271453"/>
                <a:gd name="connsiteX11" fmla="*/ 371839 w 560798"/>
                <a:gd name="connsiteY11" fmla="*/ 91440 h 271453"/>
                <a:gd name="connsiteX0" fmla="*/ 560798 w 560798"/>
                <a:gd name="connsiteY0" fmla="*/ 180013 h 180013"/>
                <a:gd name="connsiteX1" fmla="*/ 437053 w 560798"/>
                <a:gd name="connsiteY1" fmla="*/ 180013 h 180013"/>
                <a:gd name="connsiteX2" fmla="*/ 407795 w 560798"/>
                <a:gd name="connsiteY2" fmla="*/ 148504 h 180013"/>
                <a:gd name="connsiteX3" fmla="*/ 351274 w 560798"/>
                <a:gd name="connsiteY3" fmla="*/ 134939 h 180013"/>
                <a:gd name="connsiteX4" fmla="*/ 272142 w 560798"/>
                <a:gd name="connsiteY4" fmla="*/ 128157 h 180013"/>
                <a:gd name="connsiteX5" fmla="*/ 242752 w 560798"/>
                <a:gd name="connsiteY5" fmla="*/ 150765 h 180013"/>
                <a:gd name="connsiteX6" fmla="*/ 204316 w 560798"/>
                <a:gd name="connsiteY6" fmla="*/ 162070 h 180013"/>
                <a:gd name="connsiteX7" fmla="*/ 125187 w 560798"/>
                <a:gd name="connsiteY7" fmla="*/ 171113 h 180013"/>
                <a:gd name="connsiteX8" fmla="*/ 122865 w 560798"/>
                <a:gd name="connsiteY8" fmla="*/ 180013 h 180013"/>
                <a:gd name="connsiteX9" fmla="*/ 0 w 560798"/>
                <a:gd name="connsiteY9" fmla="*/ 180013 h 180013"/>
                <a:gd name="connsiteX10" fmla="*/ 371839 w 560798"/>
                <a:gd name="connsiteY10" fmla="*/ 0 h 180013"/>
                <a:gd name="connsiteX0" fmla="*/ 560798 w 560798"/>
                <a:gd name="connsiteY0" fmla="*/ 51856 h 51856"/>
                <a:gd name="connsiteX1" fmla="*/ 437053 w 560798"/>
                <a:gd name="connsiteY1" fmla="*/ 51856 h 51856"/>
                <a:gd name="connsiteX2" fmla="*/ 407795 w 560798"/>
                <a:gd name="connsiteY2" fmla="*/ 20347 h 51856"/>
                <a:gd name="connsiteX3" fmla="*/ 351274 w 560798"/>
                <a:gd name="connsiteY3" fmla="*/ 6782 h 51856"/>
                <a:gd name="connsiteX4" fmla="*/ 272142 w 560798"/>
                <a:gd name="connsiteY4" fmla="*/ 0 h 51856"/>
                <a:gd name="connsiteX5" fmla="*/ 242752 w 560798"/>
                <a:gd name="connsiteY5" fmla="*/ 22608 h 51856"/>
                <a:gd name="connsiteX6" fmla="*/ 204316 w 560798"/>
                <a:gd name="connsiteY6" fmla="*/ 33913 h 51856"/>
                <a:gd name="connsiteX7" fmla="*/ 125187 w 560798"/>
                <a:gd name="connsiteY7" fmla="*/ 42956 h 51856"/>
                <a:gd name="connsiteX8" fmla="*/ 122865 w 560798"/>
                <a:gd name="connsiteY8" fmla="*/ 51856 h 51856"/>
                <a:gd name="connsiteX9" fmla="*/ 0 w 560798"/>
                <a:gd name="connsiteY9" fmla="*/ 51856 h 51856"/>
                <a:gd name="connsiteX0" fmla="*/ 437053 w 437053"/>
                <a:gd name="connsiteY0" fmla="*/ 51856 h 51856"/>
                <a:gd name="connsiteX1" fmla="*/ 407795 w 437053"/>
                <a:gd name="connsiteY1" fmla="*/ 20347 h 51856"/>
                <a:gd name="connsiteX2" fmla="*/ 351274 w 437053"/>
                <a:gd name="connsiteY2" fmla="*/ 6782 h 51856"/>
                <a:gd name="connsiteX3" fmla="*/ 272142 w 437053"/>
                <a:gd name="connsiteY3" fmla="*/ 0 h 51856"/>
                <a:gd name="connsiteX4" fmla="*/ 242752 w 437053"/>
                <a:gd name="connsiteY4" fmla="*/ 22608 h 51856"/>
                <a:gd name="connsiteX5" fmla="*/ 204316 w 437053"/>
                <a:gd name="connsiteY5" fmla="*/ 33913 h 51856"/>
                <a:gd name="connsiteX6" fmla="*/ 125187 w 437053"/>
                <a:gd name="connsiteY6" fmla="*/ 42956 h 51856"/>
                <a:gd name="connsiteX7" fmla="*/ 122865 w 437053"/>
                <a:gd name="connsiteY7" fmla="*/ 51856 h 51856"/>
                <a:gd name="connsiteX8" fmla="*/ 0 w 437053"/>
                <a:gd name="connsiteY8" fmla="*/ 51856 h 51856"/>
                <a:gd name="connsiteX0" fmla="*/ 314188 w 314188"/>
                <a:gd name="connsiteY0" fmla="*/ 51856 h 51856"/>
                <a:gd name="connsiteX1" fmla="*/ 284930 w 314188"/>
                <a:gd name="connsiteY1" fmla="*/ 20347 h 51856"/>
                <a:gd name="connsiteX2" fmla="*/ 228409 w 314188"/>
                <a:gd name="connsiteY2" fmla="*/ 6782 h 51856"/>
                <a:gd name="connsiteX3" fmla="*/ 149277 w 314188"/>
                <a:gd name="connsiteY3" fmla="*/ 0 h 51856"/>
                <a:gd name="connsiteX4" fmla="*/ 119887 w 314188"/>
                <a:gd name="connsiteY4" fmla="*/ 22608 h 51856"/>
                <a:gd name="connsiteX5" fmla="*/ 81451 w 314188"/>
                <a:gd name="connsiteY5" fmla="*/ 33913 h 51856"/>
                <a:gd name="connsiteX6" fmla="*/ 2322 w 314188"/>
                <a:gd name="connsiteY6" fmla="*/ 42956 h 51856"/>
                <a:gd name="connsiteX7" fmla="*/ 0 w 314188"/>
                <a:gd name="connsiteY7" fmla="*/ 51856 h 5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4188" h="51856">
                  <a:moveTo>
                    <a:pt x="314188" y="51856"/>
                  </a:moveTo>
                  <a:lnTo>
                    <a:pt x="284930" y="20347"/>
                  </a:lnTo>
                  <a:lnTo>
                    <a:pt x="228409" y="6782"/>
                  </a:lnTo>
                  <a:lnTo>
                    <a:pt x="149277" y="0"/>
                  </a:lnTo>
                  <a:lnTo>
                    <a:pt x="119887" y="22608"/>
                  </a:lnTo>
                  <a:lnTo>
                    <a:pt x="81451" y="33913"/>
                  </a:lnTo>
                  <a:lnTo>
                    <a:pt x="2322" y="42956"/>
                  </a:lnTo>
                  <a:lnTo>
                    <a:pt x="0" y="51856"/>
                  </a:lnTo>
                </a:path>
              </a:pathLst>
            </a:custGeom>
            <a:noFill/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1" name="グループ化 450">
            <a:extLst>
              <a:ext uri="{FF2B5EF4-FFF2-40B4-BE49-F238E27FC236}">
                <a16:creationId xmlns:a16="http://schemas.microsoft.com/office/drawing/2014/main" id="{12A8D1AA-FB7C-BADF-AEF7-D1272D78F35D}"/>
              </a:ext>
            </a:extLst>
          </p:cNvPr>
          <p:cNvGrpSpPr/>
          <p:nvPr/>
        </p:nvGrpSpPr>
        <p:grpSpPr>
          <a:xfrm>
            <a:off x="3614661" y="3757539"/>
            <a:ext cx="2702483" cy="2710037"/>
            <a:chOff x="3614661" y="3757539"/>
            <a:chExt cx="2702483" cy="2710037"/>
          </a:xfrm>
        </p:grpSpPr>
        <p:grpSp>
          <p:nvGrpSpPr>
            <p:cNvPr id="418" name="グループ化 417">
              <a:extLst>
                <a:ext uri="{FF2B5EF4-FFF2-40B4-BE49-F238E27FC236}">
                  <a16:creationId xmlns:a16="http://schemas.microsoft.com/office/drawing/2014/main" id="{312E6D0A-0FF9-6B1F-1D29-762250E9DF5A}"/>
                </a:ext>
              </a:extLst>
            </p:cNvPr>
            <p:cNvGrpSpPr/>
            <p:nvPr/>
          </p:nvGrpSpPr>
          <p:grpSpPr>
            <a:xfrm>
              <a:off x="3614661" y="3757539"/>
              <a:ext cx="2702483" cy="2690337"/>
              <a:chOff x="3614661" y="3757539"/>
              <a:chExt cx="2702483" cy="2690337"/>
            </a:xfrm>
          </p:grpSpPr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3E715D0D-43D6-74D8-430B-0D0E25D08669}"/>
                  </a:ext>
                </a:extLst>
              </p:cNvPr>
              <p:cNvSpPr/>
              <p:nvPr/>
            </p:nvSpPr>
            <p:spPr>
              <a:xfrm>
                <a:off x="5961400" y="3757539"/>
                <a:ext cx="355743" cy="248748"/>
              </a:xfrm>
              <a:custGeom>
                <a:avLst/>
                <a:gdLst>
                  <a:gd name="connsiteX0" fmla="*/ 7725 w 355743"/>
                  <a:gd name="connsiteY0" fmla="*/ 0 h 248748"/>
                  <a:gd name="connsiteX1" fmla="*/ 355743 w 355743"/>
                  <a:gd name="connsiteY1" fmla="*/ 0 h 248748"/>
                  <a:gd name="connsiteX2" fmla="*/ 355743 w 355743"/>
                  <a:gd name="connsiteY2" fmla="*/ 142040 h 248748"/>
                  <a:gd name="connsiteX3" fmla="*/ 352696 w 355743"/>
                  <a:gd name="connsiteY3" fmla="*/ 144748 h 248748"/>
                  <a:gd name="connsiteX4" fmla="*/ 287130 w 355743"/>
                  <a:gd name="connsiteY4" fmla="*/ 174139 h 248748"/>
                  <a:gd name="connsiteX5" fmla="*/ 262261 w 355743"/>
                  <a:gd name="connsiteY5" fmla="*/ 169617 h 248748"/>
                  <a:gd name="connsiteX6" fmla="*/ 248696 w 355743"/>
                  <a:gd name="connsiteY6" fmla="*/ 196748 h 248748"/>
                  <a:gd name="connsiteX7" fmla="*/ 201218 w 355743"/>
                  <a:gd name="connsiteY7" fmla="*/ 219356 h 248748"/>
                  <a:gd name="connsiteX8" fmla="*/ 196695 w 355743"/>
                  <a:gd name="connsiteY8" fmla="*/ 235182 h 248748"/>
                  <a:gd name="connsiteX9" fmla="*/ 174088 w 355743"/>
                  <a:gd name="connsiteY9" fmla="*/ 244226 h 248748"/>
                  <a:gd name="connsiteX10" fmla="*/ 165044 w 355743"/>
                  <a:gd name="connsiteY10" fmla="*/ 248748 h 248748"/>
                  <a:gd name="connsiteX11" fmla="*/ 153739 w 355743"/>
                  <a:gd name="connsiteY11" fmla="*/ 239704 h 248748"/>
                  <a:gd name="connsiteX12" fmla="*/ 117565 w 355743"/>
                  <a:gd name="connsiteY12" fmla="*/ 228400 h 248748"/>
                  <a:gd name="connsiteX13" fmla="*/ 45218 w 355743"/>
                  <a:gd name="connsiteY13" fmla="*/ 214835 h 248748"/>
                  <a:gd name="connsiteX14" fmla="*/ 11305 w 355743"/>
                  <a:gd name="connsiteY14" fmla="*/ 223878 h 248748"/>
                  <a:gd name="connsiteX15" fmla="*/ 1174 w 355743"/>
                  <a:gd name="connsiteY15" fmla="*/ 215436 h 248748"/>
                  <a:gd name="connsiteX16" fmla="*/ 0 w 355743"/>
                  <a:gd name="connsiteY16" fmla="*/ 208504 h 248748"/>
                  <a:gd name="connsiteX17" fmla="*/ 18991 w 355743"/>
                  <a:gd name="connsiteY17" fmla="*/ 181374 h 248748"/>
                  <a:gd name="connsiteX18" fmla="*/ 21704 w 355743"/>
                  <a:gd name="connsiteY18" fmla="*/ 146104 h 248748"/>
                  <a:gd name="connsiteX19" fmla="*/ 18991 w 355743"/>
                  <a:gd name="connsiteY19" fmla="*/ 110835 h 248748"/>
                  <a:gd name="connsiteX20" fmla="*/ 24418 w 355743"/>
                  <a:gd name="connsiteY20" fmla="*/ 86417 h 248748"/>
                  <a:gd name="connsiteX21" fmla="*/ 24418 w 355743"/>
                  <a:gd name="connsiteY21" fmla="*/ 62000 h 248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55743" h="248748">
                    <a:moveTo>
                      <a:pt x="7725" y="0"/>
                    </a:moveTo>
                    <a:lnTo>
                      <a:pt x="355743" y="0"/>
                    </a:lnTo>
                    <a:lnTo>
                      <a:pt x="355743" y="142040"/>
                    </a:lnTo>
                    <a:lnTo>
                      <a:pt x="352696" y="144748"/>
                    </a:lnTo>
                    <a:lnTo>
                      <a:pt x="287130" y="174139"/>
                    </a:lnTo>
                    <a:lnTo>
                      <a:pt x="262261" y="169617"/>
                    </a:lnTo>
                    <a:lnTo>
                      <a:pt x="248696" y="196748"/>
                    </a:lnTo>
                    <a:lnTo>
                      <a:pt x="201218" y="219356"/>
                    </a:lnTo>
                    <a:lnTo>
                      <a:pt x="196695" y="235182"/>
                    </a:lnTo>
                    <a:lnTo>
                      <a:pt x="174088" y="244226"/>
                    </a:lnTo>
                    <a:lnTo>
                      <a:pt x="165044" y="248748"/>
                    </a:lnTo>
                    <a:lnTo>
                      <a:pt x="153739" y="239704"/>
                    </a:lnTo>
                    <a:lnTo>
                      <a:pt x="117565" y="228400"/>
                    </a:lnTo>
                    <a:lnTo>
                      <a:pt x="45218" y="214835"/>
                    </a:lnTo>
                    <a:lnTo>
                      <a:pt x="11305" y="223878"/>
                    </a:lnTo>
                    <a:lnTo>
                      <a:pt x="1174" y="215436"/>
                    </a:lnTo>
                    <a:lnTo>
                      <a:pt x="0" y="208504"/>
                    </a:lnTo>
                    <a:lnTo>
                      <a:pt x="18991" y="181374"/>
                    </a:lnTo>
                    <a:lnTo>
                      <a:pt x="21704" y="146104"/>
                    </a:lnTo>
                    <a:lnTo>
                      <a:pt x="18991" y="110835"/>
                    </a:lnTo>
                    <a:lnTo>
                      <a:pt x="24418" y="86417"/>
                    </a:lnTo>
                    <a:lnTo>
                      <a:pt x="24418" y="62000"/>
                    </a:lnTo>
                    <a:close/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801A91F5-9AB3-A1DA-50E0-3CAF127389F1}"/>
                  </a:ext>
                </a:extLst>
              </p:cNvPr>
              <p:cNvSpPr/>
              <p:nvPr/>
            </p:nvSpPr>
            <p:spPr>
              <a:xfrm>
                <a:off x="3614661" y="6174458"/>
                <a:ext cx="829643" cy="273417"/>
              </a:xfrm>
              <a:custGeom>
                <a:avLst/>
                <a:gdLst>
                  <a:gd name="connsiteX0" fmla="*/ 41220 w 829643"/>
                  <a:gd name="connsiteY0" fmla="*/ 0 h 273417"/>
                  <a:gd name="connsiteX1" fmla="*/ 105655 w 829643"/>
                  <a:gd name="connsiteY1" fmla="*/ 30521 h 273417"/>
                  <a:gd name="connsiteX2" fmla="*/ 112437 w 829643"/>
                  <a:gd name="connsiteY2" fmla="*/ 64435 h 273417"/>
                  <a:gd name="connsiteX3" fmla="*/ 142960 w 829643"/>
                  <a:gd name="connsiteY3" fmla="*/ 78000 h 273417"/>
                  <a:gd name="connsiteX4" fmla="*/ 183654 w 829643"/>
                  <a:gd name="connsiteY4" fmla="*/ 44087 h 273417"/>
                  <a:gd name="connsiteX5" fmla="*/ 251482 w 829643"/>
                  <a:gd name="connsiteY5" fmla="*/ 20348 h 273417"/>
                  <a:gd name="connsiteX6" fmla="*/ 302350 w 829643"/>
                  <a:gd name="connsiteY6" fmla="*/ 64435 h 273417"/>
                  <a:gd name="connsiteX7" fmla="*/ 322699 w 829643"/>
                  <a:gd name="connsiteY7" fmla="*/ 61043 h 273417"/>
                  <a:gd name="connsiteX8" fmla="*/ 353220 w 829643"/>
                  <a:gd name="connsiteY8" fmla="*/ 91565 h 273417"/>
                  <a:gd name="connsiteX9" fmla="*/ 387134 w 829643"/>
                  <a:gd name="connsiteY9" fmla="*/ 94956 h 273417"/>
                  <a:gd name="connsiteX10" fmla="*/ 465133 w 829643"/>
                  <a:gd name="connsiteY10" fmla="*/ 50870 h 273417"/>
                  <a:gd name="connsiteX11" fmla="*/ 482089 w 829643"/>
                  <a:gd name="connsiteY11" fmla="*/ 30521 h 273417"/>
                  <a:gd name="connsiteX12" fmla="*/ 526030 w 829643"/>
                  <a:gd name="connsiteY12" fmla="*/ 35403 h 273417"/>
                  <a:gd name="connsiteX13" fmla="*/ 526177 w 829643"/>
                  <a:gd name="connsiteY13" fmla="*/ 37305 h 273417"/>
                  <a:gd name="connsiteX14" fmla="*/ 516003 w 829643"/>
                  <a:gd name="connsiteY14" fmla="*/ 84782 h 273417"/>
                  <a:gd name="connsiteX15" fmla="*/ 546524 w 829643"/>
                  <a:gd name="connsiteY15" fmla="*/ 142435 h 273417"/>
                  <a:gd name="connsiteX16" fmla="*/ 597394 w 829643"/>
                  <a:gd name="connsiteY16" fmla="*/ 122087 h 273417"/>
                  <a:gd name="connsiteX17" fmla="*/ 627915 w 829643"/>
                  <a:gd name="connsiteY17" fmla="*/ 122087 h 273417"/>
                  <a:gd name="connsiteX18" fmla="*/ 641480 w 829643"/>
                  <a:gd name="connsiteY18" fmla="*/ 98347 h 273417"/>
                  <a:gd name="connsiteX19" fmla="*/ 699132 w 829643"/>
                  <a:gd name="connsiteY19" fmla="*/ 91565 h 273417"/>
                  <a:gd name="connsiteX20" fmla="*/ 712699 w 829643"/>
                  <a:gd name="connsiteY20" fmla="*/ 111913 h 273417"/>
                  <a:gd name="connsiteX21" fmla="*/ 746611 w 829643"/>
                  <a:gd name="connsiteY21" fmla="*/ 115304 h 273417"/>
                  <a:gd name="connsiteX22" fmla="*/ 766960 w 829643"/>
                  <a:gd name="connsiteY22" fmla="*/ 132261 h 273417"/>
                  <a:gd name="connsiteX23" fmla="*/ 828002 w 829643"/>
                  <a:gd name="connsiteY23" fmla="*/ 111913 h 273417"/>
                  <a:gd name="connsiteX24" fmla="*/ 829643 w 829643"/>
                  <a:gd name="connsiteY24" fmla="*/ 111913 h 273417"/>
                  <a:gd name="connsiteX25" fmla="*/ 805394 w 829643"/>
                  <a:gd name="connsiteY25" fmla="*/ 156000 h 273417"/>
                  <a:gd name="connsiteX26" fmla="*/ 814437 w 829643"/>
                  <a:gd name="connsiteY26" fmla="*/ 176348 h 273417"/>
                  <a:gd name="connsiteX27" fmla="*/ 814437 w 829643"/>
                  <a:gd name="connsiteY27" fmla="*/ 198956 h 273417"/>
                  <a:gd name="connsiteX28" fmla="*/ 798610 w 829643"/>
                  <a:gd name="connsiteY28" fmla="*/ 217043 h 273417"/>
                  <a:gd name="connsiteX29" fmla="*/ 787307 w 829643"/>
                  <a:gd name="connsiteY29" fmla="*/ 266782 h 273417"/>
                  <a:gd name="connsiteX30" fmla="*/ 773742 w 829643"/>
                  <a:gd name="connsiteY30" fmla="*/ 269043 h 273417"/>
                  <a:gd name="connsiteX31" fmla="*/ 772152 w 829643"/>
                  <a:gd name="connsiteY31" fmla="*/ 273417 h 273417"/>
                  <a:gd name="connsiteX32" fmla="*/ 0 w 829643"/>
                  <a:gd name="connsiteY32" fmla="*/ 273417 h 273417"/>
                  <a:gd name="connsiteX33" fmla="*/ 0 w 829643"/>
                  <a:gd name="connsiteY33" fmla="*/ 3260 h 273417"/>
                  <a:gd name="connsiteX34" fmla="*/ 524 w 829643"/>
                  <a:gd name="connsiteY34" fmla="*/ 3391 h 273417"/>
                  <a:gd name="connsiteX35" fmla="*/ 17481 w 829643"/>
                  <a:gd name="connsiteY35" fmla="*/ 13565 h 273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29643" h="273417">
                    <a:moveTo>
                      <a:pt x="41220" y="0"/>
                    </a:moveTo>
                    <a:lnTo>
                      <a:pt x="105655" y="30521"/>
                    </a:lnTo>
                    <a:lnTo>
                      <a:pt x="112437" y="64435"/>
                    </a:lnTo>
                    <a:lnTo>
                      <a:pt x="142960" y="78000"/>
                    </a:lnTo>
                    <a:lnTo>
                      <a:pt x="183654" y="44087"/>
                    </a:lnTo>
                    <a:lnTo>
                      <a:pt x="251482" y="20348"/>
                    </a:lnTo>
                    <a:lnTo>
                      <a:pt x="302350" y="64435"/>
                    </a:lnTo>
                    <a:lnTo>
                      <a:pt x="322699" y="61043"/>
                    </a:lnTo>
                    <a:lnTo>
                      <a:pt x="353220" y="91565"/>
                    </a:lnTo>
                    <a:lnTo>
                      <a:pt x="387134" y="94956"/>
                    </a:lnTo>
                    <a:lnTo>
                      <a:pt x="465133" y="50870"/>
                    </a:lnTo>
                    <a:lnTo>
                      <a:pt x="482089" y="30521"/>
                    </a:lnTo>
                    <a:lnTo>
                      <a:pt x="526030" y="35403"/>
                    </a:lnTo>
                    <a:cubicBezTo>
                      <a:pt x="526079" y="36037"/>
                      <a:pt x="526128" y="36671"/>
                      <a:pt x="526177" y="37305"/>
                    </a:cubicBezTo>
                    <a:lnTo>
                      <a:pt x="516003" y="84782"/>
                    </a:lnTo>
                    <a:lnTo>
                      <a:pt x="546524" y="142435"/>
                    </a:lnTo>
                    <a:lnTo>
                      <a:pt x="597394" y="122087"/>
                    </a:lnTo>
                    <a:lnTo>
                      <a:pt x="627915" y="122087"/>
                    </a:lnTo>
                    <a:lnTo>
                      <a:pt x="641480" y="98347"/>
                    </a:lnTo>
                    <a:lnTo>
                      <a:pt x="699132" y="91565"/>
                    </a:lnTo>
                    <a:lnTo>
                      <a:pt x="712699" y="111913"/>
                    </a:lnTo>
                    <a:lnTo>
                      <a:pt x="746611" y="115304"/>
                    </a:lnTo>
                    <a:lnTo>
                      <a:pt x="766960" y="132261"/>
                    </a:lnTo>
                    <a:lnTo>
                      <a:pt x="828002" y="111913"/>
                    </a:lnTo>
                    <a:lnTo>
                      <a:pt x="829643" y="111913"/>
                    </a:lnTo>
                    <a:lnTo>
                      <a:pt x="805394" y="156000"/>
                    </a:lnTo>
                    <a:lnTo>
                      <a:pt x="814437" y="176348"/>
                    </a:lnTo>
                    <a:lnTo>
                      <a:pt x="814437" y="198956"/>
                    </a:lnTo>
                    <a:lnTo>
                      <a:pt x="798610" y="217043"/>
                    </a:lnTo>
                    <a:lnTo>
                      <a:pt x="787307" y="266782"/>
                    </a:lnTo>
                    <a:lnTo>
                      <a:pt x="773742" y="269043"/>
                    </a:lnTo>
                    <a:lnTo>
                      <a:pt x="772152" y="273417"/>
                    </a:lnTo>
                    <a:lnTo>
                      <a:pt x="0" y="273417"/>
                    </a:lnTo>
                    <a:lnTo>
                      <a:pt x="0" y="3260"/>
                    </a:lnTo>
                    <a:lnTo>
                      <a:pt x="524" y="3391"/>
                    </a:lnTo>
                    <a:lnTo>
                      <a:pt x="17481" y="13565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B65DF3CD-8A8E-DBAE-4DBD-9C46B036A83E}"/>
                  </a:ext>
                </a:extLst>
              </p:cNvPr>
              <p:cNvSpPr/>
              <p:nvPr/>
            </p:nvSpPr>
            <p:spPr>
              <a:xfrm>
                <a:off x="4386242" y="5722280"/>
                <a:ext cx="1439506" cy="725594"/>
              </a:xfrm>
              <a:custGeom>
                <a:avLst/>
                <a:gdLst>
                  <a:gd name="connsiteX0" fmla="*/ 476375 w 1439506"/>
                  <a:gd name="connsiteY0" fmla="*/ 0 h 725594"/>
                  <a:gd name="connsiteX1" fmla="*/ 498984 w 1439506"/>
                  <a:gd name="connsiteY1" fmla="*/ 63304 h 725594"/>
                  <a:gd name="connsiteX2" fmla="*/ 494462 w 1439506"/>
                  <a:gd name="connsiteY2" fmla="*/ 83652 h 725594"/>
                  <a:gd name="connsiteX3" fmla="*/ 498984 w 1439506"/>
                  <a:gd name="connsiteY3" fmla="*/ 106261 h 725594"/>
                  <a:gd name="connsiteX4" fmla="*/ 523853 w 1439506"/>
                  <a:gd name="connsiteY4" fmla="*/ 126609 h 725594"/>
                  <a:gd name="connsiteX5" fmla="*/ 526115 w 1439506"/>
                  <a:gd name="connsiteY5" fmla="*/ 162782 h 725594"/>
                  <a:gd name="connsiteX6" fmla="*/ 521593 w 1439506"/>
                  <a:gd name="connsiteY6" fmla="*/ 178608 h 725594"/>
                  <a:gd name="connsiteX7" fmla="*/ 517071 w 1439506"/>
                  <a:gd name="connsiteY7" fmla="*/ 223826 h 725594"/>
                  <a:gd name="connsiteX8" fmla="*/ 503506 w 1439506"/>
                  <a:gd name="connsiteY8" fmla="*/ 246434 h 725594"/>
                  <a:gd name="connsiteX9" fmla="*/ 517071 w 1439506"/>
                  <a:gd name="connsiteY9" fmla="*/ 282608 h 725594"/>
                  <a:gd name="connsiteX10" fmla="*/ 510289 w 1439506"/>
                  <a:gd name="connsiteY10" fmla="*/ 327825 h 725594"/>
                  <a:gd name="connsiteX11" fmla="*/ 480897 w 1439506"/>
                  <a:gd name="connsiteY11" fmla="*/ 352695 h 725594"/>
                  <a:gd name="connsiteX12" fmla="*/ 519333 w 1439506"/>
                  <a:gd name="connsiteY12" fmla="*/ 377564 h 725594"/>
                  <a:gd name="connsiteX13" fmla="*/ 521593 w 1439506"/>
                  <a:gd name="connsiteY13" fmla="*/ 431825 h 725594"/>
                  <a:gd name="connsiteX14" fmla="*/ 550983 w 1439506"/>
                  <a:gd name="connsiteY14" fmla="*/ 452173 h 725594"/>
                  <a:gd name="connsiteX15" fmla="*/ 589419 w 1439506"/>
                  <a:gd name="connsiteY15" fmla="*/ 415999 h 725594"/>
                  <a:gd name="connsiteX16" fmla="*/ 643680 w 1439506"/>
                  <a:gd name="connsiteY16" fmla="*/ 454434 h 725594"/>
                  <a:gd name="connsiteX17" fmla="*/ 625593 w 1439506"/>
                  <a:gd name="connsiteY17" fmla="*/ 504173 h 725594"/>
                  <a:gd name="connsiteX18" fmla="*/ 659505 w 1439506"/>
                  <a:gd name="connsiteY18" fmla="*/ 549390 h 725594"/>
                  <a:gd name="connsiteX19" fmla="*/ 661767 w 1439506"/>
                  <a:gd name="connsiteY19" fmla="*/ 581042 h 725594"/>
                  <a:gd name="connsiteX20" fmla="*/ 688897 w 1439506"/>
                  <a:gd name="connsiteY20" fmla="*/ 587825 h 725594"/>
                  <a:gd name="connsiteX21" fmla="*/ 695679 w 1439506"/>
                  <a:gd name="connsiteY21" fmla="*/ 617216 h 725594"/>
                  <a:gd name="connsiteX22" fmla="*/ 772550 w 1439506"/>
                  <a:gd name="connsiteY22" fmla="*/ 626260 h 725594"/>
                  <a:gd name="connsiteX23" fmla="*/ 815506 w 1439506"/>
                  <a:gd name="connsiteY23" fmla="*/ 583303 h 725594"/>
                  <a:gd name="connsiteX24" fmla="*/ 808724 w 1439506"/>
                  <a:gd name="connsiteY24" fmla="*/ 547129 h 725594"/>
                  <a:gd name="connsiteX25" fmla="*/ 797419 w 1439506"/>
                  <a:gd name="connsiteY25" fmla="*/ 522260 h 725594"/>
                  <a:gd name="connsiteX26" fmla="*/ 801941 w 1439506"/>
                  <a:gd name="connsiteY26" fmla="*/ 461216 h 725594"/>
                  <a:gd name="connsiteX27" fmla="*/ 790637 w 1439506"/>
                  <a:gd name="connsiteY27" fmla="*/ 431825 h 725594"/>
                  <a:gd name="connsiteX28" fmla="*/ 820028 w 1439506"/>
                  <a:gd name="connsiteY28" fmla="*/ 409217 h 725594"/>
                  <a:gd name="connsiteX29" fmla="*/ 824550 w 1439506"/>
                  <a:gd name="connsiteY29" fmla="*/ 302956 h 725594"/>
                  <a:gd name="connsiteX30" fmla="*/ 867505 w 1439506"/>
                  <a:gd name="connsiteY30" fmla="*/ 264521 h 725594"/>
                  <a:gd name="connsiteX31" fmla="*/ 899159 w 1439506"/>
                  <a:gd name="connsiteY31" fmla="*/ 289391 h 725594"/>
                  <a:gd name="connsiteX32" fmla="*/ 903679 w 1439506"/>
                  <a:gd name="connsiteY32" fmla="*/ 325565 h 725594"/>
                  <a:gd name="connsiteX33" fmla="*/ 966984 w 1439506"/>
                  <a:gd name="connsiteY33" fmla="*/ 336869 h 725594"/>
                  <a:gd name="connsiteX34" fmla="*/ 978289 w 1439506"/>
                  <a:gd name="connsiteY34" fmla="*/ 368521 h 725594"/>
                  <a:gd name="connsiteX35" fmla="*/ 1041593 w 1439506"/>
                  <a:gd name="connsiteY35" fmla="*/ 366260 h 725594"/>
                  <a:gd name="connsiteX36" fmla="*/ 1089072 w 1439506"/>
                  <a:gd name="connsiteY36" fmla="*/ 348173 h 725594"/>
                  <a:gd name="connsiteX37" fmla="*/ 1141071 w 1439506"/>
                  <a:gd name="connsiteY37" fmla="*/ 352695 h 725594"/>
                  <a:gd name="connsiteX38" fmla="*/ 1172724 w 1439506"/>
                  <a:gd name="connsiteY38" fmla="*/ 334608 h 725594"/>
                  <a:gd name="connsiteX39" fmla="*/ 1195332 w 1439506"/>
                  <a:gd name="connsiteY39" fmla="*/ 350434 h 725594"/>
                  <a:gd name="connsiteX40" fmla="*/ 1242811 w 1439506"/>
                  <a:gd name="connsiteY40" fmla="*/ 323304 h 725594"/>
                  <a:gd name="connsiteX41" fmla="*/ 1321941 w 1439506"/>
                  <a:gd name="connsiteY41" fmla="*/ 330086 h 725594"/>
                  <a:gd name="connsiteX42" fmla="*/ 1337766 w 1439506"/>
                  <a:gd name="connsiteY42" fmla="*/ 422782 h 725594"/>
                  <a:gd name="connsiteX43" fmla="*/ 1321941 w 1439506"/>
                  <a:gd name="connsiteY43" fmla="*/ 465738 h 725594"/>
                  <a:gd name="connsiteX44" fmla="*/ 1292549 w 1439506"/>
                  <a:gd name="connsiteY44" fmla="*/ 515477 h 725594"/>
                  <a:gd name="connsiteX45" fmla="*/ 1299332 w 1439506"/>
                  <a:gd name="connsiteY45" fmla="*/ 542608 h 725594"/>
                  <a:gd name="connsiteX46" fmla="*/ 1301593 w 1439506"/>
                  <a:gd name="connsiteY46" fmla="*/ 581042 h 725594"/>
                  <a:gd name="connsiteX47" fmla="*/ 1333246 w 1439506"/>
                  <a:gd name="connsiteY47" fmla="*/ 612694 h 725594"/>
                  <a:gd name="connsiteX48" fmla="*/ 1346810 w 1439506"/>
                  <a:gd name="connsiteY48" fmla="*/ 617216 h 725594"/>
                  <a:gd name="connsiteX49" fmla="*/ 1364897 w 1439506"/>
                  <a:gd name="connsiteY49" fmla="*/ 657912 h 725594"/>
                  <a:gd name="connsiteX50" fmla="*/ 1398811 w 1439506"/>
                  <a:gd name="connsiteY50" fmla="*/ 660172 h 725594"/>
                  <a:gd name="connsiteX51" fmla="*/ 1439506 w 1439506"/>
                  <a:gd name="connsiteY51" fmla="*/ 660172 h 725594"/>
                  <a:gd name="connsiteX52" fmla="*/ 1411752 w 1439506"/>
                  <a:gd name="connsiteY52" fmla="*/ 725594 h 725594"/>
                  <a:gd name="connsiteX53" fmla="*/ 1147721 w 1439506"/>
                  <a:gd name="connsiteY53" fmla="*/ 725594 h 725594"/>
                  <a:gd name="connsiteX54" fmla="*/ 1118463 w 1439506"/>
                  <a:gd name="connsiteY54" fmla="*/ 694085 h 725594"/>
                  <a:gd name="connsiteX55" fmla="*/ 1061942 w 1439506"/>
                  <a:gd name="connsiteY55" fmla="*/ 680520 h 725594"/>
                  <a:gd name="connsiteX56" fmla="*/ 982810 w 1439506"/>
                  <a:gd name="connsiteY56" fmla="*/ 673738 h 725594"/>
                  <a:gd name="connsiteX57" fmla="*/ 953420 w 1439506"/>
                  <a:gd name="connsiteY57" fmla="*/ 696346 h 725594"/>
                  <a:gd name="connsiteX58" fmla="*/ 914984 w 1439506"/>
                  <a:gd name="connsiteY58" fmla="*/ 707651 h 725594"/>
                  <a:gd name="connsiteX59" fmla="*/ 835855 w 1439506"/>
                  <a:gd name="connsiteY59" fmla="*/ 716694 h 725594"/>
                  <a:gd name="connsiteX60" fmla="*/ 833533 w 1439506"/>
                  <a:gd name="connsiteY60" fmla="*/ 725594 h 725594"/>
                  <a:gd name="connsiteX61" fmla="*/ 0 w 1439506"/>
                  <a:gd name="connsiteY61" fmla="*/ 725594 h 725594"/>
                  <a:gd name="connsiteX62" fmla="*/ 1593 w 1439506"/>
                  <a:gd name="connsiteY62" fmla="*/ 721216 h 725594"/>
                  <a:gd name="connsiteX63" fmla="*/ 15158 w 1439506"/>
                  <a:gd name="connsiteY63" fmla="*/ 718955 h 725594"/>
                  <a:gd name="connsiteX64" fmla="*/ 26461 w 1439506"/>
                  <a:gd name="connsiteY64" fmla="*/ 669216 h 725594"/>
                  <a:gd name="connsiteX65" fmla="*/ 42288 w 1439506"/>
                  <a:gd name="connsiteY65" fmla="*/ 651129 h 725594"/>
                  <a:gd name="connsiteX66" fmla="*/ 42288 w 1439506"/>
                  <a:gd name="connsiteY66" fmla="*/ 628520 h 725594"/>
                  <a:gd name="connsiteX67" fmla="*/ 33245 w 1439506"/>
                  <a:gd name="connsiteY67" fmla="*/ 608173 h 725594"/>
                  <a:gd name="connsiteX68" fmla="*/ 57494 w 1439506"/>
                  <a:gd name="connsiteY68" fmla="*/ 564085 h 725594"/>
                  <a:gd name="connsiteX69" fmla="*/ 106723 w 1439506"/>
                  <a:gd name="connsiteY69" fmla="*/ 564085 h 725594"/>
                  <a:gd name="connsiteX70" fmla="*/ 110114 w 1439506"/>
                  <a:gd name="connsiteY70" fmla="*/ 533564 h 725594"/>
                  <a:gd name="connsiteX71" fmla="*/ 116896 w 1439506"/>
                  <a:gd name="connsiteY71" fmla="*/ 509825 h 725594"/>
                  <a:gd name="connsiteX72" fmla="*/ 157593 w 1439506"/>
                  <a:gd name="connsiteY72" fmla="*/ 503043 h 725594"/>
                  <a:gd name="connsiteX73" fmla="*/ 167766 w 1439506"/>
                  <a:gd name="connsiteY73" fmla="*/ 486086 h 725594"/>
                  <a:gd name="connsiteX74" fmla="*/ 211854 w 1439506"/>
                  <a:gd name="connsiteY74" fmla="*/ 475912 h 725594"/>
                  <a:gd name="connsiteX75" fmla="*/ 228810 w 1439506"/>
                  <a:gd name="connsiteY75" fmla="*/ 455564 h 725594"/>
                  <a:gd name="connsiteX76" fmla="*/ 262723 w 1439506"/>
                  <a:gd name="connsiteY76" fmla="*/ 445390 h 725594"/>
                  <a:gd name="connsiteX77" fmla="*/ 276288 w 1439506"/>
                  <a:gd name="connsiteY77" fmla="*/ 408087 h 725594"/>
                  <a:gd name="connsiteX78" fmla="*/ 310202 w 1439506"/>
                  <a:gd name="connsiteY78" fmla="*/ 391130 h 725594"/>
                  <a:gd name="connsiteX79" fmla="*/ 337332 w 1439506"/>
                  <a:gd name="connsiteY79" fmla="*/ 401303 h 725594"/>
                  <a:gd name="connsiteX80" fmla="*/ 340723 w 1439506"/>
                  <a:gd name="connsiteY80" fmla="*/ 377564 h 725594"/>
                  <a:gd name="connsiteX81" fmla="*/ 388201 w 1439506"/>
                  <a:gd name="connsiteY81" fmla="*/ 370782 h 725594"/>
                  <a:gd name="connsiteX82" fmla="*/ 398375 w 1439506"/>
                  <a:gd name="connsiteY82" fmla="*/ 326695 h 725594"/>
                  <a:gd name="connsiteX83" fmla="*/ 374637 w 1439506"/>
                  <a:gd name="connsiteY83" fmla="*/ 306347 h 725594"/>
                  <a:gd name="connsiteX84" fmla="*/ 378028 w 1439506"/>
                  <a:gd name="connsiteY84" fmla="*/ 289391 h 725594"/>
                  <a:gd name="connsiteX85" fmla="*/ 367854 w 1439506"/>
                  <a:gd name="connsiteY85" fmla="*/ 269043 h 725594"/>
                  <a:gd name="connsiteX86" fmla="*/ 371245 w 1439506"/>
                  <a:gd name="connsiteY86" fmla="*/ 245304 h 725594"/>
                  <a:gd name="connsiteX87" fmla="*/ 405158 w 1439506"/>
                  <a:gd name="connsiteY87" fmla="*/ 245304 h 725594"/>
                  <a:gd name="connsiteX88" fmla="*/ 411940 w 1439506"/>
                  <a:gd name="connsiteY88" fmla="*/ 194435 h 725594"/>
                  <a:gd name="connsiteX89" fmla="*/ 381419 w 1439506"/>
                  <a:gd name="connsiteY89" fmla="*/ 174087 h 725594"/>
                  <a:gd name="connsiteX90" fmla="*/ 401767 w 1439506"/>
                  <a:gd name="connsiteY90" fmla="*/ 119826 h 725594"/>
                  <a:gd name="connsiteX91" fmla="*/ 398375 w 1439506"/>
                  <a:gd name="connsiteY91" fmla="*/ 106261 h 725594"/>
                  <a:gd name="connsiteX92" fmla="*/ 415331 w 1439506"/>
                  <a:gd name="connsiteY92" fmla="*/ 79130 h 725594"/>
                  <a:gd name="connsiteX93" fmla="*/ 439071 w 1439506"/>
                  <a:gd name="connsiteY93" fmla="*/ 85913 h 725594"/>
                  <a:gd name="connsiteX94" fmla="*/ 456028 w 1439506"/>
                  <a:gd name="connsiteY94" fmla="*/ 52000 h 725594"/>
                  <a:gd name="connsiteX95" fmla="*/ 456028 w 1439506"/>
                  <a:gd name="connsiteY95" fmla="*/ 24870 h 725594"/>
                  <a:gd name="connsiteX96" fmla="*/ 472984 w 1439506"/>
                  <a:gd name="connsiteY96" fmla="*/ 1131 h 725594"/>
                  <a:gd name="connsiteX97" fmla="*/ 472828 w 1439506"/>
                  <a:gd name="connsiteY97" fmla="*/ 841 h 725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1439506" h="725594">
                    <a:moveTo>
                      <a:pt x="476375" y="0"/>
                    </a:moveTo>
                    <a:lnTo>
                      <a:pt x="498984" y="63304"/>
                    </a:lnTo>
                    <a:lnTo>
                      <a:pt x="494462" y="83652"/>
                    </a:lnTo>
                    <a:lnTo>
                      <a:pt x="498984" y="106261"/>
                    </a:lnTo>
                    <a:lnTo>
                      <a:pt x="523853" y="126609"/>
                    </a:lnTo>
                    <a:lnTo>
                      <a:pt x="526115" y="162782"/>
                    </a:lnTo>
                    <a:lnTo>
                      <a:pt x="521593" y="178608"/>
                    </a:lnTo>
                    <a:lnTo>
                      <a:pt x="517071" y="223826"/>
                    </a:lnTo>
                    <a:lnTo>
                      <a:pt x="503506" y="246434"/>
                    </a:lnTo>
                    <a:lnTo>
                      <a:pt x="517071" y="282608"/>
                    </a:lnTo>
                    <a:lnTo>
                      <a:pt x="510289" y="327825"/>
                    </a:lnTo>
                    <a:lnTo>
                      <a:pt x="480897" y="352695"/>
                    </a:lnTo>
                    <a:lnTo>
                      <a:pt x="519333" y="377564"/>
                    </a:lnTo>
                    <a:lnTo>
                      <a:pt x="521593" y="431825"/>
                    </a:lnTo>
                    <a:lnTo>
                      <a:pt x="550983" y="452173"/>
                    </a:lnTo>
                    <a:lnTo>
                      <a:pt x="589419" y="415999"/>
                    </a:lnTo>
                    <a:lnTo>
                      <a:pt x="643680" y="454434"/>
                    </a:lnTo>
                    <a:lnTo>
                      <a:pt x="625593" y="504173"/>
                    </a:lnTo>
                    <a:lnTo>
                      <a:pt x="659505" y="549390"/>
                    </a:lnTo>
                    <a:lnTo>
                      <a:pt x="661767" y="581042"/>
                    </a:lnTo>
                    <a:lnTo>
                      <a:pt x="688897" y="587825"/>
                    </a:lnTo>
                    <a:lnTo>
                      <a:pt x="695679" y="617216"/>
                    </a:lnTo>
                    <a:lnTo>
                      <a:pt x="772550" y="626260"/>
                    </a:lnTo>
                    <a:lnTo>
                      <a:pt x="815506" y="583303"/>
                    </a:lnTo>
                    <a:lnTo>
                      <a:pt x="808724" y="547129"/>
                    </a:lnTo>
                    <a:lnTo>
                      <a:pt x="797419" y="522260"/>
                    </a:lnTo>
                    <a:lnTo>
                      <a:pt x="801941" y="461216"/>
                    </a:lnTo>
                    <a:lnTo>
                      <a:pt x="790637" y="431825"/>
                    </a:lnTo>
                    <a:lnTo>
                      <a:pt x="820028" y="409217"/>
                    </a:lnTo>
                    <a:lnTo>
                      <a:pt x="824550" y="302956"/>
                    </a:lnTo>
                    <a:lnTo>
                      <a:pt x="867505" y="264521"/>
                    </a:lnTo>
                    <a:lnTo>
                      <a:pt x="899159" y="289391"/>
                    </a:lnTo>
                    <a:lnTo>
                      <a:pt x="903679" y="325565"/>
                    </a:lnTo>
                    <a:lnTo>
                      <a:pt x="966984" y="336869"/>
                    </a:lnTo>
                    <a:lnTo>
                      <a:pt x="978289" y="368521"/>
                    </a:lnTo>
                    <a:lnTo>
                      <a:pt x="1041593" y="366260"/>
                    </a:lnTo>
                    <a:lnTo>
                      <a:pt x="1089072" y="348173"/>
                    </a:lnTo>
                    <a:lnTo>
                      <a:pt x="1141071" y="352695"/>
                    </a:lnTo>
                    <a:lnTo>
                      <a:pt x="1172724" y="334608"/>
                    </a:lnTo>
                    <a:lnTo>
                      <a:pt x="1195332" y="350434"/>
                    </a:lnTo>
                    <a:lnTo>
                      <a:pt x="1242811" y="323304"/>
                    </a:lnTo>
                    <a:lnTo>
                      <a:pt x="1321941" y="330086"/>
                    </a:lnTo>
                    <a:lnTo>
                      <a:pt x="1337766" y="422782"/>
                    </a:lnTo>
                    <a:lnTo>
                      <a:pt x="1321941" y="465738"/>
                    </a:lnTo>
                    <a:lnTo>
                      <a:pt x="1292549" y="515477"/>
                    </a:lnTo>
                    <a:lnTo>
                      <a:pt x="1299332" y="542608"/>
                    </a:lnTo>
                    <a:lnTo>
                      <a:pt x="1301593" y="581042"/>
                    </a:lnTo>
                    <a:lnTo>
                      <a:pt x="1333246" y="612694"/>
                    </a:lnTo>
                    <a:lnTo>
                      <a:pt x="1346810" y="617216"/>
                    </a:lnTo>
                    <a:lnTo>
                      <a:pt x="1364897" y="657912"/>
                    </a:lnTo>
                    <a:lnTo>
                      <a:pt x="1398811" y="660172"/>
                    </a:lnTo>
                    <a:lnTo>
                      <a:pt x="1439506" y="660172"/>
                    </a:lnTo>
                    <a:lnTo>
                      <a:pt x="1411752" y="725594"/>
                    </a:lnTo>
                    <a:lnTo>
                      <a:pt x="1147721" y="725594"/>
                    </a:lnTo>
                    <a:lnTo>
                      <a:pt x="1118463" y="694085"/>
                    </a:lnTo>
                    <a:lnTo>
                      <a:pt x="1061942" y="680520"/>
                    </a:lnTo>
                    <a:lnTo>
                      <a:pt x="982810" y="673738"/>
                    </a:lnTo>
                    <a:lnTo>
                      <a:pt x="953420" y="696346"/>
                    </a:lnTo>
                    <a:lnTo>
                      <a:pt x="914984" y="707651"/>
                    </a:lnTo>
                    <a:lnTo>
                      <a:pt x="835855" y="716694"/>
                    </a:lnTo>
                    <a:lnTo>
                      <a:pt x="833533" y="725594"/>
                    </a:lnTo>
                    <a:lnTo>
                      <a:pt x="0" y="725594"/>
                    </a:lnTo>
                    <a:lnTo>
                      <a:pt x="1593" y="721216"/>
                    </a:lnTo>
                    <a:lnTo>
                      <a:pt x="15158" y="718955"/>
                    </a:lnTo>
                    <a:lnTo>
                      <a:pt x="26461" y="669216"/>
                    </a:lnTo>
                    <a:lnTo>
                      <a:pt x="42288" y="651129"/>
                    </a:lnTo>
                    <a:lnTo>
                      <a:pt x="42288" y="628520"/>
                    </a:lnTo>
                    <a:lnTo>
                      <a:pt x="33245" y="608173"/>
                    </a:lnTo>
                    <a:lnTo>
                      <a:pt x="57494" y="564085"/>
                    </a:lnTo>
                    <a:lnTo>
                      <a:pt x="106723" y="564085"/>
                    </a:lnTo>
                    <a:lnTo>
                      <a:pt x="110114" y="533564"/>
                    </a:lnTo>
                    <a:lnTo>
                      <a:pt x="116896" y="509825"/>
                    </a:lnTo>
                    <a:lnTo>
                      <a:pt x="157593" y="503043"/>
                    </a:lnTo>
                    <a:lnTo>
                      <a:pt x="167766" y="486086"/>
                    </a:lnTo>
                    <a:lnTo>
                      <a:pt x="211854" y="475912"/>
                    </a:lnTo>
                    <a:lnTo>
                      <a:pt x="228810" y="455564"/>
                    </a:lnTo>
                    <a:lnTo>
                      <a:pt x="262723" y="445390"/>
                    </a:lnTo>
                    <a:lnTo>
                      <a:pt x="276288" y="408087"/>
                    </a:lnTo>
                    <a:lnTo>
                      <a:pt x="310202" y="391130"/>
                    </a:lnTo>
                    <a:lnTo>
                      <a:pt x="337332" y="401303"/>
                    </a:lnTo>
                    <a:lnTo>
                      <a:pt x="340723" y="377564"/>
                    </a:lnTo>
                    <a:lnTo>
                      <a:pt x="388201" y="370782"/>
                    </a:lnTo>
                    <a:lnTo>
                      <a:pt x="398375" y="326695"/>
                    </a:lnTo>
                    <a:lnTo>
                      <a:pt x="374637" y="306347"/>
                    </a:lnTo>
                    <a:lnTo>
                      <a:pt x="378028" y="289391"/>
                    </a:lnTo>
                    <a:lnTo>
                      <a:pt x="367854" y="269043"/>
                    </a:lnTo>
                    <a:lnTo>
                      <a:pt x="371245" y="245304"/>
                    </a:lnTo>
                    <a:lnTo>
                      <a:pt x="405158" y="245304"/>
                    </a:lnTo>
                    <a:lnTo>
                      <a:pt x="411940" y="194435"/>
                    </a:lnTo>
                    <a:lnTo>
                      <a:pt x="381419" y="174087"/>
                    </a:lnTo>
                    <a:lnTo>
                      <a:pt x="401767" y="119826"/>
                    </a:lnTo>
                    <a:lnTo>
                      <a:pt x="398375" y="106261"/>
                    </a:lnTo>
                    <a:lnTo>
                      <a:pt x="415331" y="79130"/>
                    </a:lnTo>
                    <a:lnTo>
                      <a:pt x="439071" y="85913"/>
                    </a:lnTo>
                    <a:lnTo>
                      <a:pt x="456028" y="52000"/>
                    </a:lnTo>
                    <a:lnTo>
                      <a:pt x="456028" y="24870"/>
                    </a:lnTo>
                    <a:lnTo>
                      <a:pt x="472984" y="1131"/>
                    </a:lnTo>
                    <a:lnTo>
                      <a:pt x="472828" y="841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BED3C694-E6E1-157F-69C1-6A6015AA0DAF}"/>
                  </a:ext>
                </a:extLst>
              </p:cNvPr>
              <p:cNvSpPr/>
              <p:nvPr/>
            </p:nvSpPr>
            <p:spPr>
              <a:xfrm>
                <a:off x="6067660" y="3899577"/>
                <a:ext cx="249484" cy="972619"/>
              </a:xfrm>
              <a:custGeom>
                <a:avLst/>
                <a:gdLst>
                  <a:gd name="connsiteX0" fmla="*/ 249484 w 249484"/>
                  <a:gd name="connsiteY0" fmla="*/ 0 h 972619"/>
                  <a:gd name="connsiteX1" fmla="*/ 249484 w 249484"/>
                  <a:gd name="connsiteY1" fmla="*/ 968886 h 972619"/>
                  <a:gd name="connsiteX2" fmla="*/ 246435 w 249484"/>
                  <a:gd name="connsiteY2" fmla="*/ 965837 h 972619"/>
                  <a:gd name="connsiteX3" fmla="*/ 219305 w 249484"/>
                  <a:gd name="connsiteY3" fmla="*/ 961315 h 972619"/>
                  <a:gd name="connsiteX4" fmla="*/ 189913 w 249484"/>
                  <a:gd name="connsiteY4" fmla="*/ 972619 h 972619"/>
                  <a:gd name="connsiteX5" fmla="*/ 149219 w 249484"/>
                  <a:gd name="connsiteY5" fmla="*/ 972619 h 972619"/>
                  <a:gd name="connsiteX6" fmla="*/ 92696 w 249484"/>
                  <a:gd name="connsiteY6" fmla="*/ 911576 h 972619"/>
                  <a:gd name="connsiteX7" fmla="*/ 99478 w 249484"/>
                  <a:gd name="connsiteY7" fmla="*/ 895750 h 972619"/>
                  <a:gd name="connsiteX8" fmla="*/ 94958 w 249484"/>
                  <a:gd name="connsiteY8" fmla="*/ 884446 h 972619"/>
                  <a:gd name="connsiteX9" fmla="*/ 72348 w 249484"/>
                  <a:gd name="connsiteY9" fmla="*/ 879924 h 972619"/>
                  <a:gd name="connsiteX10" fmla="*/ 38436 w 249484"/>
                  <a:gd name="connsiteY10" fmla="*/ 843750 h 972619"/>
                  <a:gd name="connsiteX11" fmla="*/ 42957 w 249484"/>
                  <a:gd name="connsiteY11" fmla="*/ 800794 h 972619"/>
                  <a:gd name="connsiteX12" fmla="*/ 85914 w 249484"/>
                  <a:gd name="connsiteY12" fmla="*/ 735229 h 972619"/>
                  <a:gd name="connsiteX13" fmla="*/ 88175 w 249484"/>
                  <a:gd name="connsiteY13" fmla="*/ 721664 h 972619"/>
                  <a:gd name="connsiteX14" fmla="*/ 113045 w 249484"/>
                  <a:gd name="connsiteY14" fmla="*/ 714881 h 972619"/>
                  <a:gd name="connsiteX15" fmla="*/ 117565 w 249484"/>
                  <a:gd name="connsiteY15" fmla="*/ 696794 h 972619"/>
                  <a:gd name="connsiteX16" fmla="*/ 94958 w 249484"/>
                  <a:gd name="connsiteY16" fmla="*/ 667403 h 972619"/>
                  <a:gd name="connsiteX17" fmla="*/ 117565 w 249484"/>
                  <a:gd name="connsiteY17" fmla="*/ 631229 h 972619"/>
                  <a:gd name="connsiteX18" fmla="*/ 119827 w 249484"/>
                  <a:gd name="connsiteY18" fmla="*/ 595055 h 972619"/>
                  <a:gd name="connsiteX19" fmla="*/ 149219 w 249484"/>
                  <a:gd name="connsiteY19" fmla="*/ 595055 h 972619"/>
                  <a:gd name="connsiteX20" fmla="*/ 169566 w 249484"/>
                  <a:gd name="connsiteY20" fmla="*/ 558882 h 972619"/>
                  <a:gd name="connsiteX21" fmla="*/ 151479 w 249484"/>
                  <a:gd name="connsiteY21" fmla="*/ 522708 h 972619"/>
                  <a:gd name="connsiteX22" fmla="*/ 128870 w 249484"/>
                  <a:gd name="connsiteY22" fmla="*/ 515925 h 972619"/>
                  <a:gd name="connsiteX23" fmla="*/ 106262 w 249484"/>
                  <a:gd name="connsiteY23" fmla="*/ 531751 h 972619"/>
                  <a:gd name="connsiteX24" fmla="*/ 94958 w 249484"/>
                  <a:gd name="connsiteY24" fmla="*/ 522708 h 972619"/>
                  <a:gd name="connsiteX25" fmla="*/ 76871 w 249484"/>
                  <a:gd name="connsiteY25" fmla="*/ 522708 h 972619"/>
                  <a:gd name="connsiteX26" fmla="*/ 63304 w 249484"/>
                  <a:gd name="connsiteY26" fmla="*/ 515925 h 972619"/>
                  <a:gd name="connsiteX27" fmla="*/ 33914 w 249484"/>
                  <a:gd name="connsiteY27" fmla="*/ 513664 h 972619"/>
                  <a:gd name="connsiteX28" fmla="*/ 9044 w 249484"/>
                  <a:gd name="connsiteY28" fmla="*/ 491056 h 972619"/>
                  <a:gd name="connsiteX29" fmla="*/ 0 w 249484"/>
                  <a:gd name="connsiteY29" fmla="*/ 454882 h 972619"/>
                  <a:gd name="connsiteX30" fmla="*/ 13567 w 249484"/>
                  <a:gd name="connsiteY30" fmla="*/ 427752 h 972619"/>
                  <a:gd name="connsiteX31" fmla="*/ 4523 w 249484"/>
                  <a:gd name="connsiteY31" fmla="*/ 409665 h 972619"/>
                  <a:gd name="connsiteX32" fmla="*/ 33914 w 249484"/>
                  <a:gd name="connsiteY32" fmla="*/ 368969 h 972619"/>
                  <a:gd name="connsiteX33" fmla="*/ 47479 w 249484"/>
                  <a:gd name="connsiteY33" fmla="*/ 339578 h 972619"/>
                  <a:gd name="connsiteX34" fmla="*/ 24870 w 249484"/>
                  <a:gd name="connsiteY34" fmla="*/ 312448 h 972619"/>
                  <a:gd name="connsiteX35" fmla="*/ 24870 w 249484"/>
                  <a:gd name="connsiteY35" fmla="*/ 298882 h 972619"/>
                  <a:gd name="connsiteX36" fmla="*/ 52001 w 249484"/>
                  <a:gd name="connsiteY36" fmla="*/ 274013 h 972619"/>
                  <a:gd name="connsiteX37" fmla="*/ 83653 w 249484"/>
                  <a:gd name="connsiteY37" fmla="*/ 231056 h 972619"/>
                  <a:gd name="connsiteX38" fmla="*/ 67828 w 249484"/>
                  <a:gd name="connsiteY38" fmla="*/ 212970 h 972619"/>
                  <a:gd name="connsiteX39" fmla="*/ 52001 w 249484"/>
                  <a:gd name="connsiteY39" fmla="*/ 210709 h 972619"/>
                  <a:gd name="connsiteX40" fmla="*/ 27131 w 249484"/>
                  <a:gd name="connsiteY40" fmla="*/ 188100 h 972619"/>
                  <a:gd name="connsiteX41" fmla="*/ 31654 w 249484"/>
                  <a:gd name="connsiteY41" fmla="*/ 147405 h 972619"/>
                  <a:gd name="connsiteX42" fmla="*/ 42957 w 249484"/>
                  <a:gd name="connsiteY42" fmla="*/ 145144 h 972619"/>
                  <a:gd name="connsiteX43" fmla="*/ 47479 w 249484"/>
                  <a:gd name="connsiteY43" fmla="*/ 129318 h 972619"/>
                  <a:gd name="connsiteX44" fmla="*/ 63304 w 249484"/>
                  <a:gd name="connsiteY44" fmla="*/ 122535 h 972619"/>
                  <a:gd name="connsiteX45" fmla="*/ 63304 w 249484"/>
                  <a:gd name="connsiteY45" fmla="*/ 104449 h 972619"/>
                  <a:gd name="connsiteX46" fmla="*/ 67828 w 249484"/>
                  <a:gd name="connsiteY46" fmla="*/ 102187 h 972619"/>
                  <a:gd name="connsiteX47" fmla="*/ 90435 w 249484"/>
                  <a:gd name="connsiteY47" fmla="*/ 93144 h 972619"/>
                  <a:gd name="connsiteX48" fmla="*/ 94958 w 249484"/>
                  <a:gd name="connsiteY48" fmla="*/ 77318 h 972619"/>
                  <a:gd name="connsiteX49" fmla="*/ 142435 w 249484"/>
                  <a:gd name="connsiteY49" fmla="*/ 54709 h 972619"/>
                  <a:gd name="connsiteX50" fmla="*/ 156001 w 249484"/>
                  <a:gd name="connsiteY50" fmla="*/ 27579 h 972619"/>
                  <a:gd name="connsiteX51" fmla="*/ 180869 w 249484"/>
                  <a:gd name="connsiteY51" fmla="*/ 32101 h 972619"/>
                  <a:gd name="connsiteX52" fmla="*/ 246435 w 249484"/>
                  <a:gd name="connsiteY52" fmla="*/ 2709 h 972619"/>
                  <a:gd name="connsiteX0" fmla="*/ 249484 w 476041"/>
                  <a:gd name="connsiteY0" fmla="*/ 0 h 972619"/>
                  <a:gd name="connsiteX1" fmla="*/ 476016 w 476041"/>
                  <a:gd name="connsiteY1" fmla="*/ 431123 h 972619"/>
                  <a:gd name="connsiteX2" fmla="*/ 249484 w 476041"/>
                  <a:gd name="connsiteY2" fmla="*/ 968886 h 972619"/>
                  <a:gd name="connsiteX3" fmla="*/ 246435 w 476041"/>
                  <a:gd name="connsiteY3" fmla="*/ 965837 h 972619"/>
                  <a:gd name="connsiteX4" fmla="*/ 219305 w 476041"/>
                  <a:gd name="connsiteY4" fmla="*/ 961315 h 972619"/>
                  <a:gd name="connsiteX5" fmla="*/ 189913 w 476041"/>
                  <a:gd name="connsiteY5" fmla="*/ 972619 h 972619"/>
                  <a:gd name="connsiteX6" fmla="*/ 149219 w 476041"/>
                  <a:gd name="connsiteY6" fmla="*/ 972619 h 972619"/>
                  <a:gd name="connsiteX7" fmla="*/ 92696 w 476041"/>
                  <a:gd name="connsiteY7" fmla="*/ 911576 h 972619"/>
                  <a:gd name="connsiteX8" fmla="*/ 99478 w 476041"/>
                  <a:gd name="connsiteY8" fmla="*/ 895750 h 972619"/>
                  <a:gd name="connsiteX9" fmla="*/ 94958 w 476041"/>
                  <a:gd name="connsiteY9" fmla="*/ 884446 h 972619"/>
                  <a:gd name="connsiteX10" fmla="*/ 72348 w 476041"/>
                  <a:gd name="connsiteY10" fmla="*/ 879924 h 972619"/>
                  <a:gd name="connsiteX11" fmla="*/ 38436 w 476041"/>
                  <a:gd name="connsiteY11" fmla="*/ 843750 h 972619"/>
                  <a:gd name="connsiteX12" fmla="*/ 42957 w 476041"/>
                  <a:gd name="connsiteY12" fmla="*/ 800794 h 972619"/>
                  <a:gd name="connsiteX13" fmla="*/ 85914 w 476041"/>
                  <a:gd name="connsiteY13" fmla="*/ 735229 h 972619"/>
                  <a:gd name="connsiteX14" fmla="*/ 88175 w 476041"/>
                  <a:gd name="connsiteY14" fmla="*/ 721664 h 972619"/>
                  <a:gd name="connsiteX15" fmla="*/ 113045 w 476041"/>
                  <a:gd name="connsiteY15" fmla="*/ 714881 h 972619"/>
                  <a:gd name="connsiteX16" fmla="*/ 117565 w 476041"/>
                  <a:gd name="connsiteY16" fmla="*/ 696794 h 972619"/>
                  <a:gd name="connsiteX17" fmla="*/ 94958 w 476041"/>
                  <a:gd name="connsiteY17" fmla="*/ 667403 h 972619"/>
                  <a:gd name="connsiteX18" fmla="*/ 117565 w 476041"/>
                  <a:gd name="connsiteY18" fmla="*/ 631229 h 972619"/>
                  <a:gd name="connsiteX19" fmla="*/ 119827 w 476041"/>
                  <a:gd name="connsiteY19" fmla="*/ 595055 h 972619"/>
                  <a:gd name="connsiteX20" fmla="*/ 149219 w 476041"/>
                  <a:gd name="connsiteY20" fmla="*/ 595055 h 972619"/>
                  <a:gd name="connsiteX21" fmla="*/ 169566 w 476041"/>
                  <a:gd name="connsiteY21" fmla="*/ 558882 h 972619"/>
                  <a:gd name="connsiteX22" fmla="*/ 151479 w 476041"/>
                  <a:gd name="connsiteY22" fmla="*/ 522708 h 972619"/>
                  <a:gd name="connsiteX23" fmla="*/ 128870 w 476041"/>
                  <a:gd name="connsiteY23" fmla="*/ 515925 h 972619"/>
                  <a:gd name="connsiteX24" fmla="*/ 106262 w 476041"/>
                  <a:gd name="connsiteY24" fmla="*/ 531751 h 972619"/>
                  <a:gd name="connsiteX25" fmla="*/ 94958 w 476041"/>
                  <a:gd name="connsiteY25" fmla="*/ 522708 h 972619"/>
                  <a:gd name="connsiteX26" fmla="*/ 76871 w 476041"/>
                  <a:gd name="connsiteY26" fmla="*/ 522708 h 972619"/>
                  <a:gd name="connsiteX27" fmla="*/ 63304 w 476041"/>
                  <a:gd name="connsiteY27" fmla="*/ 515925 h 972619"/>
                  <a:gd name="connsiteX28" fmla="*/ 33914 w 476041"/>
                  <a:gd name="connsiteY28" fmla="*/ 513664 h 972619"/>
                  <a:gd name="connsiteX29" fmla="*/ 9044 w 476041"/>
                  <a:gd name="connsiteY29" fmla="*/ 491056 h 972619"/>
                  <a:gd name="connsiteX30" fmla="*/ 0 w 476041"/>
                  <a:gd name="connsiteY30" fmla="*/ 454882 h 972619"/>
                  <a:gd name="connsiteX31" fmla="*/ 13567 w 476041"/>
                  <a:gd name="connsiteY31" fmla="*/ 427752 h 972619"/>
                  <a:gd name="connsiteX32" fmla="*/ 4523 w 476041"/>
                  <a:gd name="connsiteY32" fmla="*/ 409665 h 972619"/>
                  <a:gd name="connsiteX33" fmla="*/ 33914 w 476041"/>
                  <a:gd name="connsiteY33" fmla="*/ 368969 h 972619"/>
                  <a:gd name="connsiteX34" fmla="*/ 47479 w 476041"/>
                  <a:gd name="connsiteY34" fmla="*/ 339578 h 972619"/>
                  <a:gd name="connsiteX35" fmla="*/ 24870 w 476041"/>
                  <a:gd name="connsiteY35" fmla="*/ 312448 h 972619"/>
                  <a:gd name="connsiteX36" fmla="*/ 24870 w 476041"/>
                  <a:gd name="connsiteY36" fmla="*/ 298882 h 972619"/>
                  <a:gd name="connsiteX37" fmla="*/ 52001 w 476041"/>
                  <a:gd name="connsiteY37" fmla="*/ 274013 h 972619"/>
                  <a:gd name="connsiteX38" fmla="*/ 83653 w 476041"/>
                  <a:gd name="connsiteY38" fmla="*/ 231056 h 972619"/>
                  <a:gd name="connsiteX39" fmla="*/ 67828 w 476041"/>
                  <a:gd name="connsiteY39" fmla="*/ 212970 h 972619"/>
                  <a:gd name="connsiteX40" fmla="*/ 52001 w 476041"/>
                  <a:gd name="connsiteY40" fmla="*/ 210709 h 972619"/>
                  <a:gd name="connsiteX41" fmla="*/ 27131 w 476041"/>
                  <a:gd name="connsiteY41" fmla="*/ 188100 h 972619"/>
                  <a:gd name="connsiteX42" fmla="*/ 31654 w 476041"/>
                  <a:gd name="connsiteY42" fmla="*/ 147405 h 972619"/>
                  <a:gd name="connsiteX43" fmla="*/ 42957 w 476041"/>
                  <a:gd name="connsiteY43" fmla="*/ 145144 h 972619"/>
                  <a:gd name="connsiteX44" fmla="*/ 47479 w 476041"/>
                  <a:gd name="connsiteY44" fmla="*/ 129318 h 972619"/>
                  <a:gd name="connsiteX45" fmla="*/ 63304 w 476041"/>
                  <a:gd name="connsiteY45" fmla="*/ 122535 h 972619"/>
                  <a:gd name="connsiteX46" fmla="*/ 63304 w 476041"/>
                  <a:gd name="connsiteY46" fmla="*/ 104449 h 972619"/>
                  <a:gd name="connsiteX47" fmla="*/ 67828 w 476041"/>
                  <a:gd name="connsiteY47" fmla="*/ 102187 h 972619"/>
                  <a:gd name="connsiteX48" fmla="*/ 90435 w 476041"/>
                  <a:gd name="connsiteY48" fmla="*/ 93144 h 972619"/>
                  <a:gd name="connsiteX49" fmla="*/ 94958 w 476041"/>
                  <a:gd name="connsiteY49" fmla="*/ 77318 h 972619"/>
                  <a:gd name="connsiteX50" fmla="*/ 142435 w 476041"/>
                  <a:gd name="connsiteY50" fmla="*/ 54709 h 972619"/>
                  <a:gd name="connsiteX51" fmla="*/ 156001 w 476041"/>
                  <a:gd name="connsiteY51" fmla="*/ 27579 h 972619"/>
                  <a:gd name="connsiteX52" fmla="*/ 180869 w 476041"/>
                  <a:gd name="connsiteY52" fmla="*/ 32101 h 972619"/>
                  <a:gd name="connsiteX53" fmla="*/ 246435 w 476041"/>
                  <a:gd name="connsiteY53" fmla="*/ 2709 h 972619"/>
                  <a:gd name="connsiteX54" fmla="*/ 249484 w 476041"/>
                  <a:gd name="connsiteY54" fmla="*/ 0 h 972619"/>
                  <a:gd name="connsiteX0" fmla="*/ 476016 w 567456"/>
                  <a:gd name="connsiteY0" fmla="*/ 431123 h 972619"/>
                  <a:gd name="connsiteX1" fmla="*/ 249484 w 567456"/>
                  <a:gd name="connsiteY1" fmla="*/ 968886 h 972619"/>
                  <a:gd name="connsiteX2" fmla="*/ 246435 w 567456"/>
                  <a:gd name="connsiteY2" fmla="*/ 965837 h 972619"/>
                  <a:gd name="connsiteX3" fmla="*/ 219305 w 567456"/>
                  <a:gd name="connsiteY3" fmla="*/ 961315 h 972619"/>
                  <a:gd name="connsiteX4" fmla="*/ 189913 w 567456"/>
                  <a:gd name="connsiteY4" fmla="*/ 972619 h 972619"/>
                  <a:gd name="connsiteX5" fmla="*/ 149219 w 567456"/>
                  <a:gd name="connsiteY5" fmla="*/ 972619 h 972619"/>
                  <a:gd name="connsiteX6" fmla="*/ 92696 w 567456"/>
                  <a:gd name="connsiteY6" fmla="*/ 911576 h 972619"/>
                  <a:gd name="connsiteX7" fmla="*/ 99478 w 567456"/>
                  <a:gd name="connsiteY7" fmla="*/ 895750 h 972619"/>
                  <a:gd name="connsiteX8" fmla="*/ 94958 w 567456"/>
                  <a:gd name="connsiteY8" fmla="*/ 884446 h 972619"/>
                  <a:gd name="connsiteX9" fmla="*/ 72348 w 567456"/>
                  <a:gd name="connsiteY9" fmla="*/ 879924 h 972619"/>
                  <a:gd name="connsiteX10" fmla="*/ 38436 w 567456"/>
                  <a:gd name="connsiteY10" fmla="*/ 843750 h 972619"/>
                  <a:gd name="connsiteX11" fmla="*/ 42957 w 567456"/>
                  <a:gd name="connsiteY11" fmla="*/ 800794 h 972619"/>
                  <a:gd name="connsiteX12" fmla="*/ 85914 w 567456"/>
                  <a:gd name="connsiteY12" fmla="*/ 735229 h 972619"/>
                  <a:gd name="connsiteX13" fmla="*/ 88175 w 567456"/>
                  <a:gd name="connsiteY13" fmla="*/ 721664 h 972619"/>
                  <a:gd name="connsiteX14" fmla="*/ 113045 w 567456"/>
                  <a:gd name="connsiteY14" fmla="*/ 714881 h 972619"/>
                  <a:gd name="connsiteX15" fmla="*/ 117565 w 567456"/>
                  <a:gd name="connsiteY15" fmla="*/ 696794 h 972619"/>
                  <a:gd name="connsiteX16" fmla="*/ 94958 w 567456"/>
                  <a:gd name="connsiteY16" fmla="*/ 667403 h 972619"/>
                  <a:gd name="connsiteX17" fmla="*/ 117565 w 567456"/>
                  <a:gd name="connsiteY17" fmla="*/ 631229 h 972619"/>
                  <a:gd name="connsiteX18" fmla="*/ 119827 w 567456"/>
                  <a:gd name="connsiteY18" fmla="*/ 595055 h 972619"/>
                  <a:gd name="connsiteX19" fmla="*/ 149219 w 567456"/>
                  <a:gd name="connsiteY19" fmla="*/ 595055 h 972619"/>
                  <a:gd name="connsiteX20" fmla="*/ 169566 w 567456"/>
                  <a:gd name="connsiteY20" fmla="*/ 558882 h 972619"/>
                  <a:gd name="connsiteX21" fmla="*/ 151479 w 567456"/>
                  <a:gd name="connsiteY21" fmla="*/ 522708 h 972619"/>
                  <a:gd name="connsiteX22" fmla="*/ 128870 w 567456"/>
                  <a:gd name="connsiteY22" fmla="*/ 515925 h 972619"/>
                  <a:gd name="connsiteX23" fmla="*/ 106262 w 567456"/>
                  <a:gd name="connsiteY23" fmla="*/ 531751 h 972619"/>
                  <a:gd name="connsiteX24" fmla="*/ 94958 w 567456"/>
                  <a:gd name="connsiteY24" fmla="*/ 522708 h 972619"/>
                  <a:gd name="connsiteX25" fmla="*/ 76871 w 567456"/>
                  <a:gd name="connsiteY25" fmla="*/ 522708 h 972619"/>
                  <a:gd name="connsiteX26" fmla="*/ 63304 w 567456"/>
                  <a:gd name="connsiteY26" fmla="*/ 515925 h 972619"/>
                  <a:gd name="connsiteX27" fmla="*/ 33914 w 567456"/>
                  <a:gd name="connsiteY27" fmla="*/ 513664 h 972619"/>
                  <a:gd name="connsiteX28" fmla="*/ 9044 w 567456"/>
                  <a:gd name="connsiteY28" fmla="*/ 491056 h 972619"/>
                  <a:gd name="connsiteX29" fmla="*/ 0 w 567456"/>
                  <a:gd name="connsiteY29" fmla="*/ 454882 h 972619"/>
                  <a:gd name="connsiteX30" fmla="*/ 13567 w 567456"/>
                  <a:gd name="connsiteY30" fmla="*/ 427752 h 972619"/>
                  <a:gd name="connsiteX31" fmla="*/ 4523 w 567456"/>
                  <a:gd name="connsiteY31" fmla="*/ 409665 h 972619"/>
                  <a:gd name="connsiteX32" fmla="*/ 33914 w 567456"/>
                  <a:gd name="connsiteY32" fmla="*/ 368969 h 972619"/>
                  <a:gd name="connsiteX33" fmla="*/ 47479 w 567456"/>
                  <a:gd name="connsiteY33" fmla="*/ 339578 h 972619"/>
                  <a:gd name="connsiteX34" fmla="*/ 24870 w 567456"/>
                  <a:gd name="connsiteY34" fmla="*/ 312448 h 972619"/>
                  <a:gd name="connsiteX35" fmla="*/ 24870 w 567456"/>
                  <a:gd name="connsiteY35" fmla="*/ 298882 h 972619"/>
                  <a:gd name="connsiteX36" fmla="*/ 52001 w 567456"/>
                  <a:gd name="connsiteY36" fmla="*/ 274013 h 972619"/>
                  <a:gd name="connsiteX37" fmla="*/ 83653 w 567456"/>
                  <a:gd name="connsiteY37" fmla="*/ 231056 h 972619"/>
                  <a:gd name="connsiteX38" fmla="*/ 67828 w 567456"/>
                  <a:gd name="connsiteY38" fmla="*/ 212970 h 972619"/>
                  <a:gd name="connsiteX39" fmla="*/ 52001 w 567456"/>
                  <a:gd name="connsiteY39" fmla="*/ 210709 h 972619"/>
                  <a:gd name="connsiteX40" fmla="*/ 27131 w 567456"/>
                  <a:gd name="connsiteY40" fmla="*/ 188100 h 972619"/>
                  <a:gd name="connsiteX41" fmla="*/ 31654 w 567456"/>
                  <a:gd name="connsiteY41" fmla="*/ 147405 h 972619"/>
                  <a:gd name="connsiteX42" fmla="*/ 42957 w 567456"/>
                  <a:gd name="connsiteY42" fmla="*/ 145144 h 972619"/>
                  <a:gd name="connsiteX43" fmla="*/ 47479 w 567456"/>
                  <a:gd name="connsiteY43" fmla="*/ 129318 h 972619"/>
                  <a:gd name="connsiteX44" fmla="*/ 63304 w 567456"/>
                  <a:gd name="connsiteY44" fmla="*/ 122535 h 972619"/>
                  <a:gd name="connsiteX45" fmla="*/ 63304 w 567456"/>
                  <a:gd name="connsiteY45" fmla="*/ 104449 h 972619"/>
                  <a:gd name="connsiteX46" fmla="*/ 67828 w 567456"/>
                  <a:gd name="connsiteY46" fmla="*/ 102187 h 972619"/>
                  <a:gd name="connsiteX47" fmla="*/ 90435 w 567456"/>
                  <a:gd name="connsiteY47" fmla="*/ 93144 h 972619"/>
                  <a:gd name="connsiteX48" fmla="*/ 94958 w 567456"/>
                  <a:gd name="connsiteY48" fmla="*/ 77318 h 972619"/>
                  <a:gd name="connsiteX49" fmla="*/ 142435 w 567456"/>
                  <a:gd name="connsiteY49" fmla="*/ 54709 h 972619"/>
                  <a:gd name="connsiteX50" fmla="*/ 156001 w 567456"/>
                  <a:gd name="connsiteY50" fmla="*/ 27579 h 972619"/>
                  <a:gd name="connsiteX51" fmla="*/ 180869 w 567456"/>
                  <a:gd name="connsiteY51" fmla="*/ 32101 h 972619"/>
                  <a:gd name="connsiteX52" fmla="*/ 246435 w 567456"/>
                  <a:gd name="connsiteY52" fmla="*/ 2709 h 972619"/>
                  <a:gd name="connsiteX53" fmla="*/ 249484 w 567456"/>
                  <a:gd name="connsiteY53" fmla="*/ 0 h 972619"/>
                  <a:gd name="connsiteX54" fmla="*/ 567456 w 567456"/>
                  <a:gd name="connsiteY54" fmla="*/ 522563 h 972619"/>
                  <a:gd name="connsiteX0" fmla="*/ 249484 w 567456"/>
                  <a:gd name="connsiteY0" fmla="*/ 968886 h 972619"/>
                  <a:gd name="connsiteX1" fmla="*/ 246435 w 567456"/>
                  <a:gd name="connsiteY1" fmla="*/ 965837 h 972619"/>
                  <a:gd name="connsiteX2" fmla="*/ 219305 w 567456"/>
                  <a:gd name="connsiteY2" fmla="*/ 961315 h 972619"/>
                  <a:gd name="connsiteX3" fmla="*/ 189913 w 567456"/>
                  <a:gd name="connsiteY3" fmla="*/ 972619 h 972619"/>
                  <a:gd name="connsiteX4" fmla="*/ 149219 w 567456"/>
                  <a:gd name="connsiteY4" fmla="*/ 972619 h 972619"/>
                  <a:gd name="connsiteX5" fmla="*/ 92696 w 567456"/>
                  <a:gd name="connsiteY5" fmla="*/ 911576 h 972619"/>
                  <a:gd name="connsiteX6" fmla="*/ 99478 w 567456"/>
                  <a:gd name="connsiteY6" fmla="*/ 895750 h 972619"/>
                  <a:gd name="connsiteX7" fmla="*/ 94958 w 567456"/>
                  <a:gd name="connsiteY7" fmla="*/ 884446 h 972619"/>
                  <a:gd name="connsiteX8" fmla="*/ 72348 w 567456"/>
                  <a:gd name="connsiteY8" fmla="*/ 879924 h 972619"/>
                  <a:gd name="connsiteX9" fmla="*/ 38436 w 567456"/>
                  <a:gd name="connsiteY9" fmla="*/ 843750 h 972619"/>
                  <a:gd name="connsiteX10" fmla="*/ 42957 w 567456"/>
                  <a:gd name="connsiteY10" fmla="*/ 800794 h 972619"/>
                  <a:gd name="connsiteX11" fmla="*/ 85914 w 567456"/>
                  <a:gd name="connsiteY11" fmla="*/ 735229 h 972619"/>
                  <a:gd name="connsiteX12" fmla="*/ 88175 w 567456"/>
                  <a:gd name="connsiteY12" fmla="*/ 721664 h 972619"/>
                  <a:gd name="connsiteX13" fmla="*/ 113045 w 567456"/>
                  <a:gd name="connsiteY13" fmla="*/ 714881 h 972619"/>
                  <a:gd name="connsiteX14" fmla="*/ 117565 w 567456"/>
                  <a:gd name="connsiteY14" fmla="*/ 696794 h 972619"/>
                  <a:gd name="connsiteX15" fmla="*/ 94958 w 567456"/>
                  <a:gd name="connsiteY15" fmla="*/ 667403 h 972619"/>
                  <a:gd name="connsiteX16" fmla="*/ 117565 w 567456"/>
                  <a:gd name="connsiteY16" fmla="*/ 631229 h 972619"/>
                  <a:gd name="connsiteX17" fmla="*/ 119827 w 567456"/>
                  <a:gd name="connsiteY17" fmla="*/ 595055 h 972619"/>
                  <a:gd name="connsiteX18" fmla="*/ 149219 w 567456"/>
                  <a:gd name="connsiteY18" fmla="*/ 595055 h 972619"/>
                  <a:gd name="connsiteX19" fmla="*/ 169566 w 567456"/>
                  <a:gd name="connsiteY19" fmla="*/ 558882 h 972619"/>
                  <a:gd name="connsiteX20" fmla="*/ 151479 w 567456"/>
                  <a:gd name="connsiteY20" fmla="*/ 522708 h 972619"/>
                  <a:gd name="connsiteX21" fmla="*/ 128870 w 567456"/>
                  <a:gd name="connsiteY21" fmla="*/ 515925 h 972619"/>
                  <a:gd name="connsiteX22" fmla="*/ 106262 w 567456"/>
                  <a:gd name="connsiteY22" fmla="*/ 531751 h 972619"/>
                  <a:gd name="connsiteX23" fmla="*/ 94958 w 567456"/>
                  <a:gd name="connsiteY23" fmla="*/ 522708 h 972619"/>
                  <a:gd name="connsiteX24" fmla="*/ 76871 w 567456"/>
                  <a:gd name="connsiteY24" fmla="*/ 522708 h 972619"/>
                  <a:gd name="connsiteX25" fmla="*/ 63304 w 567456"/>
                  <a:gd name="connsiteY25" fmla="*/ 515925 h 972619"/>
                  <a:gd name="connsiteX26" fmla="*/ 33914 w 567456"/>
                  <a:gd name="connsiteY26" fmla="*/ 513664 h 972619"/>
                  <a:gd name="connsiteX27" fmla="*/ 9044 w 567456"/>
                  <a:gd name="connsiteY27" fmla="*/ 491056 h 972619"/>
                  <a:gd name="connsiteX28" fmla="*/ 0 w 567456"/>
                  <a:gd name="connsiteY28" fmla="*/ 454882 h 972619"/>
                  <a:gd name="connsiteX29" fmla="*/ 13567 w 567456"/>
                  <a:gd name="connsiteY29" fmla="*/ 427752 h 972619"/>
                  <a:gd name="connsiteX30" fmla="*/ 4523 w 567456"/>
                  <a:gd name="connsiteY30" fmla="*/ 409665 h 972619"/>
                  <a:gd name="connsiteX31" fmla="*/ 33914 w 567456"/>
                  <a:gd name="connsiteY31" fmla="*/ 368969 h 972619"/>
                  <a:gd name="connsiteX32" fmla="*/ 47479 w 567456"/>
                  <a:gd name="connsiteY32" fmla="*/ 339578 h 972619"/>
                  <a:gd name="connsiteX33" fmla="*/ 24870 w 567456"/>
                  <a:gd name="connsiteY33" fmla="*/ 312448 h 972619"/>
                  <a:gd name="connsiteX34" fmla="*/ 24870 w 567456"/>
                  <a:gd name="connsiteY34" fmla="*/ 298882 h 972619"/>
                  <a:gd name="connsiteX35" fmla="*/ 52001 w 567456"/>
                  <a:gd name="connsiteY35" fmla="*/ 274013 h 972619"/>
                  <a:gd name="connsiteX36" fmla="*/ 83653 w 567456"/>
                  <a:gd name="connsiteY36" fmla="*/ 231056 h 972619"/>
                  <a:gd name="connsiteX37" fmla="*/ 67828 w 567456"/>
                  <a:gd name="connsiteY37" fmla="*/ 212970 h 972619"/>
                  <a:gd name="connsiteX38" fmla="*/ 52001 w 567456"/>
                  <a:gd name="connsiteY38" fmla="*/ 210709 h 972619"/>
                  <a:gd name="connsiteX39" fmla="*/ 27131 w 567456"/>
                  <a:gd name="connsiteY39" fmla="*/ 188100 h 972619"/>
                  <a:gd name="connsiteX40" fmla="*/ 31654 w 567456"/>
                  <a:gd name="connsiteY40" fmla="*/ 147405 h 972619"/>
                  <a:gd name="connsiteX41" fmla="*/ 42957 w 567456"/>
                  <a:gd name="connsiteY41" fmla="*/ 145144 h 972619"/>
                  <a:gd name="connsiteX42" fmla="*/ 47479 w 567456"/>
                  <a:gd name="connsiteY42" fmla="*/ 129318 h 972619"/>
                  <a:gd name="connsiteX43" fmla="*/ 63304 w 567456"/>
                  <a:gd name="connsiteY43" fmla="*/ 122535 h 972619"/>
                  <a:gd name="connsiteX44" fmla="*/ 63304 w 567456"/>
                  <a:gd name="connsiteY44" fmla="*/ 104449 h 972619"/>
                  <a:gd name="connsiteX45" fmla="*/ 67828 w 567456"/>
                  <a:gd name="connsiteY45" fmla="*/ 102187 h 972619"/>
                  <a:gd name="connsiteX46" fmla="*/ 90435 w 567456"/>
                  <a:gd name="connsiteY46" fmla="*/ 93144 h 972619"/>
                  <a:gd name="connsiteX47" fmla="*/ 94958 w 567456"/>
                  <a:gd name="connsiteY47" fmla="*/ 77318 h 972619"/>
                  <a:gd name="connsiteX48" fmla="*/ 142435 w 567456"/>
                  <a:gd name="connsiteY48" fmla="*/ 54709 h 972619"/>
                  <a:gd name="connsiteX49" fmla="*/ 156001 w 567456"/>
                  <a:gd name="connsiteY49" fmla="*/ 27579 h 972619"/>
                  <a:gd name="connsiteX50" fmla="*/ 180869 w 567456"/>
                  <a:gd name="connsiteY50" fmla="*/ 32101 h 972619"/>
                  <a:gd name="connsiteX51" fmla="*/ 246435 w 567456"/>
                  <a:gd name="connsiteY51" fmla="*/ 2709 h 972619"/>
                  <a:gd name="connsiteX52" fmla="*/ 249484 w 567456"/>
                  <a:gd name="connsiteY52" fmla="*/ 0 h 972619"/>
                  <a:gd name="connsiteX53" fmla="*/ 567456 w 567456"/>
                  <a:gd name="connsiteY53" fmla="*/ 522563 h 972619"/>
                  <a:gd name="connsiteX0" fmla="*/ 249484 w 249484"/>
                  <a:gd name="connsiteY0" fmla="*/ 968886 h 972619"/>
                  <a:gd name="connsiteX1" fmla="*/ 246435 w 249484"/>
                  <a:gd name="connsiteY1" fmla="*/ 965837 h 972619"/>
                  <a:gd name="connsiteX2" fmla="*/ 219305 w 249484"/>
                  <a:gd name="connsiteY2" fmla="*/ 961315 h 972619"/>
                  <a:gd name="connsiteX3" fmla="*/ 189913 w 249484"/>
                  <a:gd name="connsiteY3" fmla="*/ 972619 h 972619"/>
                  <a:gd name="connsiteX4" fmla="*/ 149219 w 249484"/>
                  <a:gd name="connsiteY4" fmla="*/ 972619 h 972619"/>
                  <a:gd name="connsiteX5" fmla="*/ 92696 w 249484"/>
                  <a:gd name="connsiteY5" fmla="*/ 911576 h 972619"/>
                  <a:gd name="connsiteX6" fmla="*/ 99478 w 249484"/>
                  <a:gd name="connsiteY6" fmla="*/ 895750 h 972619"/>
                  <a:gd name="connsiteX7" fmla="*/ 94958 w 249484"/>
                  <a:gd name="connsiteY7" fmla="*/ 884446 h 972619"/>
                  <a:gd name="connsiteX8" fmla="*/ 72348 w 249484"/>
                  <a:gd name="connsiteY8" fmla="*/ 879924 h 972619"/>
                  <a:gd name="connsiteX9" fmla="*/ 38436 w 249484"/>
                  <a:gd name="connsiteY9" fmla="*/ 843750 h 972619"/>
                  <a:gd name="connsiteX10" fmla="*/ 42957 w 249484"/>
                  <a:gd name="connsiteY10" fmla="*/ 800794 h 972619"/>
                  <a:gd name="connsiteX11" fmla="*/ 85914 w 249484"/>
                  <a:gd name="connsiteY11" fmla="*/ 735229 h 972619"/>
                  <a:gd name="connsiteX12" fmla="*/ 88175 w 249484"/>
                  <a:gd name="connsiteY12" fmla="*/ 721664 h 972619"/>
                  <a:gd name="connsiteX13" fmla="*/ 113045 w 249484"/>
                  <a:gd name="connsiteY13" fmla="*/ 714881 h 972619"/>
                  <a:gd name="connsiteX14" fmla="*/ 117565 w 249484"/>
                  <a:gd name="connsiteY14" fmla="*/ 696794 h 972619"/>
                  <a:gd name="connsiteX15" fmla="*/ 94958 w 249484"/>
                  <a:gd name="connsiteY15" fmla="*/ 667403 h 972619"/>
                  <a:gd name="connsiteX16" fmla="*/ 117565 w 249484"/>
                  <a:gd name="connsiteY16" fmla="*/ 631229 h 972619"/>
                  <a:gd name="connsiteX17" fmla="*/ 119827 w 249484"/>
                  <a:gd name="connsiteY17" fmla="*/ 595055 h 972619"/>
                  <a:gd name="connsiteX18" fmla="*/ 149219 w 249484"/>
                  <a:gd name="connsiteY18" fmla="*/ 595055 h 972619"/>
                  <a:gd name="connsiteX19" fmla="*/ 169566 w 249484"/>
                  <a:gd name="connsiteY19" fmla="*/ 558882 h 972619"/>
                  <a:gd name="connsiteX20" fmla="*/ 151479 w 249484"/>
                  <a:gd name="connsiteY20" fmla="*/ 522708 h 972619"/>
                  <a:gd name="connsiteX21" fmla="*/ 128870 w 249484"/>
                  <a:gd name="connsiteY21" fmla="*/ 515925 h 972619"/>
                  <a:gd name="connsiteX22" fmla="*/ 106262 w 249484"/>
                  <a:gd name="connsiteY22" fmla="*/ 531751 h 972619"/>
                  <a:gd name="connsiteX23" fmla="*/ 94958 w 249484"/>
                  <a:gd name="connsiteY23" fmla="*/ 522708 h 972619"/>
                  <a:gd name="connsiteX24" fmla="*/ 76871 w 249484"/>
                  <a:gd name="connsiteY24" fmla="*/ 522708 h 972619"/>
                  <a:gd name="connsiteX25" fmla="*/ 63304 w 249484"/>
                  <a:gd name="connsiteY25" fmla="*/ 515925 h 972619"/>
                  <a:gd name="connsiteX26" fmla="*/ 33914 w 249484"/>
                  <a:gd name="connsiteY26" fmla="*/ 513664 h 972619"/>
                  <a:gd name="connsiteX27" fmla="*/ 9044 w 249484"/>
                  <a:gd name="connsiteY27" fmla="*/ 491056 h 972619"/>
                  <a:gd name="connsiteX28" fmla="*/ 0 w 249484"/>
                  <a:gd name="connsiteY28" fmla="*/ 454882 h 972619"/>
                  <a:gd name="connsiteX29" fmla="*/ 13567 w 249484"/>
                  <a:gd name="connsiteY29" fmla="*/ 427752 h 972619"/>
                  <a:gd name="connsiteX30" fmla="*/ 4523 w 249484"/>
                  <a:gd name="connsiteY30" fmla="*/ 409665 h 972619"/>
                  <a:gd name="connsiteX31" fmla="*/ 33914 w 249484"/>
                  <a:gd name="connsiteY31" fmla="*/ 368969 h 972619"/>
                  <a:gd name="connsiteX32" fmla="*/ 47479 w 249484"/>
                  <a:gd name="connsiteY32" fmla="*/ 339578 h 972619"/>
                  <a:gd name="connsiteX33" fmla="*/ 24870 w 249484"/>
                  <a:gd name="connsiteY33" fmla="*/ 312448 h 972619"/>
                  <a:gd name="connsiteX34" fmla="*/ 24870 w 249484"/>
                  <a:gd name="connsiteY34" fmla="*/ 298882 h 972619"/>
                  <a:gd name="connsiteX35" fmla="*/ 52001 w 249484"/>
                  <a:gd name="connsiteY35" fmla="*/ 274013 h 972619"/>
                  <a:gd name="connsiteX36" fmla="*/ 83653 w 249484"/>
                  <a:gd name="connsiteY36" fmla="*/ 231056 h 972619"/>
                  <a:gd name="connsiteX37" fmla="*/ 67828 w 249484"/>
                  <a:gd name="connsiteY37" fmla="*/ 212970 h 972619"/>
                  <a:gd name="connsiteX38" fmla="*/ 52001 w 249484"/>
                  <a:gd name="connsiteY38" fmla="*/ 210709 h 972619"/>
                  <a:gd name="connsiteX39" fmla="*/ 27131 w 249484"/>
                  <a:gd name="connsiteY39" fmla="*/ 188100 h 972619"/>
                  <a:gd name="connsiteX40" fmla="*/ 31654 w 249484"/>
                  <a:gd name="connsiteY40" fmla="*/ 147405 h 972619"/>
                  <a:gd name="connsiteX41" fmla="*/ 42957 w 249484"/>
                  <a:gd name="connsiteY41" fmla="*/ 145144 h 972619"/>
                  <a:gd name="connsiteX42" fmla="*/ 47479 w 249484"/>
                  <a:gd name="connsiteY42" fmla="*/ 129318 h 972619"/>
                  <a:gd name="connsiteX43" fmla="*/ 63304 w 249484"/>
                  <a:gd name="connsiteY43" fmla="*/ 122535 h 972619"/>
                  <a:gd name="connsiteX44" fmla="*/ 63304 w 249484"/>
                  <a:gd name="connsiteY44" fmla="*/ 104449 h 972619"/>
                  <a:gd name="connsiteX45" fmla="*/ 67828 w 249484"/>
                  <a:gd name="connsiteY45" fmla="*/ 102187 h 972619"/>
                  <a:gd name="connsiteX46" fmla="*/ 90435 w 249484"/>
                  <a:gd name="connsiteY46" fmla="*/ 93144 h 972619"/>
                  <a:gd name="connsiteX47" fmla="*/ 94958 w 249484"/>
                  <a:gd name="connsiteY47" fmla="*/ 77318 h 972619"/>
                  <a:gd name="connsiteX48" fmla="*/ 142435 w 249484"/>
                  <a:gd name="connsiteY48" fmla="*/ 54709 h 972619"/>
                  <a:gd name="connsiteX49" fmla="*/ 156001 w 249484"/>
                  <a:gd name="connsiteY49" fmla="*/ 27579 h 972619"/>
                  <a:gd name="connsiteX50" fmla="*/ 180869 w 249484"/>
                  <a:gd name="connsiteY50" fmla="*/ 32101 h 972619"/>
                  <a:gd name="connsiteX51" fmla="*/ 246435 w 249484"/>
                  <a:gd name="connsiteY51" fmla="*/ 2709 h 972619"/>
                  <a:gd name="connsiteX52" fmla="*/ 249484 w 249484"/>
                  <a:gd name="connsiteY52" fmla="*/ 0 h 972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249484" h="972619">
                    <a:moveTo>
                      <a:pt x="249484" y="968886"/>
                    </a:moveTo>
                    <a:lnTo>
                      <a:pt x="246435" y="965837"/>
                    </a:lnTo>
                    <a:lnTo>
                      <a:pt x="219305" y="961315"/>
                    </a:lnTo>
                    <a:lnTo>
                      <a:pt x="189913" y="972619"/>
                    </a:lnTo>
                    <a:lnTo>
                      <a:pt x="149219" y="972619"/>
                    </a:lnTo>
                    <a:lnTo>
                      <a:pt x="92696" y="911576"/>
                    </a:lnTo>
                    <a:lnTo>
                      <a:pt x="99478" y="895750"/>
                    </a:lnTo>
                    <a:lnTo>
                      <a:pt x="94958" y="884446"/>
                    </a:lnTo>
                    <a:lnTo>
                      <a:pt x="72348" y="879924"/>
                    </a:lnTo>
                    <a:lnTo>
                      <a:pt x="38436" y="843750"/>
                    </a:lnTo>
                    <a:lnTo>
                      <a:pt x="42957" y="800794"/>
                    </a:lnTo>
                    <a:lnTo>
                      <a:pt x="85914" y="735229"/>
                    </a:lnTo>
                    <a:lnTo>
                      <a:pt x="88175" y="721664"/>
                    </a:lnTo>
                    <a:lnTo>
                      <a:pt x="113045" y="714881"/>
                    </a:lnTo>
                    <a:lnTo>
                      <a:pt x="117565" y="696794"/>
                    </a:lnTo>
                    <a:lnTo>
                      <a:pt x="94958" y="667403"/>
                    </a:lnTo>
                    <a:lnTo>
                      <a:pt x="117565" y="631229"/>
                    </a:lnTo>
                    <a:lnTo>
                      <a:pt x="119827" y="595055"/>
                    </a:lnTo>
                    <a:lnTo>
                      <a:pt x="149219" y="595055"/>
                    </a:lnTo>
                    <a:lnTo>
                      <a:pt x="169566" y="558882"/>
                    </a:lnTo>
                    <a:lnTo>
                      <a:pt x="151479" y="522708"/>
                    </a:lnTo>
                    <a:lnTo>
                      <a:pt x="128870" y="515925"/>
                    </a:lnTo>
                    <a:lnTo>
                      <a:pt x="106262" y="531751"/>
                    </a:lnTo>
                    <a:lnTo>
                      <a:pt x="94958" y="522708"/>
                    </a:lnTo>
                    <a:lnTo>
                      <a:pt x="76871" y="522708"/>
                    </a:lnTo>
                    <a:lnTo>
                      <a:pt x="63304" y="515925"/>
                    </a:lnTo>
                    <a:lnTo>
                      <a:pt x="33914" y="513664"/>
                    </a:lnTo>
                    <a:lnTo>
                      <a:pt x="9044" y="491056"/>
                    </a:lnTo>
                    <a:lnTo>
                      <a:pt x="0" y="454882"/>
                    </a:lnTo>
                    <a:lnTo>
                      <a:pt x="13567" y="427752"/>
                    </a:lnTo>
                    <a:lnTo>
                      <a:pt x="4523" y="409665"/>
                    </a:lnTo>
                    <a:lnTo>
                      <a:pt x="33914" y="368969"/>
                    </a:lnTo>
                    <a:lnTo>
                      <a:pt x="47479" y="339578"/>
                    </a:lnTo>
                    <a:lnTo>
                      <a:pt x="24870" y="312448"/>
                    </a:lnTo>
                    <a:lnTo>
                      <a:pt x="24870" y="298882"/>
                    </a:lnTo>
                    <a:lnTo>
                      <a:pt x="52001" y="274013"/>
                    </a:lnTo>
                    <a:lnTo>
                      <a:pt x="83653" y="231056"/>
                    </a:lnTo>
                    <a:lnTo>
                      <a:pt x="67828" y="212970"/>
                    </a:lnTo>
                    <a:lnTo>
                      <a:pt x="52001" y="210709"/>
                    </a:lnTo>
                    <a:lnTo>
                      <a:pt x="27131" y="188100"/>
                    </a:lnTo>
                    <a:lnTo>
                      <a:pt x="31654" y="147405"/>
                    </a:lnTo>
                    <a:lnTo>
                      <a:pt x="42957" y="145144"/>
                    </a:lnTo>
                    <a:lnTo>
                      <a:pt x="47479" y="129318"/>
                    </a:lnTo>
                    <a:lnTo>
                      <a:pt x="63304" y="122535"/>
                    </a:lnTo>
                    <a:lnTo>
                      <a:pt x="63304" y="104449"/>
                    </a:lnTo>
                    <a:lnTo>
                      <a:pt x="67828" y="102187"/>
                    </a:lnTo>
                    <a:lnTo>
                      <a:pt x="90435" y="93144"/>
                    </a:lnTo>
                    <a:lnTo>
                      <a:pt x="94958" y="77318"/>
                    </a:lnTo>
                    <a:lnTo>
                      <a:pt x="142435" y="54709"/>
                    </a:lnTo>
                    <a:lnTo>
                      <a:pt x="156001" y="27579"/>
                    </a:lnTo>
                    <a:lnTo>
                      <a:pt x="180869" y="32101"/>
                    </a:lnTo>
                    <a:lnTo>
                      <a:pt x="246435" y="2709"/>
                    </a:lnTo>
                    <a:lnTo>
                      <a:pt x="249484" y="0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7" name="フリーフォーム: 図形 396">
                <a:extLst>
                  <a:ext uri="{FF2B5EF4-FFF2-40B4-BE49-F238E27FC236}">
                    <a16:creationId xmlns:a16="http://schemas.microsoft.com/office/drawing/2014/main" id="{914DAD60-6E09-8738-8894-631FDE32FE74}"/>
                  </a:ext>
                </a:extLst>
              </p:cNvPr>
              <p:cNvSpPr/>
              <p:nvPr/>
            </p:nvSpPr>
            <p:spPr>
              <a:xfrm>
                <a:off x="4231982" y="3757539"/>
                <a:ext cx="1753833" cy="483877"/>
              </a:xfrm>
              <a:custGeom>
                <a:avLst/>
                <a:gdLst>
                  <a:gd name="connsiteX0" fmla="*/ 353955 w 1753833"/>
                  <a:gd name="connsiteY0" fmla="*/ 0 h 483877"/>
                  <a:gd name="connsiteX1" fmla="*/ 1737141 w 1753833"/>
                  <a:gd name="connsiteY1" fmla="*/ 0 h 483877"/>
                  <a:gd name="connsiteX2" fmla="*/ 1753833 w 1753833"/>
                  <a:gd name="connsiteY2" fmla="*/ 62000 h 483877"/>
                  <a:gd name="connsiteX3" fmla="*/ 1753833 w 1753833"/>
                  <a:gd name="connsiteY3" fmla="*/ 86417 h 483877"/>
                  <a:gd name="connsiteX4" fmla="*/ 1748407 w 1753833"/>
                  <a:gd name="connsiteY4" fmla="*/ 110834 h 483877"/>
                  <a:gd name="connsiteX5" fmla="*/ 1751120 w 1753833"/>
                  <a:gd name="connsiteY5" fmla="*/ 146104 h 483877"/>
                  <a:gd name="connsiteX6" fmla="*/ 1748407 w 1753833"/>
                  <a:gd name="connsiteY6" fmla="*/ 181373 h 483877"/>
                  <a:gd name="connsiteX7" fmla="*/ 1744348 w 1753833"/>
                  <a:gd name="connsiteY7" fmla="*/ 187172 h 483877"/>
                  <a:gd name="connsiteX8" fmla="*/ 1715851 w 1753833"/>
                  <a:gd name="connsiteY8" fmla="*/ 183182 h 483877"/>
                  <a:gd name="connsiteX9" fmla="*/ 1700024 w 1753833"/>
                  <a:gd name="connsiteY9" fmla="*/ 185443 h 483877"/>
                  <a:gd name="connsiteX10" fmla="*/ 1679677 w 1753833"/>
                  <a:gd name="connsiteY10" fmla="*/ 176399 h 483877"/>
                  <a:gd name="connsiteX11" fmla="*/ 1668373 w 1753833"/>
                  <a:gd name="connsiteY11" fmla="*/ 162834 h 483877"/>
                  <a:gd name="connsiteX12" fmla="*/ 1666112 w 1753833"/>
                  <a:gd name="connsiteY12" fmla="*/ 124399 h 483877"/>
                  <a:gd name="connsiteX13" fmla="*/ 1645763 w 1753833"/>
                  <a:gd name="connsiteY13" fmla="*/ 119878 h 483877"/>
                  <a:gd name="connsiteX14" fmla="*/ 1627676 w 1753833"/>
                  <a:gd name="connsiteY14" fmla="*/ 90486 h 483877"/>
                  <a:gd name="connsiteX15" fmla="*/ 1607329 w 1753833"/>
                  <a:gd name="connsiteY15" fmla="*/ 65617 h 483877"/>
                  <a:gd name="connsiteX16" fmla="*/ 1586982 w 1753833"/>
                  <a:gd name="connsiteY16" fmla="*/ 52052 h 483877"/>
                  <a:gd name="connsiteX17" fmla="*/ 1575677 w 1753833"/>
                  <a:gd name="connsiteY17" fmla="*/ 67878 h 483877"/>
                  <a:gd name="connsiteX18" fmla="*/ 1573415 w 1753833"/>
                  <a:gd name="connsiteY18" fmla="*/ 110834 h 483877"/>
                  <a:gd name="connsiteX19" fmla="*/ 1512373 w 1753833"/>
                  <a:gd name="connsiteY19" fmla="*/ 149269 h 483877"/>
                  <a:gd name="connsiteX20" fmla="*/ 1453590 w 1753833"/>
                  <a:gd name="connsiteY20" fmla="*/ 153791 h 483877"/>
                  <a:gd name="connsiteX21" fmla="*/ 1440025 w 1753833"/>
                  <a:gd name="connsiteY21" fmla="*/ 165095 h 483877"/>
                  <a:gd name="connsiteX22" fmla="*/ 1437763 w 1753833"/>
                  <a:gd name="connsiteY22" fmla="*/ 214834 h 483877"/>
                  <a:gd name="connsiteX23" fmla="*/ 1455850 w 1753833"/>
                  <a:gd name="connsiteY23" fmla="*/ 232921 h 483877"/>
                  <a:gd name="connsiteX24" fmla="*/ 1455850 w 1753833"/>
                  <a:gd name="connsiteY24" fmla="*/ 280399 h 483877"/>
                  <a:gd name="connsiteX25" fmla="*/ 1424199 w 1753833"/>
                  <a:gd name="connsiteY25" fmla="*/ 275877 h 483877"/>
                  <a:gd name="connsiteX26" fmla="*/ 1401589 w 1753833"/>
                  <a:gd name="connsiteY26" fmla="*/ 282660 h 483877"/>
                  <a:gd name="connsiteX27" fmla="*/ 1390286 w 1753833"/>
                  <a:gd name="connsiteY27" fmla="*/ 296225 h 483877"/>
                  <a:gd name="connsiteX28" fmla="*/ 1397069 w 1753833"/>
                  <a:gd name="connsiteY28" fmla="*/ 336921 h 483877"/>
                  <a:gd name="connsiteX29" fmla="*/ 1392546 w 1753833"/>
                  <a:gd name="connsiteY29" fmla="*/ 359529 h 483877"/>
                  <a:gd name="connsiteX30" fmla="*/ 1378982 w 1753833"/>
                  <a:gd name="connsiteY30" fmla="*/ 364051 h 483877"/>
                  <a:gd name="connsiteX31" fmla="*/ 1338285 w 1753833"/>
                  <a:gd name="connsiteY31" fmla="*/ 361790 h 483877"/>
                  <a:gd name="connsiteX32" fmla="*/ 1322460 w 1753833"/>
                  <a:gd name="connsiteY32" fmla="*/ 379877 h 483877"/>
                  <a:gd name="connsiteX33" fmla="*/ 1286286 w 1753833"/>
                  <a:gd name="connsiteY33" fmla="*/ 379877 h 483877"/>
                  <a:gd name="connsiteX34" fmla="*/ 1293068 w 1753833"/>
                  <a:gd name="connsiteY34" fmla="*/ 420573 h 483877"/>
                  <a:gd name="connsiteX35" fmla="*/ 1274981 w 1753833"/>
                  <a:gd name="connsiteY35" fmla="*/ 447703 h 483877"/>
                  <a:gd name="connsiteX36" fmla="*/ 1261417 w 1753833"/>
                  <a:gd name="connsiteY36" fmla="*/ 449964 h 483877"/>
                  <a:gd name="connsiteX37" fmla="*/ 1250112 w 1753833"/>
                  <a:gd name="connsiteY37" fmla="*/ 470312 h 483877"/>
                  <a:gd name="connsiteX38" fmla="*/ 1234286 w 1753833"/>
                  <a:gd name="connsiteY38" fmla="*/ 470312 h 483877"/>
                  <a:gd name="connsiteX39" fmla="*/ 1189069 w 1753833"/>
                  <a:gd name="connsiteY39" fmla="*/ 454486 h 483877"/>
                  <a:gd name="connsiteX40" fmla="*/ 1175502 w 1753833"/>
                  <a:gd name="connsiteY40" fmla="*/ 456747 h 483877"/>
                  <a:gd name="connsiteX41" fmla="*/ 1161939 w 1753833"/>
                  <a:gd name="connsiteY41" fmla="*/ 483877 h 483877"/>
                  <a:gd name="connsiteX42" fmla="*/ 1141590 w 1753833"/>
                  <a:gd name="connsiteY42" fmla="*/ 483877 h 483877"/>
                  <a:gd name="connsiteX43" fmla="*/ 1134808 w 1753833"/>
                  <a:gd name="connsiteY43" fmla="*/ 443182 h 483877"/>
                  <a:gd name="connsiteX44" fmla="*/ 1116721 w 1753833"/>
                  <a:gd name="connsiteY44" fmla="*/ 436399 h 483877"/>
                  <a:gd name="connsiteX45" fmla="*/ 1116721 w 1753833"/>
                  <a:gd name="connsiteY45" fmla="*/ 422834 h 483877"/>
                  <a:gd name="connsiteX46" fmla="*/ 1139328 w 1753833"/>
                  <a:gd name="connsiteY46" fmla="*/ 411529 h 483877"/>
                  <a:gd name="connsiteX47" fmla="*/ 1141590 w 1753833"/>
                  <a:gd name="connsiteY47" fmla="*/ 388921 h 483877"/>
                  <a:gd name="connsiteX48" fmla="*/ 1132547 w 1753833"/>
                  <a:gd name="connsiteY48" fmla="*/ 366312 h 483877"/>
                  <a:gd name="connsiteX49" fmla="*/ 1141590 w 1753833"/>
                  <a:gd name="connsiteY49" fmla="*/ 332399 h 483877"/>
                  <a:gd name="connsiteX50" fmla="*/ 1128025 w 1753833"/>
                  <a:gd name="connsiteY50" fmla="*/ 307530 h 483877"/>
                  <a:gd name="connsiteX51" fmla="*/ 1105416 w 1753833"/>
                  <a:gd name="connsiteY51" fmla="*/ 312051 h 483877"/>
                  <a:gd name="connsiteX52" fmla="*/ 1060199 w 1753833"/>
                  <a:gd name="connsiteY52" fmla="*/ 280399 h 483877"/>
                  <a:gd name="connsiteX53" fmla="*/ 1060199 w 1753833"/>
                  <a:gd name="connsiteY53" fmla="*/ 253269 h 483877"/>
                  <a:gd name="connsiteX54" fmla="*/ 1037590 w 1753833"/>
                  <a:gd name="connsiteY54" fmla="*/ 253269 h 483877"/>
                  <a:gd name="connsiteX55" fmla="*/ 1033068 w 1753833"/>
                  <a:gd name="connsiteY55" fmla="*/ 239704 h 483877"/>
                  <a:gd name="connsiteX56" fmla="*/ 1030807 w 1753833"/>
                  <a:gd name="connsiteY56" fmla="*/ 226138 h 483877"/>
                  <a:gd name="connsiteX57" fmla="*/ 1021763 w 1753833"/>
                  <a:gd name="connsiteY57" fmla="*/ 142486 h 483877"/>
                  <a:gd name="connsiteX58" fmla="*/ 1012720 w 1753833"/>
                  <a:gd name="connsiteY58" fmla="*/ 126660 h 483877"/>
                  <a:gd name="connsiteX59" fmla="*/ 1010460 w 1753833"/>
                  <a:gd name="connsiteY59" fmla="*/ 99530 h 483877"/>
                  <a:gd name="connsiteX60" fmla="*/ 958459 w 1753833"/>
                  <a:gd name="connsiteY60" fmla="*/ 95008 h 483877"/>
                  <a:gd name="connsiteX61" fmla="*/ 947155 w 1753833"/>
                  <a:gd name="connsiteY61" fmla="*/ 85965 h 483877"/>
                  <a:gd name="connsiteX62" fmla="*/ 811503 w 1753833"/>
                  <a:gd name="connsiteY62" fmla="*/ 133443 h 483877"/>
                  <a:gd name="connsiteX63" fmla="*/ 795676 w 1753833"/>
                  <a:gd name="connsiteY63" fmla="*/ 165095 h 483877"/>
                  <a:gd name="connsiteX64" fmla="*/ 791156 w 1753833"/>
                  <a:gd name="connsiteY64" fmla="*/ 205791 h 483877"/>
                  <a:gd name="connsiteX65" fmla="*/ 748199 w 1753833"/>
                  <a:gd name="connsiteY65" fmla="*/ 228399 h 483877"/>
                  <a:gd name="connsiteX66" fmla="*/ 732372 w 1753833"/>
                  <a:gd name="connsiteY66" fmla="*/ 235182 h 483877"/>
                  <a:gd name="connsiteX67" fmla="*/ 707503 w 1753833"/>
                  <a:gd name="connsiteY67" fmla="*/ 260051 h 483877"/>
                  <a:gd name="connsiteX68" fmla="*/ 714285 w 1753833"/>
                  <a:gd name="connsiteY68" fmla="*/ 293964 h 483877"/>
                  <a:gd name="connsiteX69" fmla="*/ 707503 w 1753833"/>
                  <a:gd name="connsiteY69" fmla="*/ 307530 h 483877"/>
                  <a:gd name="connsiteX70" fmla="*/ 714285 w 1753833"/>
                  <a:gd name="connsiteY70" fmla="*/ 327877 h 483877"/>
                  <a:gd name="connsiteX71" fmla="*/ 691678 w 1753833"/>
                  <a:gd name="connsiteY71" fmla="*/ 345964 h 483877"/>
                  <a:gd name="connsiteX72" fmla="*/ 684895 w 1753833"/>
                  <a:gd name="connsiteY72" fmla="*/ 321095 h 483877"/>
                  <a:gd name="connsiteX73" fmla="*/ 660024 w 1753833"/>
                  <a:gd name="connsiteY73" fmla="*/ 305269 h 483877"/>
                  <a:gd name="connsiteX74" fmla="*/ 648721 w 1753833"/>
                  <a:gd name="connsiteY74" fmla="*/ 314312 h 483877"/>
                  <a:gd name="connsiteX75" fmla="*/ 617068 w 1753833"/>
                  <a:gd name="connsiteY75" fmla="*/ 312051 h 483877"/>
                  <a:gd name="connsiteX76" fmla="*/ 594460 w 1753833"/>
                  <a:gd name="connsiteY76" fmla="*/ 332399 h 483877"/>
                  <a:gd name="connsiteX77" fmla="*/ 556026 w 1753833"/>
                  <a:gd name="connsiteY77" fmla="*/ 339182 h 483877"/>
                  <a:gd name="connsiteX78" fmla="*/ 524372 w 1753833"/>
                  <a:gd name="connsiteY78" fmla="*/ 334660 h 483877"/>
                  <a:gd name="connsiteX79" fmla="*/ 501765 w 1753833"/>
                  <a:gd name="connsiteY79" fmla="*/ 334660 h 483877"/>
                  <a:gd name="connsiteX80" fmla="*/ 472373 w 1753833"/>
                  <a:gd name="connsiteY80" fmla="*/ 370834 h 483877"/>
                  <a:gd name="connsiteX81" fmla="*/ 472373 w 1753833"/>
                  <a:gd name="connsiteY81" fmla="*/ 388921 h 483877"/>
                  <a:gd name="connsiteX82" fmla="*/ 456548 w 1753833"/>
                  <a:gd name="connsiteY82" fmla="*/ 393442 h 483877"/>
                  <a:gd name="connsiteX83" fmla="*/ 390982 w 1753833"/>
                  <a:gd name="connsiteY83" fmla="*/ 364051 h 483877"/>
                  <a:gd name="connsiteX84" fmla="*/ 406807 w 1753833"/>
                  <a:gd name="connsiteY84" fmla="*/ 339182 h 483877"/>
                  <a:gd name="connsiteX85" fmla="*/ 404547 w 1753833"/>
                  <a:gd name="connsiteY85" fmla="*/ 325616 h 483877"/>
                  <a:gd name="connsiteX86" fmla="*/ 418112 w 1753833"/>
                  <a:gd name="connsiteY86" fmla="*/ 300747 h 483877"/>
                  <a:gd name="connsiteX87" fmla="*/ 415850 w 1753833"/>
                  <a:gd name="connsiteY87" fmla="*/ 275877 h 483877"/>
                  <a:gd name="connsiteX88" fmla="*/ 404547 w 1753833"/>
                  <a:gd name="connsiteY88" fmla="*/ 275877 h 483877"/>
                  <a:gd name="connsiteX89" fmla="*/ 395503 w 1753833"/>
                  <a:gd name="connsiteY89" fmla="*/ 262312 h 483877"/>
                  <a:gd name="connsiteX90" fmla="*/ 384200 w 1753833"/>
                  <a:gd name="connsiteY90" fmla="*/ 262312 h 483877"/>
                  <a:gd name="connsiteX91" fmla="*/ 381938 w 1753833"/>
                  <a:gd name="connsiteY91" fmla="*/ 248747 h 483877"/>
                  <a:gd name="connsiteX92" fmla="*/ 361590 w 1753833"/>
                  <a:gd name="connsiteY92" fmla="*/ 246486 h 483877"/>
                  <a:gd name="connsiteX93" fmla="*/ 345764 w 1753833"/>
                  <a:gd name="connsiteY93" fmla="*/ 260051 h 483877"/>
                  <a:gd name="connsiteX94" fmla="*/ 291503 w 1753833"/>
                  <a:gd name="connsiteY94" fmla="*/ 237443 h 483877"/>
                  <a:gd name="connsiteX95" fmla="*/ 268895 w 1753833"/>
                  <a:gd name="connsiteY95" fmla="*/ 253269 h 483877"/>
                  <a:gd name="connsiteX96" fmla="*/ 244024 w 1753833"/>
                  <a:gd name="connsiteY96" fmla="*/ 246486 h 483877"/>
                  <a:gd name="connsiteX97" fmla="*/ 237243 w 1753833"/>
                  <a:gd name="connsiteY97" fmla="*/ 280399 h 483877"/>
                  <a:gd name="connsiteX98" fmla="*/ 248548 w 1753833"/>
                  <a:gd name="connsiteY98" fmla="*/ 296225 h 483877"/>
                  <a:gd name="connsiteX99" fmla="*/ 248548 w 1753833"/>
                  <a:gd name="connsiteY99" fmla="*/ 316573 h 483877"/>
                  <a:gd name="connsiteX100" fmla="*/ 230461 w 1753833"/>
                  <a:gd name="connsiteY100" fmla="*/ 339182 h 483877"/>
                  <a:gd name="connsiteX101" fmla="*/ 180720 w 1753833"/>
                  <a:gd name="connsiteY101" fmla="*/ 407008 h 483877"/>
                  <a:gd name="connsiteX102" fmla="*/ 167156 w 1753833"/>
                  <a:gd name="connsiteY102" fmla="*/ 420573 h 483877"/>
                  <a:gd name="connsiteX103" fmla="*/ 162633 w 1753833"/>
                  <a:gd name="connsiteY103" fmla="*/ 431877 h 483877"/>
                  <a:gd name="connsiteX104" fmla="*/ 133243 w 1753833"/>
                  <a:gd name="connsiteY104" fmla="*/ 447703 h 483877"/>
                  <a:gd name="connsiteX105" fmla="*/ 115156 w 1753833"/>
                  <a:gd name="connsiteY105" fmla="*/ 429616 h 483877"/>
                  <a:gd name="connsiteX106" fmla="*/ 128721 w 1753833"/>
                  <a:gd name="connsiteY106" fmla="*/ 404747 h 483877"/>
                  <a:gd name="connsiteX107" fmla="*/ 99329 w 1753833"/>
                  <a:gd name="connsiteY107" fmla="*/ 364051 h 483877"/>
                  <a:gd name="connsiteX108" fmla="*/ 99329 w 1753833"/>
                  <a:gd name="connsiteY108" fmla="*/ 296225 h 483877"/>
                  <a:gd name="connsiteX109" fmla="*/ 74460 w 1753833"/>
                  <a:gd name="connsiteY109" fmla="*/ 278138 h 483877"/>
                  <a:gd name="connsiteX110" fmla="*/ 67678 w 1753833"/>
                  <a:gd name="connsiteY110" fmla="*/ 257791 h 483877"/>
                  <a:gd name="connsiteX111" fmla="*/ 85765 w 1753833"/>
                  <a:gd name="connsiteY111" fmla="*/ 251008 h 483877"/>
                  <a:gd name="connsiteX112" fmla="*/ 85765 w 1753833"/>
                  <a:gd name="connsiteY112" fmla="*/ 226138 h 483877"/>
                  <a:gd name="connsiteX113" fmla="*/ 72198 w 1753833"/>
                  <a:gd name="connsiteY113" fmla="*/ 203530 h 483877"/>
                  <a:gd name="connsiteX114" fmla="*/ 26981 w 1753833"/>
                  <a:gd name="connsiteY114" fmla="*/ 194486 h 483877"/>
                  <a:gd name="connsiteX115" fmla="*/ 0 w 1753833"/>
                  <a:gd name="connsiteY115" fmla="*/ 157869 h 483877"/>
                  <a:gd name="connsiteX116" fmla="*/ 1547 w 1753833"/>
                  <a:gd name="connsiteY116" fmla="*/ 158312 h 483877"/>
                  <a:gd name="connsiteX117" fmla="*/ 191460 w 1753833"/>
                  <a:gd name="connsiteY117" fmla="*/ 85400 h 483877"/>
                  <a:gd name="connsiteX118" fmla="*/ 213503 w 1753833"/>
                  <a:gd name="connsiteY118" fmla="*/ 59964 h 483877"/>
                  <a:gd name="connsiteX119" fmla="*/ 260982 w 1753833"/>
                  <a:gd name="connsiteY119" fmla="*/ 61661 h 483877"/>
                  <a:gd name="connsiteX120" fmla="*/ 322025 w 1753833"/>
                  <a:gd name="connsiteY120" fmla="*/ 27748 h 483877"/>
                  <a:gd name="connsiteX121" fmla="*/ 330503 w 1753833"/>
                  <a:gd name="connsiteY121" fmla="*/ 15878 h 483877"/>
                  <a:gd name="connsiteX122" fmla="*/ 344069 w 1753833"/>
                  <a:gd name="connsiteY122" fmla="*/ 9095 h 483877"/>
                  <a:gd name="connsiteX0" fmla="*/ 353955 w 1753833"/>
                  <a:gd name="connsiteY0" fmla="*/ 176139 h 660016"/>
                  <a:gd name="connsiteX1" fmla="*/ 1117893 w 1753833"/>
                  <a:gd name="connsiteY1" fmla="*/ 0 h 660016"/>
                  <a:gd name="connsiteX2" fmla="*/ 1737141 w 1753833"/>
                  <a:gd name="connsiteY2" fmla="*/ 176139 h 660016"/>
                  <a:gd name="connsiteX3" fmla="*/ 1753833 w 1753833"/>
                  <a:gd name="connsiteY3" fmla="*/ 238139 h 660016"/>
                  <a:gd name="connsiteX4" fmla="*/ 1753833 w 1753833"/>
                  <a:gd name="connsiteY4" fmla="*/ 262556 h 660016"/>
                  <a:gd name="connsiteX5" fmla="*/ 1748407 w 1753833"/>
                  <a:gd name="connsiteY5" fmla="*/ 286973 h 660016"/>
                  <a:gd name="connsiteX6" fmla="*/ 1751120 w 1753833"/>
                  <a:gd name="connsiteY6" fmla="*/ 322243 h 660016"/>
                  <a:gd name="connsiteX7" fmla="*/ 1748407 w 1753833"/>
                  <a:gd name="connsiteY7" fmla="*/ 357512 h 660016"/>
                  <a:gd name="connsiteX8" fmla="*/ 1744348 w 1753833"/>
                  <a:gd name="connsiteY8" fmla="*/ 363311 h 660016"/>
                  <a:gd name="connsiteX9" fmla="*/ 1715851 w 1753833"/>
                  <a:gd name="connsiteY9" fmla="*/ 359321 h 660016"/>
                  <a:gd name="connsiteX10" fmla="*/ 1700024 w 1753833"/>
                  <a:gd name="connsiteY10" fmla="*/ 361582 h 660016"/>
                  <a:gd name="connsiteX11" fmla="*/ 1679677 w 1753833"/>
                  <a:gd name="connsiteY11" fmla="*/ 352538 h 660016"/>
                  <a:gd name="connsiteX12" fmla="*/ 1668373 w 1753833"/>
                  <a:gd name="connsiteY12" fmla="*/ 338973 h 660016"/>
                  <a:gd name="connsiteX13" fmla="*/ 1666112 w 1753833"/>
                  <a:gd name="connsiteY13" fmla="*/ 300538 h 660016"/>
                  <a:gd name="connsiteX14" fmla="*/ 1645763 w 1753833"/>
                  <a:gd name="connsiteY14" fmla="*/ 296017 h 660016"/>
                  <a:gd name="connsiteX15" fmla="*/ 1627676 w 1753833"/>
                  <a:gd name="connsiteY15" fmla="*/ 266625 h 660016"/>
                  <a:gd name="connsiteX16" fmla="*/ 1607329 w 1753833"/>
                  <a:gd name="connsiteY16" fmla="*/ 241756 h 660016"/>
                  <a:gd name="connsiteX17" fmla="*/ 1586982 w 1753833"/>
                  <a:gd name="connsiteY17" fmla="*/ 228191 h 660016"/>
                  <a:gd name="connsiteX18" fmla="*/ 1575677 w 1753833"/>
                  <a:gd name="connsiteY18" fmla="*/ 244017 h 660016"/>
                  <a:gd name="connsiteX19" fmla="*/ 1573415 w 1753833"/>
                  <a:gd name="connsiteY19" fmla="*/ 286973 h 660016"/>
                  <a:gd name="connsiteX20" fmla="*/ 1512373 w 1753833"/>
                  <a:gd name="connsiteY20" fmla="*/ 325408 h 660016"/>
                  <a:gd name="connsiteX21" fmla="*/ 1453590 w 1753833"/>
                  <a:gd name="connsiteY21" fmla="*/ 329930 h 660016"/>
                  <a:gd name="connsiteX22" fmla="*/ 1440025 w 1753833"/>
                  <a:gd name="connsiteY22" fmla="*/ 341234 h 660016"/>
                  <a:gd name="connsiteX23" fmla="*/ 1437763 w 1753833"/>
                  <a:gd name="connsiteY23" fmla="*/ 390973 h 660016"/>
                  <a:gd name="connsiteX24" fmla="*/ 1455850 w 1753833"/>
                  <a:gd name="connsiteY24" fmla="*/ 409060 h 660016"/>
                  <a:gd name="connsiteX25" fmla="*/ 1455850 w 1753833"/>
                  <a:gd name="connsiteY25" fmla="*/ 456538 h 660016"/>
                  <a:gd name="connsiteX26" fmla="*/ 1424199 w 1753833"/>
                  <a:gd name="connsiteY26" fmla="*/ 452016 h 660016"/>
                  <a:gd name="connsiteX27" fmla="*/ 1401589 w 1753833"/>
                  <a:gd name="connsiteY27" fmla="*/ 458799 h 660016"/>
                  <a:gd name="connsiteX28" fmla="*/ 1390286 w 1753833"/>
                  <a:gd name="connsiteY28" fmla="*/ 472364 h 660016"/>
                  <a:gd name="connsiteX29" fmla="*/ 1397069 w 1753833"/>
                  <a:gd name="connsiteY29" fmla="*/ 513060 h 660016"/>
                  <a:gd name="connsiteX30" fmla="*/ 1392546 w 1753833"/>
                  <a:gd name="connsiteY30" fmla="*/ 535668 h 660016"/>
                  <a:gd name="connsiteX31" fmla="*/ 1378982 w 1753833"/>
                  <a:gd name="connsiteY31" fmla="*/ 540190 h 660016"/>
                  <a:gd name="connsiteX32" fmla="*/ 1338285 w 1753833"/>
                  <a:gd name="connsiteY32" fmla="*/ 537929 h 660016"/>
                  <a:gd name="connsiteX33" fmla="*/ 1322460 w 1753833"/>
                  <a:gd name="connsiteY33" fmla="*/ 556016 h 660016"/>
                  <a:gd name="connsiteX34" fmla="*/ 1286286 w 1753833"/>
                  <a:gd name="connsiteY34" fmla="*/ 556016 h 660016"/>
                  <a:gd name="connsiteX35" fmla="*/ 1293068 w 1753833"/>
                  <a:gd name="connsiteY35" fmla="*/ 596712 h 660016"/>
                  <a:gd name="connsiteX36" fmla="*/ 1274981 w 1753833"/>
                  <a:gd name="connsiteY36" fmla="*/ 623842 h 660016"/>
                  <a:gd name="connsiteX37" fmla="*/ 1261417 w 1753833"/>
                  <a:gd name="connsiteY37" fmla="*/ 626103 h 660016"/>
                  <a:gd name="connsiteX38" fmla="*/ 1250112 w 1753833"/>
                  <a:gd name="connsiteY38" fmla="*/ 646451 h 660016"/>
                  <a:gd name="connsiteX39" fmla="*/ 1234286 w 1753833"/>
                  <a:gd name="connsiteY39" fmla="*/ 646451 h 660016"/>
                  <a:gd name="connsiteX40" fmla="*/ 1189069 w 1753833"/>
                  <a:gd name="connsiteY40" fmla="*/ 630625 h 660016"/>
                  <a:gd name="connsiteX41" fmla="*/ 1175502 w 1753833"/>
                  <a:gd name="connsiteY41" fmla="*/ 632886 h 660016"/>
                  <a:gd name="connsiteX42" fmla="*/ 1161939 w 1753833"/>
                  <a:gd name="connsiteY42" fmla="*/ 660016 h 660016"/>
                  <a:gd name="connsiteX43" fmla="*/ 1141590 w 1753833"/>
                  <a:gd name="connsiteY43" fmla="*/ 660016 h 660016"/>
                  <a:gd name="connsiteX44" fmla="*/ 1134808 w 1753833"/>
                  <a:gd name="connsiteY44" fmla="*/ 619321 h 660016"/>
                  <a:gd name="connsiteX45" fmla="*/ 1116721 w 1753833"/>
                  <a:gd name="connsiteY45" fmla="*/ 612538 h 660016"/>
                  <a:gd name="connsiteX46" fmla="*/ 1116721 w 1753833"/>
                  <a:gd name="connsiteY46" fmla="*/ 598973 h 660016"/>
                  <a:gd name="connsiteX47" fmla="*/ 1139328 w 1753833"/>
                  <a:gd name="connsiteY47" fmla="*/ 587668 h 660016"/>
                  <a:gd name="connsiteX48" fmla="*/ 1141590 w 1753833"/>
                  <a:gd name="connsiteY48" fmla="*/ 565060 h 660016"/>
                  <a:gd name="connsiteX49" fmla="*/ 1132547 w 1753833"/>
                  <a:gd name="connsiteY49" fmla="*/ 542451 h 660016"/>
                  <a:gd name="connsiteX50" fmla="*/ 1141590 w 1753833"/>
                  <a:gd name="connsiteY50" fmla="*/ 508538 h 660016"/>
                  <a:gd name="connsiteX51" fmla="*/ 1128025 w 1753833"/>
                  <a:gd name="connsiteY51" fmla="*/ 483669 h 660016"/>
                  <a:gd name="connsiteX52" fmla="*/ 1105416 w 1753833"/>
                  <a:gd name="connsiteY52" fmla="*/ 488190 h 660016"/>
                  <a:gd name="connsiteX53" fmla="*/ 1060199 w 1753833"/>
                  <a:gd name="connsiteY53" fmla="*/ 456538 h 660016"/>
                  <a:gd name="connsiteX54" fmla="*/ 1060199 w 1753833"/>
                  <a:gd name="connsiteY54" fmla="*/ 429408 h 660016"/>
                  <a:gd name="connsiteX55" fmla="*/ 1037590 w 1753833"/>
                  <a:gd name="connsiteY55" fmla="*/ 429408 h 660016"/>
                  <a:gd name="connsiteX56" fmla="*/ 1033068 w 1753833"/>
                  <a:gd name="connsiteY56" fmla="*/ 415843 h 660016"/>
                  <a:gd name="connsiteX57" fmla="*/ 1030807 w 1753833"/>
                  <a:gd name="connsiteY57" fmla="*/ 402277 h 660016"/>
                  <a:gd name="connsiteX58" fmla="*/ 1021763 w 1753833"/>
                  <a:gd name="connsiteY58" fmla="*/ 318625 h 660016"/>
                  <a:gd name="connsiteX59" fmla="*/ 1012720 w 1753833"/>
                  <a:gd name="connsiteY59" fmla="*/ 302799 h 660016"/>
                  <a:gd name="connsiteX60" fmla="*/ 1010460 w 1753833"/>
                  <a:gd name="connsiteY60" fmla="*/ 275669 h 660016"/>
                  <a:gd name="connsiteX61" fmla="*/ 958459 w 1753833"/>
                  <a:gd name="connsiteY61" fmla="*/ 271147 h 660016"/>
                  <a:gd name="connsiteX62" fmla="*/ 947155 w 1753833"/>
                  <a:gd name="connsiteY62" fmla="*/ 262104 h 660016"/>
                  <a:gd name="connsiteX63" fmla="*/ 811503 w 1753833"/>
                  <a:gd name="connsiteY63" fmla="*/ 309582 h 660016"/>
                  <a:gd name="connsiteX64" fmla="*/ 795676 w 1753833"/>
                  <a:gd name="connsiteY64" fmla="*/ 341234 h 660016"/>
                  <a:gd name="connsiteX65" fmla="*/ 791156 w 1753833"/>
                  <a:gd name="connsiteY65" fmla="*/ 381930 h 660016"/>
                  <a:gd name="connsiteX66" fmla="*/ 748199 w 1753833"/>
                  <a:gd name="connsiteY66" fmla="*/ 404538 h 660016"/>
                  <a:gd name="connsiteX67" fmla="*/ 732372 w 1753833"/>
                  <a:gd name="connsiteY67" fmla="*/ 411321 h 660016"/>
                  <a:gd name="connsiteX68" fmla="*/ 707503 w 1753833"/>
                  <a:gd name="connsiteY68" fmla="*/ 436190 h 660016"/>
                  <a:gd name="connsiteX69" fmla="*/ 714285 w 1753833"/>
                  <a:gd name="connsiteY69" fmla="*/ 470103 h 660016"/>
                  <a:gd name="connsiteX70" fmla="*/ 707503 w 1753833"/>
                  <a:gd name="connsiteY70" fmla="*/ 483669 h 660016"/>
                  <a:gd name="connsiteX71" fmla="*/ 714285 w 1753833"/>
                  <a:gd name="connsiteY71" fmla="*/ 504016 h 660016"/>
                  <a:gd name="connsiteX72" fmla="*/ 691678 w 1753833"/>
                  <a:gd name="connsiteY72" fmla="*/ 522103 h 660016"/>
                  <a:gd name="connsiteX73" fmla="*/ 684895 w 1753833"/>
                  <a:gd name="connsiteY73" fmla="*/ 497234 h 660016"/>
                  <a:gd name="connsiteX74" fmla="*/ 660024 w 1753833"/>
                  <a:gd name="connsiteY74" fmla="*/ 481408 h 660016"/>
                  <a:gd name="connsiteX75" fmla="*/ 648721 w 1753833"/>
                  <a:gd name="connsiteY75" fmla="*/ 490451 h 660016"/>
                  <a:gd name="connsiteX76" fmla="*/ 617068 w 1753833"/>
                  <a:gd name="connsiteY76" fmla="*/ 488190 h 660016"/>
                  <a:gd name="connsiteX77" fmla="*/ 594460 w 1753833"/>
                  <a:gd name="connsiteY77" fmla="*/ 508538 h 660016"/>
                  <a:gd name="connsiteX78" fmla="*/ 556026 w 1753833"/>
                  <a:gd name="connsiteY78" fmla="*/ 515321 h 660016"/>
                  <a:gd name="connsiteX79" fmla="*/ 524372 w 1753833"/>
                  <a:gd name="connsiteY79" fmla="*/ 510799 h 660016"/>
                  <a:gd name="connsiteX80" fmla="*/ 501765 w 1753833"/>
                  <a:gd name="connsiteY80" fmla="*/ 510799 h 660016"/>
                  <a:gd name="connsiteX81" fmla="*/ 472373 w 1753833"/>
                  <a:gd name="connsiteY81" fmla="*/ 546973 h 660016"/>
                  <a:gd name="connsiteX82" fmla="*/ 472373 w 1753833"/>
                  <a:gd name="connsiteY82" fmla="*/ 565060 h 660016"/>
                  <a:gd name="connsiteX83" fmla="*/ 456548 w 1753833"/>
                  <a:gd name="connsiteY83" fmla="*/ 569581 h 660016"/>
                  <a:gd name="connsiteX84" fmla="*/ 390982 w 1753833"/>
                  <a:gd name="connsiteY84" fmla="*/ 540190 h 660016"/>
                  <a:gd name="connsiteX85" fmla="*/ 406807 w 1753833"/>
                  <a:gd name="connsiteY85" fmla="*/ 515321 h 660016"/>
                  <a:gd name="connsiteX86" fmla="*/ 404547 w 1753833"/>
                  <a:gd name="connsiteY86" fmla="*/ 501755 h 660016"/>
                  <a:gd name="connsiteX87" fmla="*/ 418112 w 1753833"/>
                  <a:gd name="connsiteY87" fmla="*/ 476886 h 660016"/>
                  <a:gd name="connsiteX88" fmla="*/ 415850 w 1753833"/>
                  <a:gd name="connsiteY88" fmla="*/ 452016 h 660016"/>
                  <a:gd name="connsiteX89" fmla="*/ 404547 w 1753833"/>
                  <a:gd name="connsiteY89" fmla="*/ 452016 h 660016"/>
                  <a:gd name="connsiteX90" fmla="*/ 395503 w 1753833"/>
                  <a:gd name="connsiteY90" fmla="*/ 438451 h 660016"/>
                  <a:gd name="connsiteX91" fmla="*/ 384200 w 1753833"/>
                  <a:gd name="connsiteY91" fmla="*/ 438451 h 660016"/>
                  <a:gd name="connsiteX92" fmla="*/ 381938 w 1753833"/>
                  <a:gd name="connsiteY92" fmla="*/ 424886 h 660016"/>
                  <a:gd name="connsiteX93" fmla="*/ 361590 w 1753833"/>
                  <a:gd name="connsiteY93" fmla="*/ 422625 h 660016"/>
                  <a:gd name="connsiteX94" fmla="*/ 345764 w 1753833"/>
                  <a:gd name="connsiteY94" fmla="*/ 436190 h 660016"/>
                  <a:gd name="connsiteX95" fmla="*/ 291503 w 1753833"/>
                  <a:gd name="connsiteY95" fmla="*/ 413582 h 660016"/>
                  <a:gd name="connsiteX96" fmla="*/ 268895 w 1753833"/>
                  <a:gd name="connsiteY96" fmla="*/ 429408 h 660016"/>
                  <a:gd name="connsiteX97" fmla="*/ 244024 w 1753833"/>
                  <a:gd name="connsiteY97" fmla="*/ 422625 h 660016"/>
                  <a:gd name="connsiteX98" fmla="*/ 237243 w 1753833"/>
                  <a:gd name="connsiteY98" fmla="*/ 456538 h 660016"/>
                  <a:gd name="connsiteX99" fmla="*/ 248548 w 1753833"/>
                  <a:gd name="connsiteY99" fmla="*/ 472364 h 660016"/>
                  <a:gd name="connsiteX100" fmla="*/ 248548 w 1753833"/>
                  <a:gd name="connsiteY100" fmla="*/ 492712 h 660016"/>
                  <a:gd name="connsiteX101" fmla="*/ 230461 w 1753833"/>
                  <a:gd name="connsiteY101" fmla="*/ 515321 h 660016"/>
                  <a:gd name="connsiteX102" fmla="*/ 180720 w 1753833"/>
                  <a:gd name="connsiteY102" fmla="*/ 583147 h 660016"/>
                  <a:gd name="connsiteX103" fmla="*/ 167156 w 1753833"/>
                  <a:gd name="connsiteY103" fmla="*/ 596712 h 660016"/>
                  <a:gd name="connsiteX104" fmla="*/ 162633 w 1753833"/>
                  <a:gd name="connsiteY104" fmla="*/ 608016 h 660016"/>
                  <a:gd name="connsiteX105" fmla="*/ 133243 w 1753833"/>
                  <a:gd name="connsiteY105" fmla="*/ 623842 h 660016"/>
                  <a:gd name="connsiteX106" fmla="*/ 115156 w 1753833"/>
                  <a:gd name="connsiteY106" fmla="*/ 605755 h 660016"/>
                  <a:gd name="connsiteX107" fmla="*/ 128721 w 1753833"/>
                  <a:gd name="connsiteY107" fmla="*/ 580886 h 660016"/>
                  <a:gd name="connsiteX108" fmla="*/ 99329 w 1753833"/>
                  <a:gd name="connsiteY108" fmla="*/ 540190 h 660016"/>
                  <a:gd name="connsiteX109" fmla="*/ 99329 w 1753833"/>
                  <a:gd name="connsiteY109" fmla="*/ 472364 h 660016"/>
                  <a:gd name="connsiteX110" fmla="*/ 74460 w 1753833"/>
                  <a:gd name="connsiteY110" fmla="*/ 454277 h 660016"/>
                  <a:gd name="connsiteX111" fmla="*/ 67678 w 1753833"/>
                  <a:gd name="connsiteY111" fmla="*/ 433930 h 660016"/>
                  <a:gd name="connsiteX112" fmla="*/ 85765 w 1753833"/>
                  <a:gd name="connsiteY112" fmla="*/ 427147 h 660016"/>
                  <a:gd name="connsiteX113" fmla="*/ 85765 w 1753833"/>
                  <a:gd name="connsiteY113" fmla="*/ 402277 h 660016"/>
                  <a:gd name="connsiteX114" fmla="*/ 72198 w 1753833"/>
                  <a:gd name="connsiteY114" fmla="*/ 379669 h 660016"/>
                  <a:gd name="connsiteX115" fmla="*/ 26981 w 1753833"/>
                  <a:gd name="connsiteY115" fmla="*/ 370625 h 660016"/>
                  <a:gd name="connsiteX116" fmla="*/ 0 w 1753833"/>
                  <a:gd name="connsiteY116" fmla="*/ 334008 h 660016"/>
                  <a:gd name="connsiteX117" fmla="*/ 1547 w 1753833"/>
                  <a:gd name="connsiteY117" fmla="*/ 334451 h 660016"/>
                  <a:gd name="connsiteX118" fmla="*/ 191460 w 1753833"/>
                  <a:gd name="connsiteY118" fmla="*/ 261539 h 660016"/>
                  <a:gd name="connsiteX119" fmla="*/ 213503 w 1753833"/>
                  <a:gd name="connsiteY119" fmla="*/ 236103 h 660016"/>
                  <a:gd name="connsiteX120" fmla="*/ 260982 w 1753833"/>
                  <a:gd name="connsiteY120" fmla="*/ 237800 h 660016"/>
                  <a:gd name="connsiteX121" fmla="*/ 322025 w 1753833"/>
                  <a:gd name="connsiteY121" fmla="*/ 203887 h 660016"/>
                  <a:gd name="connsiteX122" fmla="*/ 330503 w 1753833"/>
                  <a:gd name="connsiteY122" fmla="*/ 192017 h 660016"/>
                  <a:gd name="connsiteX123" fmla="*/ 344069 w 1753833"/>
                  <a:gd name="connsiteY123" fmla="*/ 185234 h 660016"/>
                  <a:gd name="connsiteX124" fmla="*/ 353955 w 1753833"/>
                  <a:gd name="connsiteY124" fmla="*/ 176139 h 660016"/>
                  <a:gd name="connsiteX0" fmla="*/ 1117893 w 1753833"/>
                  <a:gd name="connsiteY0" fmla="*/ 0 h 660016"/>
                  <a:gd name="connsiteX1" fmla="*/ 1737141 w 1753833"/>
                  <a:gd name="connsiteY1" fmla="*/ 176139 h 660016"/>
                  <a:gd name="connsiteX2" fmla="*/ 1753833 w 1753833"/>
                  <a:gd name="connsiteY2" fmla="*/ 238139 h 660016"/>
                  <a:gd name="connsiteX3" fmla="*/ 1753833 w 1753833"/>
                  <a:gd name="connsiteY3" fmla="*/ 262556 h 660016"/>
                  <a:gd name="connsiteX4" fmla="*/ 1748407 w 1753833"/>
                  <a:gd name="connsiteY4" fmla="*/ 286973 h 660016"/>
                  <a:gd name="connsiteX5" fmla="*/ 1751120 w 1753833"/>
                  <a:gd name="connsiteY5" fmla="*/ 322243 h 660016"/>
                  <a:gd name="connsiteX6" fmla="*/ 1748407 w 1753833"/>
                  <a:gd name="connsiteY6" fmla="*/ 357512 h 660016"/>
                  <a:gd name="connsiteX7" fmla="*/ 1744348 w 1753833"/>
                  <a:gd name="connsiteY7" fmla="*/ 363311 h 660016"/>
                  <a:gd name="connsiteX8" fmla="*/ 1715851 w 1753833"/>
                  <a:gd name="connsiteY8" fmla="*/ 359321 h 660016"/>
                  <a:gd name="connsiteX9" fmla="*/ 1700024 w 1753833"/>
                  <a:gd name="connsiteY9" fmla="*/ 361582 h 660016"/>
                  <a:gd name="connsiteX10" fmla="*/ 1679677 w 1753833"/>
                  <a:gd name="connsiteY10" fmla="*/ 352538 h 660016"/>
                  <a:gd name="connsiteX11" fmla="*/ 1668373 w 1753833"/>
                  <a:gd name="connsiteY11" fmla="*/ 338973 h 660016"/>
                  <a:gd name="connsiteX12" fmla="*/ 1666112 w 1753833"/>
                  <a:gd name="connsiteY12" fmla="*/ 300538 h 660016"/>
                  <a:gd name="connsiteX13" fmla="*/ 1645763 w 1753833"/>
                  <a:gd name="connsiteY13" fmla="*/ 296017 h 660016"/>
                  <a:gd name="connsiteX14" fmla="*/ 1627676 w 1753833"/>
                  <a:gd name="connsiteY14" fmla="*/ 266625 h 660016"/>
                  <a:gd name="connsiteX15" fmla="*/ 1607329 w 1753833"/>
                  <a:gd name="connsiteY15" fmla="*/ 241756 h 660016"/>
                  <a:gd name="connsiteX16" fmla="*/ 1586982 w 1753833"/>
                  <a:gd name="connsiteY16" fmla="*/ 228191 h 660016"/>
                  <a:gd name="connsiteX17" fmla="*/ 1575677 w 1753833"/>
                  <a:gd name="connsiteY17" fmla="*/ 244017 h 660016"/>
                  <a:gd name="connsiteX18" fmla="*/ 1573415 w 1753833"/>
                  <a:gd name="connsiteY18" fmla="*/ 286973 h 660016"/>
                  <a:gd name="connsiteX19" fmla="*/ 1512373 w 1753833"/>
                  <a:gd name="connsiteY19" fmla="*/ 325408 h 660016"/>
                  <a:gd name="connsiteX20" fmla="*/ 1453590 w 1753833"/>
                  <a:gd name="connsiteY20" fmla="*/ 329930 h 660016"/>
                  <a:gd name="connsiteX21" fmla="*/ 1440025 w 1753833"/>
                  <a:gd name="connsiteY21" fmla="*/ 341234 h 660016"/>
                  <a:gd name="connsiteX22" fmla="*/ 1437763 w 1753833"/>
                  <a:gd name="connsiteY22" fmla="*/ 390973 h 660016"/>
                  <a:gd name="connsiteX23" fmla="*/ 1455850 w 1753833"/>
                  <a:gd name="connsiteY23" fmla="*/ 409060 h 660016"/>
                  <a:gd name="connsiteX24" fmla="*/ 1455850 w 1753833"/>
                  <a:gd name="connsiteY24" fmla="*/ 456538 h 660016"/>
                  <a:gd name="connsiteX25" fmla="*/ 1424199 w 1753833"/>
                  <a:gd name="connsiteY25" fmla="*/ 452016 h 660016"/>
                  <a:gd name="connsiteX26" fmla="*/ 1401589 w 1753833"/>
                  <a:gd name="connsiteY26" fmla="*/ 458799 h 660016"/>
                  <a:gd name="connsiteX27" fmla="*/ 1390286 w 1753833"/>
                  <a:gd name="connsiteY27" fmla="*/ 472364 h 660016"/>
                  <a:gd name="connsiteX28" fmla="*/ 1397069 w 1753833"/>
                  <a:gd name="connsiteY28" fmla="*/ 513060 h 660016"/>
                  <a:gd name="connsiteX29" fmla="*/ 1392546 w 1753833"/>
                  <a:gd name="connsiteY29" fmla="*/ 535668 h 660016"/>
                  <a:gd name="connsiteX30" fmla="*/ 1378982 w 1753833"/>
                  <a:gd name="connsiteY30" fmla="*/ 540190 h 660016"/>
                  <a:gd name="connsiteX31" fmla="*/ 1338285 w 1753833"/>
                  <a:gd name="connsiteY31" fmla="*/ 537929 h 660016"/>
                  <a:gd name="connsiteX32" fmla="*/ 1322460 w 1753833"/>
                  <a:gd name="connsiteY32" fmla="*/ 556016 h 660016"/>
                  <a:gd name="connsiteX33" fmla="*/ 1286286 w 1753833"/>
                  <a:gd name="connsiteY33" fmla="*/ 556016 h 660016"/>
                  <a:gd name="connsiteX34" fmla="*/ 1293068 w 1753833"/>
                  <a:gd name="connsiteY34" fmla="*/ 596712 h 660016"/>
                  <a:gd name="connsiteX35" fmla="*/ 1274981 w 1753833"/>
                  <a:gd name="connsiteY35" fmla="*/ 623842 h 660016"/>
                  <a:gd name="connsiteX36" fmla="*/ 1261417 w 1753833"/>
                  <a:gd name="connsiteY36" fmla="*/ 626103 h 660016"/>
                  <a:gd name="connsiteX37" fmla="*/ 1250112 w 1753833"/>
                  <a:gd name="connsiteY37" fmla="*/ 646451 h 660016"/>
                  <a:gd name="connsiteX38" fmla="*/ 1234286 w 1753833"/>
                  <a:gd name="connsiteY38" fmla="*/ 646451 h 660016"/>
                  <a:gd name="connsiteX39" fmla="*/ 1189069 w 1753833"/>
                  <a:gd name="connsiteY39" fmla="*/ 630625 h 660016"/>
                  <a:gd name="connsiteX40" fmla="*/ 1175502 w 1753833"/>
                  <a:gd name="connsiteY40" fmla="*/ 632886 h 660016"/>
                  <a:gd name="connsiteX41" fmla="*/ 1161939 w 1753833"/>
                  <a:gd name="connsiteY41" fmla="*/ 660016 h 660016"/>
                  <a:gd name="connsiteX42" fmla="*/ 1141590 w 1753833"/>
                  <a:gd name="connsiteY42" fmla="*/ 660016 h 660016"/>
                  <a:gd name="connsiteX43" fmla="*/ 1134808 w 1753833"/>
                  <a:gd name="connsiteY43" fmla="*/ 619321 h 660016"/>
                  <a:gd name="connsiteX44" fmla="*/ 1116721 w 1753833"/>
                  <a:gd name="connsiteY44" fmla="*/ 612538 h 660016"/>
                  <a:gd name="connsiteX45" fmla="*/ 1116721 w 1753833"/>
                  <a:gd name="connsiteY45" fmla="*/ 598973 h 660016"/>
                  <a:gd name="connsiteX46" fmla="*/ 1139328 w 1753833"/>
                  <a:gd name="connsiteY46" fmla="*/ 587668 h 660016"/>
                  <a:gd name="connsiteX47" fmla="*/ 1141590 w 1753833"/>
                  <a:gd name="connsiteY47" fmla="*/ 565060 h 660016"/>
                  <a:gd name="connsiteX48" fmla="*/ 1132547 w 1753833"/>
                  <a:gd name="connsiteY48" fmla="*/ 542451 h 660016"/>
                  <a:gd name="connsiteX49" fmla="*/ 1141590 w 1753833"/>
                  <a:gd name="connsiteY49" fmla="*/ 508538 h 660016"/>
                  <a:gd name="connsiteX50" fmla="*/ 1128025 w 1753833"/>
                  <a:gd name="connsiteY50" fmla="*/ 483669 h 660016"/>
                  <a:gd name="connsiteX51" fmla="*/ 1105416 w 1753833"/>
                  <a:gd name="connsiteY51" fmla="*/ 488190 h 660016"/>
                  <a:gd name="connsiteX52" fmla="*/ 1060199 w 1753833"/>
                  <a:gd name="connsiteY52" fmla="*/ 456538 h 660016"/>
                  <a:gd name="connsiteX53" fmla="*/ 1060199 w 1753833"/>
                  <a:gd name="connsiteY53" fmla="*/ 429408 h 660016"/>
                  <a:gd name="connsiteX54" fmla="*/ 1037590 w 1753833"/>
                  <a:gd name="connsiteY54" fmla="*/ 429408 h 660016"/>
                  <a:gd name="connsiteX55" fmla="*/ 1033068 w 1753833"/>
                  <a:gd name="connsiteY55" fmla="*/ 415843 h 660016"/>
                  <a:gd name="connsiteX56" fmla="*/ 1030807 w 1753833"/>
                  <a:gd name="connsiteY56" fmla="*/ 402277 h 660016"/>
                  <a:gd name="connsiteX57" fmla="*/ 1021763 w 1753833"/>
                  <a:gd name="connsiteY57" fmla="*/ 318625 h 660016"/>
                  <a:gd name="connsiteX58" fmla="*/ 1012720 w 1753833"/>
                  <a:gd name="connsiteY58" fmla="*/ 302799 h 660016"/>
                  <a:gd name="connsiteX59" fmla="*/ 1010460 w 1753833"/>
                  <a:gd name="connsiteY59" fmla="*/ 275669 h 660016"/>
                  <a:gd name="connsiteX60" fmla="*/ 958459 w 1753833"/>
                  <a:gd name="connsiteY60" fmla="*/ 271147 h 660016"/>
                  <a:gd name="connsiteX61" fmla="*/ 947155 w 1753833"/>
                  <a:gd name="connsiteY61" fmla="*/ 262104 h 660016"/>
                  <a:gd name="connsiteX62" fmla="*/ 811503 w 1753833"/>
                  <a:gd name="connsiteY62" fmla="*/ 309582 h 660016"/>
                  <a:gd name="connsiteX63" fmla="*/ 795676 w 1753833"/>
                  <a:gd name="connsiteY63" fmla="*/ 341234 h 660016"/>
                  <a:gd name="connsiteX64" fmla="*/ 791156 w 1753833"/>
                  <a:gd name="connsiteY64" fmla="*/ 381930 h 660016"/>
                  <a:gd name="connsiteX65" fmla="*/ 748199 w 1753833"/>
                  <a:gd name="connsiteY65" fmla="*/ 404538 h 660016"/>
                  <a:gd name="connsiteX66" fmla="*/ 732372 w 1753833"/>
                  <a:gd name="connsiteY66" fmla="*/ 411321 h 660016"/>
                  <a:gd name="connsiteX67" fmla="*/ 707503 w 1753833"/>
                  <a:gd name="connsiteY67" fmla="*/ 436190 h 660016"/>
                  <a:gd name="connsiteX68" fmla="*/ 714285 w 1753833"/>
                  <a:gd name="connsiteY68" fmla="*/ 470103 h 660016"/>
                  <a:gd name="connsiteX69" fmla="*/ 707503 w 1753833"/>
                  <a:gd name="connsiteY69" fmla="*/ 483669 h 660016"/>
                  <a:gd name="connsiteX70" fmla="*/ 714285 w 1753833"/>
                  <a:gd name="connsiteY70" fmla="*/ 504016 h 660016"/>
                  <a:gd name="connsiteX71" fmla="*/ 691678 w 1753833"/>
                  <a:gd name="connsiteY71" fmla="*/ 522103 h 660016"/>
                  <a:gd name="connsiteX72" fmla="*/ 684895 w 1753833"/>
                  <a:gd name="connsiteY72" fmla="*/ 497234 h 660016"/>
                  <a:gd name="connsiteX73" fmla="*/ 660024 w 1753833"/>
                  <a:gd name="connsiteY73" fmla="*/ 481408 h 660016"/>
                  <a:gd name="connsiteX74" fmla="*/ 648721 w 1753833"/>
                  <a:gd name="connsiteY74" fmla="*/ 490451 h 660016"/>
                  <a:gd name="connsiteX75" fmla="*/ 617068 w 1753833"/>
                  <a:gd name="connsiteY75" fmla="*/ 488190 h 660016"/>
                  <a:gd name="connsiteX76" fmla="*/ 594460 w 1753833"/>
                  <a:gd name="connsiteY76" fmla="*/ 508538 h 660016"/>
                  <a:gd name="connsiteX77" fmla="*/ 556026 w 1753833"/>
                  <a:gd name="connsiteY77" fmla="*/ 515321 h 660016"/>
                  <a:gd name="connsiteX78" fmla="*/ 524372 w 1753833"/>
                  <a:gd name="connsiteY78" fmla="*/ 510799 h 660016"/>
                  <a:gd name="connsiteX79" fmla="*/ 501765 w 1753833"/>
                  <a:gd name="connsiteY79" fmla="*/ 510799 h 660016"/>
                  <a:gd name="connsiteX80" fmla="*/ 472373 w 1753833"/>
                  <a:gd name="connsiteY80" fmla="*/ 546973 h 660016"/>
                  <a:gd name="connsiteX81" fmla="*/ 472373 w 1753833"/>
                  <a:gd name="connsiteY81" fmla="*/ 565060 h 660016"/>
                  <a:gd name="connsiteX82" fmla="*/ 456548 w 1753833"/>
                  <a:gd name="connsiteY82" fmla="*/ 569581 h 660016"/>
                  <a:gd name="connsiteX83" fmla="*/ 390982 w 1753833"/>
                  <a:gd name="connsiteY83" fmla="*/ 540190 h 660016"/>
                  <a:gd name="connsiteX84" fmla="*/ 406807 w 1753833"/>
                  <a:gd name="connsiteY84" fmla="*/ 515321 h 660016"/>
                  <a:gd name="connsiteX85" fmla="*/ 404547 w 1753833"/>
                  <a:gd name="connsiteY85" fmla="*/ 501755 h 660016"/>
                  <a:gd name="connsiteX86" fmla="*/ 418112 w 1753833"/>
                  <a:gd name="connsiteY86" fmla="*/ 476886 h 660016"/>
                  <a:gd name="connsiteX87" fmla="*/ 415850 w 1753833"/>
                  <a:gd name="connsiteY87" fmla="*/ 452016 h 660016"/>
                  <a:gd name="connsiteX88" fmla="*/ 404547 w 1753833"/>
                  <a:gd name="connsiteY88" fmla="*/ 452016 h 660016"/>
                  <a:gd name="connsiteX89" fmla="*/ 395503 w 1753833"/>
                  <a:gd name="connsiteY89" fmla="*/ 438451 h 660016"/>
                  <a:gd name="connsiteX90" fmla="*/ 384200 w 1753833"/>
                  <a:gd name="connsiteY90" fmla="*/ 438451 h 660016"/>
                  <a:gd name="connsiteX91" fmla="*/ 381938 w 1753833"/>
                  <a:gd name="connsiteY91" fmla="*/ 424886 h 660016"/>
                  <a:gd name="connsiteX92" fmla="*/ 361590 w 1753833"/>
                  <a:gd name="connsiteY92" fmla="*/ 422625 h 660016"/>
                  <a:gd name="connsiteX93" fmla="*/ 345764 w 1753833"/>
                  <a:gd name="connsiteY93" fmla="*/ 436190 h 660016"/>
                  <a:gd name="connsiteX94" fmla="*/ 291503 w 1753833"/>
                  <a:gd name="connsiteY94" fmla="*/ 413582 h 660016"/>
                  <a:gd name="connsiteX95" fmla="*/ 268895 w 1753833"/>
                  <a:gd name="connsiteY95" fmla="*/ 429408 h 660016"/>
                  <a:gd name="connsiteX96" fmla="*/ 244024 w 1753833"/>
                  <a:gd name="connsiteY96" fmla="*/ 422625 h 660016"/>
                  <a:gd name="connsiteX97" fmla="*/ 237243 w 1753833"/>
                  <a:gd name="connsiteY97" fmla="*/ 456538 h 660016"/>
                  <a:gd name="connsiteX98" fmla="*/ 248548 w 1753833"/>
                  <a:gd name="connsiteY98" fmla="*/ 472364 h 660016"/>
                  <a:gd name="connsiteX99" fmla="*/ 248548 w 1753833"/>
                  <a:gd name="connsiteY99" fmla="*/ 492712 h 660016"/>
                  <a:gd name="connsiteX100" fmla="*/ 230461 w 1753833"/>
                  <a:gd name="connsiteY100" fmla="*/ 515321 h 660016"/>
                  <a:gd name="connsiteX101" fmla="*/ 180720 w 1753833"/>
                  <a:gd name="connsiteY101" fmla="*/ 583147 h 660016"/>
                  <a:gd name="connsiteX102" fmla="*/ 167156 w 1753833"/>
                  <a:gd name="connsiteY102" fmla="*/ 596712 h 660016"/>
                  <a:gd name="connsiteX103" fmla="*/ 162633 w 1753833"/>
                  <a:gd name="connsiteY103" fmla="*/ 608016 h 660016"/>
                  <a:gd name="connsiteX104" fmla="*/ 133243 w 1753833"/>
                  <a:gd name="connsiteY104" fmla="*/ 623842 h 660016"/>
                  <a:gd name="connsiteX105" fmla="*/ 115156 w 1753833"/>
                  <a:gd name="connsiteY105" fmla="*/ 605755 h 660016"/>
                  <a:gd name="connsiteX106" fmla="*/ 128721 w 1753833"/>
                  <a:gd name="connsiteY106" fmla="*/ 580886 h 660016"/>
                  <a:gd name="connsiteX107" fmla="*/ 99329 w 1753833"/>
                  <a:gd name="connsiteY107" fmla="*/ 540190 h 660016"/>
                  <a:gd name="connsiteX108" fmla="*/ 99329 w 1753833"/>
                  <a:gd name="connsiteY108" fmla="*/ 472364 h 660016"/>
                  <a:gd name="connsiteX109" fmla="*/ 74460 w 1753833"/>
                  <a:gd name="connsiteY109" fmla="*/ 454277 h 660016"/>
                  <a:gd name="connsiteX110" fmla="*/ 67678 w 1753833"/>
                  <a:gd name="connsiteY110" fmla="*/ 433930 h 660016"/>
                  <a:gd name="connsiteX111" fmla="*/ 85765 w 1753833"/>
                  <a:gd name="connsiteY111" fmla="*/ 427147 h 660016"/>
                  <a:gd name="connsiteX112" fmla="*/ 85765 w 1753833"/>
                  <a:gd name="connsiteY112" fmla="*/ 402277 h 660016"/>
                  <a:gd name="connsiteX113" fmla="*/ 72198 w 1753833"/>
                  <a:gd name="connsiteY113" fmla="*/ 379669 h 660016"/>
                  <a:gd name="connsiteX114" fmla="*/ 26981 w 1753833"/>
                  <a:gd name="connsiteY114" fmla="*/ 370625 h 660016"/>
                  <a:gd name="connsiteX115" fmla="*/ 0 w 1753833"/>
                  <a:gd name="connsiteY115" fmla="*/ 334008 h 660016"/>
                  <a:gd name="connsiteX116" fmla="*/ 1547 w 1753833"/>
                  <a:gd name="connsiteY116" fmla="*/ 334451 h 660016"/>
                  <a:gd name="connsiteX117" fmla="*/ 191460 w 1753833"/>
                  <a:gd name="connsiteY117" fmla="*/ 261539 h 660016"/>
                  <a:gd name="connsiteX118" fmla="*/ 213503 w 1753833"/>
                  <a:gd name="connsiteY118" fmla="*/ 236103 h 660016"/>
                  <a:gd name="connsiteX119" fmla="*/ 260982 w 1753833"/>
                  <a:gd name="connsiteY119" fmla="*/ 237800 h 660016"/>
                  <a:gd name="connsiteX120" fmla="*/ 322025 w 1753833"/>
                  <a:gd name="connsiteY120" fmla="*/ 203887 h 660016"/>
                  <a:gd name="connsiteX121" fmla="*/ 330503 w 1753833"/>
                  <a:gd name="connsiteY121" fmla="*/ 192017 h 660016"/>
                  <a:gd name="connsiteX122" fmla="*/ 344069 w 1753833"/>
                  <a:gd name="connsiteY122" fmla="*/ 185234 h 660016"/>
                  <a:gd name="connsiteX123" fmla="*/ 353955 w 1753833"/>
                  <a:gd name="connsiteY123" fmla="*/ 176139 h 660016"/>
                  <a:gd name="connsiteX124" fmla="*/ 1209333 w 1753833"/>
                  <a:gd name="connsiteY124" fmla="*/ 91440 h 660016"/>
                  <a:gd name="connsiteX0" fmla="*/ 1737141 w 1753833"/>
                  <a:gd name="connsiteY0" fmla="*/ 109962 h 593839"/>
                  <a:gd name="connsiteX1" fmla="*/ 1753833 w 1753833"/>
                  <a:gd name="connsiteY1" fmla="*/ 171962 h 593839"/>
                  <a:gd name="connsiteX2" fmla="*/ 1753833 w 1753833"/>
                  <a:gd name="connsiteY2" fmla="*/ 196379 h 593839"/>
                  <a:gd name="connsiteX3" fmla="*/ 1748407 w 1753833"/>
                  <a:gd name="connsiteY3" fmla="*/ 220796 h 593839"/>
                  <a:gd name="connsiteX4" fmla="*/ 1751120 w 1753833"/>
                  <a:gd name="connsiteY4" fmla="*/ 256066 h 593839"/>
                  <a:gd name="connsiteX5" fmla="*/ 1748407 w 1753833"/>
                  <a:gd name="connsiteY5" fmla="*/ 291335 h 593839"/>
                  <a:gd name="connsiteX6" fmla="*/ 1744348 w 1753833"/>
                  <a:gd name="connsiteY6" fmla="*/ 297134 h 593839"/>
                  <a:gd name="connsiteX7" fmla="*/ 1715851 w 1753833"/>
                  <a:gd name="connsiteY7" fmla="*/ 293144 h 593839"/>
                  <a:gd name="connsiteX8" fmla="*/ 1700024 w 1753833"/>
                  <a:gd name="connsiteY8" fmla="*/ 295405 h 593839"/>
                  <a:gd name="connsiteX9" fmla="*/ 1679677 w 1753833"/>
                  <a:gd name="connsiteY9" fmla="*/ 286361 h 593839"/>
                  <a:gd name="connsiteX10" fmla="*/ 1668373 w 1753833"/>
                  <a:gd name="connsiteY10" fmla="*/ 272796 h 593839"/>
                  <a:gd name="connsiteX11" fmla="*/ 1666112 w 1753833"/>
                  <a:gd name="connsiteY11" fmla="*/ 234361 h 593839"/>
                  <a:gd name="connsiteX12" fmla="*/ 1645763 w 1753833"/>
                  <a:gd name="connsiteY12" fmla="*/ 229840 h 593839"/>
                  <a:gd name="connsiteX13" fmla="*/ 1627676 w 1753833"/>
                  <a:gd name="connsiteY13" fmla="*/ 200448 h 593839"/>
                  <a:gd name="connsiteX14" fmla="*/ 1607329 w 1753833"/>
                  <a:gd name="connsiteY14" fmla="*/ 175579 h 593839"/>
                  <a:gd name="connsiteX15" fmla="*/ 1586982 w 1753833"/>
                  <a:gd name="connsiteY15" fmla="*/ 162014 h 593839"/>
                  <a:gd name="connsiteX16" fmla="*/ 1575677 w 1753833"/>
                  <a:gd name="connsiteY16" fmla="*/ 177840 h 593839"/>
                  <a:gd name="connsiteX17" fmla="*/ 1573415 w 1753833"/>
                  <a:gd name="connsiteY17" fmla="*/ 220796 h 593839"/>
                  <a:gd name="connsiteX18" fmla="*/ 1512373 w 1753833"/>
                  <a:gd name="connsiteY18" fmla="*/ 259231 h 593839"/>
                  <a:gd name="connsiteX19" fmla="*/ 1453590 w 1753833"/>
                  <a:gd name="connsiteY19" fmla="*/ 263753 h 593839"/>
                  <a:gd name="connsiteX20" fmla="*/ 1440025 w 1753833"/>
                  <a:gd name="connsiteY20" fmla="*/ 275057 h 593839"/>
                  <a:gd name="connsiteX21" fmla="*/ 1437763 w 1753833"/>
                  <a:gd name="connsiteY21" fmla="*/ 324796 h 593839"/>
                  <a:gd name="connsiteX22" fmla="*/ 1455850 w 1753833"/>
                  <a:gd name="connsiteY22" fmla="*/ 342883 h 593839"/>
                  <a:gd name="connsiteX23" fmla="*/ 1455850 w 1753833"/>
                  <a:gd name="connsiteY23" fmla="*/ 390361 h 593839"/>
                  <a:gd name="connsiteX24" fmla="*/ 1424199 w 1753833"/>
                  <a:gd name="connsiteY24" fmla="*/ 385839 h 593839"/>
                  <a:gd name="connsiteX25" fmla="*/ 1401589 w 1753833"/>
                  <a:gd name="connsiteY25" fmla="*/ 392622 h 593839"/>
                  <a:gd name="connsiteX26" fmla="*/ 1390286 w 1753833"/>
                  <a:gd name="connsiteY26" fmla="*/ 406187 h 593839"/>
                  <a:gd name="connsiteX27" fmla="*/ 1397069 w 1753833"/>
                  <a:gd name="connsiteY27" fmla="*/ 446883 h 593839"/>
                  <a:gd name="connsiteX28" fmla="*/ 1392546 w 1753833"/>
                  <a:gd name="connsiteY28" fmla="*/ 469491 h 593839"/>
                  <a:gd name="connsiteX29" fmla="*/ 1378982 w 1753833"/>
                  <a:gd name="connsiteY29" fmla="*/ 474013 h 593839"/>
                  <a:gd name="connsiteX30" fmla="*/ 1338285 w 1753833"/>
                  <a:gd name="connsiteY30" fmla="*/ 471752 h 593839"/>
                  <a:gd name="connsiteX31" fmla="*/ 1322460 w 1753833"/>
                  <a:gd name="connsiteY31" fmla="*/ 489839 h 593839"/>
                  <a:gd name="connsiteX32" fmla="*/ 1286286 w 1753833"/>
                  <a:gd name="connsiteY32" fmla="*/ 489839 h 593839"/>
                  <a:gd name="connsiteX33" fmla="*/ 1293068 w 1753833"/>
                  <a:gd name="connsiteY33" fmla="*/ 530535 h 593839"/>
                  <a:gd name="connsiteX34" fmla="*/ 1274981 w 1753833"/>
                  <a:gd name="connsiteY34" fmla="*/ 557665 h 593839"/>
                  <a:gd name="connsiteX35" fmla="*/ 1261417 w 1753833"/>
                  <a:gd name="connsiteY35" fmla="*/ 559926 h 593839"/>
                  <a:gd name="connsiteX36" fmla="*/ 1250112 w 1753833"/>
                  <a:gd name="connsiteY36" fmla="*/ 580274 h 593839"/>
                  <a:gd name="connsiteX37" fmla="*/ 1234286 w 1753833"/>
                  <a:gd name="connsiteY37" fmla="*/ 580274 h 593839"/>
                  <a:gd name="connsiteX38" fmla="*/ 1189069 w 1753833"/>
                  <a:gd name="connsiteY38" fmla="*/ 564448 h 593839"/>
                  <a:gd name="connsiteX39" fmla="*/ 1175502 w 1753833"/>
                  <a:gd name="connsiteY39" fmla="*/ 566709 h 593839"/>
                  <a:gd name="connsiteX40" fmla="*/ 1161939 w 1753833"/>
                  <a:gd name="connsiteY40" fmla="*/ 593839 h 593839"/>
                  <a:gd name="connsiteX41" fmla="*/ 1141590 w 1753833"/>
                  <a:gd name="connsiteY41" fmla="*/ 593839 h 593839"/>
                  <a:gd name="connsiteX42" fmla="*/ 1134808 w 1753833"/>
                  <a:gd name="connsiteY42" fmla="*/ 553144 h 593839"/>
                  <a:gd name="connsiteX43" fmla="*/ 1116721 w 1753833"/>
                  <a:gd name="connsiteY43" fmla="*/ 546361 h 593839"/>
                  <a:gd name="connsiteX44" fmla="*/ 1116721 w 1753833"/>
                  <a:gd name="connsiteY44" fmla="*/ 532796 h 593839"/>
                  <a:gd name="connsiteX45" fmla="*/ 1139328 w 1753833"/>
                  <a:gd name="connsiteY45" fmla="*/ 521491 h 593839"/>
                  <a:gd name="connsiteX46" fmla="*/ 1141590 w 1753833"/>
                  <a:gd name="connsiteY46" fmla="*/ 498883 h 593839"/>
                  <a:gd name="connsiteX47" fmla="*/ 1132547 w 1753833"/>
                  <a:gd name="connsiteY47" fmla="*/ 476274 h 593839"/>
                  <a:gd name="connsiteX48" fmla="*/ 1141590 w 1753833"/>
                  <a:gd name="connsiteY48" fmla="*/ 442361 h 593839"/>
                  <a:gd name="connsiteX49" fmla="*/ 1128025 w 1753833"/>
                  <a:gd name="connsiteY49" fmla="*/ 417492 h 593839"/>
                  <a:gd name="connsiteX50" fmla="*/ 1105416 w 1753833"/>
                  <a:gd name="connsiteY50" fmla="*/ 422013 h 593839"/>
                  <a:gd name="connsiteX51" fmla="*/ 1060199 w 1753833"/>
                  <a:gd name="connsiteY51" fmla="*/ 390361 h 593839"/>
                  <a:gd name="connsiteX52" fmla="*/ 1060199 w 1753833"/>
                  <a:gd name="connsiteY52" fmla="*/ 363231 h 593839"/>
                  <a:gd name="connsiteX53" fmla="*/ 1037590 w 1753833"/>
                  <a:gd name="connsiteY53" fmla="*/ 363231 h 593839"/>
                  <a:gd name="connsiteX54" fmla="*/ 1033068 w 1753833"/>
                  <a:gd name="connsiteY54" fmla="*/ 349666 h 593839"/>
                  <a:gd name="connsiteX55" fmla="*/ 1030807 w 1753833"/>
                  <a:gd name="connsiteY55" fmla="*/ 336100 h 593839"/>
                  <a:gd name="connsiteX56" fmla="*/ 1021763 w 1753833"/>
                  <a:gd name="connsiteY56" fmla="*/ 252448 h 593839"/>
                  <a:gd name="connsiteX57" fmla="*/ 1012720 w 1753833"/>
                  <a:gd name="connsiteY57" fmla="*/ 236622 h 593839"/>
                  <a:gd name="connsiteX58" fmla="*/ 1010460 w 1753833"/>
                  <a:gd name="connsiteY58" fmla="*/ 209492 h 593839"/>
                  <a:gd name="connsiteX59" fmla="*/ 958459 w 1753833"/>
                  <a:gd name="connsiteY59" fmla="*/ 204970 h 593839"/>
                  <a:gd name="connsiteX60" fmla="*/ 947155 w 1753833"/>
                  <a:gd name="connsiteY60" fmla="*/ 195927 h 593839"/>
                  <a:gd name="connsiteX61" fmla="*/ 811503 w 1753833"/>
                  <a:gd name="connsiteY61" fmla="*/ 243405 h 593839"/>
                  <a:gd name="connsiteX62" fmla="*/ 795676 w 1753833"/>
                  <a:gd name="connsiteY62" fmla="*/ 275057 h 593839"/>
                  <a:gd name="connsiteX63" fmla="*/ 791156 w 1753833"/>
                  <a:gd name="connsiteY63" fmla="*/ 315753 h 593839"/>
                  <a:gd name="connsiteX64" fmla="*/ 748199 w 1753833"/>
                  <a:gd name="connsiteY64" fmla="*/ 338361 h 593839"/>
                  <a:gd name="connsiteX65" fmla="*/ 732372 w 1753833"/>
                  <a:gd name="connsiteY65" fmla="*/ 345144 h 593839"/>
                  <a:gd name="connsiteX66" fmla="*/ 707503 w 1753833"/>
                  <a:gd name="connsiteY66" fmla="*/ 370013 h 593839"/>
                  <a:gd name="connsiteX67" fmla="*/ 714285 w 1753833"/>
                  <a:gd name="connsiteY67" fmla="*/ 403926 h 593839"/>
                  <a:gd name="connsiteX68" fmla="*/ 707503 w 1753833"/>
                  <a:gd name="connsiteY68" fmla="*/ 417492 h 593839"/>
                  <a:gd name="connsiteX69" fmla="*/ 714285 w 1753833"/>
                  <a:gd name="connsiteY69" fmla="*/ 437839 h 593839"/>
                  <a:gd name="connsiteX70" fmla="*/ 691678 w 1753833"/>
                  <a:gd name="connsiteY70" fmla="*/ 455926 h 593839"/>
                  <a:gd name="connsiteX71" fmla="*/ 684895 w 1753833"/>
                  <a:gd name="connsiteY71" fmla="*/ 431057 h 593839"/>
                  <a:gd name="connsiteX72" fmla="*/ 660024 w 1753833"/>
                  <a:gd name="connsiteY72" fmla="*/ 415231 h 593839"/>
                  <a:gd name="connsiteX73" fmla="*/ 648721 w 1753833"/>
                  <a:gd name="connsiteY73" fmla="*/ 424274 h 593839"/>
                  <a:gd name="connsiteX74" fmla="*/ 617068 w 1753833"/>
                  <a:gd name="connsiteY74" fmla="*/ 422013 h 593839"/>
                  <a:gd name="connsiteX75" fmla="*/ 594460 w 1753833"/>
                  <a:gd name="connsiteY75" fmla="*/ 442361 h 593839"/>
                  <a:gd name="connsiteX76" fmla="*/ 556026 w 1753833"/>
                  <a:gd name="connsiteY76" fmla="*/ 449144 h 593839"/>
                  <a:gd name="connsiteX77" fmla="*/ 524372 w 1753833"/>
                  <a:gd name="connsiteY77" fmla="*/ 444622 h 593839"/>
                  <a:gd name="connsiteX78" fmla="*/ 501765 w 1753833"/>
                  <a:gd name="connsiteY78" fmla="*/ 444622 h 593839"/>
                  <a:gd name="connsiteX79" fmla="*/ 472373 w 1753833"/>
                  <a:gd name="connsiteY79" fmla="*/ 480796 h 593839"/>
                  <a:gd name="connsiteX80" fmla="*/ 472373 w 1753833"/>
                  <a:gd name="connsiteY80" fmla="*/ 498883 h 593839"/>
                  <a:gd name="connsiteX81" fmla="*/ 456548 w 1753833"/>
                  <a:gd name="connsiteY81" fmla="*/ 503404 h 593839"/>
                  <a:gd name="connsiteX82" fmla="*/ 390982 w 1753833"/>
                  <a:gd name="connsiteY82" fmla="*/ 474013 h 593839"/>
                  <a:gd name="connsiteX83" fmla="*/ 406807 w 1753833"/>
                  <a:gd name="connsiteY83" fmla="*/ 449144 h 593839"/>
                  <a:gd name="connsiteX84" fmla="*/ 404547 w 1753833"/>
                  <a:gd name="connsiteY84" fmla="*/ 435578 h 593839"/>
                  <a:gd name="connsiteX85" fmla="*/ 418112 w 1753833"/>
                  <a:gd name="connsiteY85" fmla="*/ 410709 h 593839"/>
                  <a:gd name="connsiteX86" fmla="*/ 415850 w 1753833"/>
                  <a:gd name="connsiteY86" fmla="*/ 385839 h 593839"/>
                  <a:gd name="connsiteX87" fmla="*/ 404547 w 1753833"/>
                  <a:gd name="connsiteY87" fmla="*/ 385839 h 593839"/>
                  <a:gd name="connsiteX88" fmla="*/ 395503 w 1753833"/>
                  <a:gd name="connsiteY88" fmla="*/ 372274 h 593839"/>
                  <a:gd name="connsiteX89" fmla="*/ 384200 w 1753833"/>
                  <a:gd name="connsiteY89" fmla="*/ 372274 h 593839"/>
                  <a:gd name="connsiteX90" fmla="*/ 381938 w 1753833"/>
                  <a:gd name="connsiteY90" fmla="*/ 358709 h 593839"/>
                  <a:gd name="connsiteX91" fmla="*/ 361590 w 1753833"/>
                  <a:gd name="connsiteY91" fmla="*/ 356448 h 593839"/>
                  <a:gd name="connsiteX92" fmla="*/ 345764 w 1753833"/>
                  <a:gd name="connsiteY92" fmla="*/ 370013 h 593839"/>
                  <a:gd name="connsiteX93" fmla="*/ 291503 w 1753833"/>
                  <a:gd name="connsiteY93" fmla="*/ 347405 h 593839"/>
                  <a:gd name="connsiteX94" fmla="*/ 268895 w 1753833"/>
                  <a:gd name="connsiteY94" fmla="*/ 363231 h 593839"/>
                  <a:gd name="connsiteX95" fmla="*/ 244024 w 1753833"/>
                  <a:gd name="connsiteY95" fmla="*/ 356448 h 593839"/>
                  <a:gd name="connsiteX96" fmla="*/ 237243 w 1753833"/>
                  <a:gd name="connsiteY96" fmla="*/ 390361 h 593839"/>
                  <a:gd name="connsiteX97" fmla="*/ 248548 w 1753833"/>
                  <a:gd name="connsiteY97" fmla="*/ 406187 h 593839"/>
                  <a:gd name="connsiteX98" fmla="*/ 248548 w 1753833"/>
                  <a:gd name="connsiteY98" fmla="*/ 426535 h 593839"/>
                  <a:gd name="connsiteX99" fmla="*/ 230461 w 1753833"/>
                  <a:gd name="connsiteY99" fmla="*/ 449144 h 593839"/>
                  <a:gd name="connsiteX100" fmla="*/ 180720 w 1753833"/>
                  <a:gd name="connsiteY100" fmla="*/ 516970 h 593839"/>
                  <a:gd name="connsiteX101" fmla="*/ 167156 w 1753833"/>
                  <a:gd name="connsiteY101" fmla="*/ 530535 h 593839"/>
                  <a:gd name="connsiteX102" fmla="*/ 162633 w 1753833"/>
                  <a:gd name="connsiteY102" fmla="*/ 541839 h 593839"/>
                  <a:gd name="connsiteX103" fmla="*/ 133243 w 1753833"/>
                  <a:gd name="connsiteY103" fmla="*/ 557665 h 593839"/>
                  <a:gd name="connsiteX104" fmla="*/ 115156 w 1753833"/>
                  <a:gd name="connsiteY104" fmla="*/ 539578 h 593839"/>
                  <a:gd name="connsiteX105" fmla="*/ 128721 w 1753833"/>
                  <a:gd name="connsiteY105" fmla="*/ 514709 h 593839"/>
                  <a:gd name="connsiteX106" fmla="*/ 99329 w 1753833"/>
                  <a:gd name="connsiteY106" fmla="*/ 474013 h 593839"/>
                  <a:gd name="connsiteX107" fmla="*/ 99329 w 1753833"/>
                  <a:gd name="connsiteY107" fmla="*/ 406187 h 593839"/>
                  <a:gd name="connsiteX108" fmla="*/ 74460 w 1753833"/>
                  <a:gd name="connsiteY108" fmla="*/ 388100 h 593839"/>
                  <a:gd name="connsiteX109" fmla="*/ 67678 w 1753833"/>
                  <a:gd name="connsiteY109" fmla="*/ 367753 h 593839"/>
                  <a:gd name="connsiteX110" fmla="*/ 85765 w 1753833"/>
                  <a:gd name="connsiteY110" fmla="*/ 360970 h 593839"/>
                  <a:gd name="connsiteX111" fmla="*/ 85765 w 1753833"/>
                  <a:gd name="connsiteY111" fmla="*/ 336100 h 593839"/>
                  <a:gd name="connsiteX112" fmla="*/ 72198 w 1753833"/>
                  <a:gd name="connsiteY112" fmla="*/ 313492 h 593839"/>
                  <a:gd name="connsiteX113" fmla="*/ 26981 w 1753833"/>
                  <a:gd name="connsiteY113" fmla="*/ 304448 h 593839"/>
                  <a:gd name="connsiteX114" fmla="*/ 0 w 1753833"/>
                  <a:gd name="connsiteY114" fmla="*/ 267831 h 593839"/>
                  <a:gd name="connsiteX115" fmla="*/ 1547 w 1753833"/>
                  <a:gd name="connsiteY115" fmla="*/ 268274 h 593839"/>
                  <a:gd name="connsiteX116" fmla="*/ 191460 w 1753833"/>
                  <a:gd name="connsiteY116" fmla="*/ 195362 h 593839"/>
                  <a:gd name="connsiteX117" fmla="*/ 213503 w 1753833"/>
                  <a:gd name="connsiteY117" fmla="*/ 169926 h 593839"/>
                  <a:gd name="connsiteX118" fmla="*/ 260982 w 1753833"/>
                  <a:gd name="connsiteY118" fmla="*/ 171623 h 593839"/>
                  <a:gd name="connsiteX119" fmla="*/ 322025 w 1753833"/>
                  <a:gd name="connsiteY119" fmla="*/ 137710 h 593839"/>
                  <a:gd name="connsiteX120" fmla="*/ 330503 w 1753833"/>
                  <a:gd name="connsiteY120" fmla="*/ 125840 h 593839"/>
                  <a:gd name="connsiteX121" fmla="*/ 344069 w 1753833"/>
                  <a:gd name="connsiteY121" fmla="*/ 119057 h 593839"/>
                  <a:gd name="connsiteX122" fmla="*/ 353955 w 1753833"/>
                  <a:gd name="connsiteY122" fmla="*/ 109962 h 593839"/>
                  <a:gd name="connsiteX123" fmla="*/ 1209333 w 1753833"/>
                  <a:gd name="connsiteY123" fmla="*/ 25263 h 593839"/>
                  <a:gd name="connsiteX0" fmla="*/ 1737141 w 1753833"/>
                  <a:gd name="connsiteY0" fmla="*/ 0 h 483877"/>
                  <a:gd name="connsiteX1" fmla="*/ 1753833 w 1753833"/>
                  <a:gd name="connsiteY1" fmla="*/ 62000 h 483877"/>
                  <a:gd name="connsiteX2" fmla="*/ 1753833 w 1753833"/>
                  <a:gd name="connsiteY2" fmla="*/ 86417 h 483877"/>
                  <a:gd name="connsiteX3" fmla="*/ 1748407 w 1753833"/>
                  <a:gd name="connsiteY3" fmla="*/ 110834 h 483877"/>
                  <a:gd name="connsiteX4" fmla="*/ 1751120 w 1753833"/>
                  <a:gd name="connsiteY4" fmla="*/ 146104 h 483877"/>
                  <a:gd name="connsiteX5" fmla="*/ 1748407 w 1753833"/>
                  <a:gd name="connsiteY5" fmla="*/ 181373 h 483877"/>
                  <a:gd name="connsiteX6" fmla="*/ 1744348 w 1753833"/>
                  <a:gd name="connsiteY6" fmla="*/ 187172 h 483877"/>
                  <a:gd name="connsiteX7" fmla="*/ 1715851 w 1753833"/>
                  <a:gd name="connsiteY7" fmla="*/ 183182 h 483877"/>
                  <a:gd name="connsiteX8" fmla="*/ 1700024 w 1753833"/>
                  <a:gd name="connsiteY8" fmla="*/ 185443 h 483877"/>
                  <a:gd name="connsiteX9" fmla="*/ 1679677 w 1753833"/>
                  <a:gd name="connsiteY9" fmla="*/ 176399 h 483877"/>
                  <a:gd name="connsiteX10" fmla="*/ 1668373 w 1753833"/>
                  <a:gd name="connsiteY10" fmla="*/ 162834 h 483877"/>
                  <a:gd name="connsiteX11" fmla="*/ 1666112 w 1753833"/>
                  <a:gd name="connsiteY11" fmla="*/ 124399 h 483877"/>
                  <a:gd name="connsiteX12" fmla="*/ 1645763 w 1753833"/>
                  <a:gd name="connsiteY12" fmla="*/ 119878 h 483877"/>
                  <a:gd name="connsiteX13" fmla="*/ 1627676 w 1753833"/>
                  <a:gd name="connsiteY13" fmla="*/ 90486 h 483877"/>
                  <a:gd name="connsiteX14" fmla="*/ 1607329 w 1753833"/>
                  <a:gd name="connsiteY14" fmla="*/ 65617 h 483877"/>
                  <a:gd name="connsiteX15" fmla="*/ 1586982 w 1753833"/>
                  <a:gd name="connsiteY15" fmla="*/ 52052 h 483877"/>
                  <a:gd name="connsiteX16" fmla="*/ 1575677 w 1753833"/>
                  <a:gd name="connsiteY16" fmla="*/ 67878 h 483877"/>
                  <a:gd name="connsiteX17" fmla="*/ 1573415 w 1753833"/>
                  <a:gd name="connsiteY17" fmla="*/ 110834 h 483877"/>
                  <a:gd name="connsiteX18" fmla="*/ 1512373 w 1753833"/>
                  <a:gd name="connsiteY18" fmla="*/ 149269 h 483877"/>
                  <a:gd name="connsiteX19" fmla="*/ 1453590 w 1753833"/>
                  <a:gd name="connsiteY19" fmla="*/ 153791 h 483877"/>
                  <a:gd name="connsiteX20" fmla="*/ 1440025 w 1753833"/>
                  <a:gd name="connsiteY20" fmla="*/ 165095 h 483877"/>
                  <a:gd name="connsiteX21" fmla="*/ 1437763 w 1753833"/>
                  <a:gd name="connsiteY21" fmla="*/ 214834 h 483877"/>
                  <a:gd name="connsiteX22" fmla="*/ 1455850 w 1753833"/>
                  <a:gd name="connsiteY22" fmla="*/ 232921 h 483877"/>
                  <a:gd name="connsiteX23" fmla="*/ 1455850 w 1753833"/>
                  <a:gd name="connsiteY23" fmla="*/ 280399 h 483877"/>
                  <a:gd name="connsiteX24" fmla="*/ 1424199 w 1753833"/>
                  <a:gd name="connsiteY24" fmla="*/ 275877 h 483877"/>
                  <a:gd name="connsiteX25" fmla="*/ 1401589 w 1753833"/>
                  <a:gd name="connsiteY25" fmla="*/ 282660 h 483877"/>
                  <a:gd name="connsiteX26" fmla="*/ 1390286 w 1753833"/>
                  <a:gd name="connsiteY26" fmla="*/ 296225 h 483877"/>
                  <a:gd name="connsiteX27" fmla="*/ 1397069 w 1753833"/>
                  <a:gd name="connsiteY27" fmla="*/ 336921 h 483877"/>
                  <a:gd name="connsiteX28" fmla="*/ 1392546 w 1753833"/>
                  <a:gd name="connsiteY28" fmla="*/ 359529 h 483877"/>
                  <a:gd name="connsiteX29" fmla="*/ 1378982 w 1753833"/>
                  <a:gd name="connsiteY29" fmla="*/ 364051 h 483877"/>
                  <a:gd name="connsiteX30" fmla="*/ 1338285 w 1753833"/>
                  <a:gd name="connsiteY30" fmla="*/ 361790 h 483877"/>
                  <a:gd name="connsiteX31" fmla="*/ 1322460 w 1753833"/>
                  <a:gd name="connsiteY31" fmla="*/ 379877 h 483877"/>
                  <a:gd name="connsiteX32" fmla="*/ 1286286 w 1753833"/>
                  <a:gd name="connsiteY32" fmla="*/ 379877 h 483877"/>
                  <a:gd name="connsiteX33" fmla="*/ 1293068 w 1753833"/>
                  <a:gd name="connsiteY33" fmla="*/ 420573 h 483877"/>
                  <a:gd name="connsiteX34" fmla="*/ 1274981 w 1753833"/>
                  <a:gd name="connsiteY34" fmla="*/ 447703 h 483877"/>
                  <a:gd name="connsiteX35" fmla="*/ 1261417 w 1753833"/>
                  <a:gd name="connsiteY35" fmla="*/ 449964 h 483877"/>
                  <a:gd name="connsiteX36" fmla="*/ 1250112 w 1753833"/>
                  <a:gd name="connsiteY36" fmla="*/ 470312 h 483877"/>
                  <a:gd name="connsiteX37" fmla="*/ 1234286 w 1753833"/>
                  <a:gd name="connsiteY37" fmla="*/ 470312 h 483877"/>
                  <a:gd name="connsiteX38" fmla="*/ 1189069 w 1753833"/>
                  <a:gd name="connsiteY38" fmla="*/ 454486 h 483877"/>
                  <a:gd name="connsiteX39" fmla="*/ 1175502 w 1753833"/>
                  <a:gd name="connsiteY39" fmla="*/ 456747 h 483877"/>
                  <a:gd name="connsiteX40" fmla="*/ 1161939 w 1753833"/>
                  <a:gd name="connsiteY40" fmla="*/ 483877 h 483877"/>
                  <a:gd name="connsiteX41" fmla="*/ 1141590 w 1753833"/>
                  <a:gd name="connsiteY41" fmla="*/ 483877 h 483877"/>
                  <a:gd name="connsiteX42" fmla="*/ 1134808 w 1753833"/>
                  <a:gd name="connsiteY42" fmla="*/ 443182 h 483877"/>
                  <a:gd name="connsiteX43" fmla="*/ 1116721 w 1753833"/>
                  <a:gd name="connsiteY43" fmla="*/ 436399 h 483877"/>
                  <a:gd name="connsiteX44" fmla="*/ 1116721 w 1753833"/>
                  <a:gd name="connsiteY44" fmla="*/ 422834 h 483877"/>
                  <a:gd name="connsiteX45" fmla="*/ 1139328 w 1753833"/>
                  <a:gd name="connsiteY45" fmla="*/ 411529 h 483877"/>
                  <a:gd name="connsiteX46" fmla="*/ 1141590 w 1753833"/>
                  <a:gd name="connsiteY46" fmla="*/ 388921 h 483877"/>
                  <a:gd name="connsiteX47" fmla="*/ 1132547 w 1753833"/>
                  <a:gd name="connsiteY47" fmla="*/ 366312 h 483877"/>
                  <a:gd name="connsiteX48" fmla="*/ 1141590 w 1753833"/>
                  <a:gd name="connsiteY48" fmla="*/ 332399 h 483877"/>
                  <a:gd name="connsiteX49" fmla="*/ 1128025 w 1753833"/>
                  <a:gd name="connsiteY49" fmla="*/ 307530 h 483877"/>
                  <a:gd name="connsiteX50" fmla="*/ 1105416 w 1753833"/>
                  <a:gd name="connsiteY50" fmla="*/ 312051 h 483877"/>
                  <a:gd name="connsiteX51" fmla="*/ 1060199 w 1753833"/>
                  <a:gd name="connsiteY51" fmla="*/ 280399 h 483877"/>
                  <a:gd name="connsiteX52" fmla="*/ 1060199 w 1753833"/>
                  <a:gd name="connsiteY52" fmla="*/ 253269 h 483877"/>
                  <a:gd name="connsiteX53" fmla="*/ 1037590 w 1753833"/>
                  <a:gd name="connsiteY53" fmla="*/ 253269 h 483877"/>
                  <a:gd name="connsiteX54" fmla="*/ 1033068 w 1753833"/>
                  <a:gd name="connsiteY54" fmla="*/ 239704 h 483877"/>
                  <a:gd name="connsiteX55" fmla="*/ 1030807 w 1753833"/>
                  <a:gd name="connsiteY55" fmla="*/ 226138 h 483877"/>
                  <a:gd name="connsiteX56" fmla="*/ 1021763 w 1753833"/>
                  <a:gd name="connsiteY56" fmla="*/ 142486 h 483877"/>
                  <a:gd name="connsiteX57" fmla="*/ 1012720 w 1753833"/>
                  <a:gd name="connsiteY57" fmla="*/ 126660 h 483877"/>
                  <a:gd name="connsiteX58" fmla="*/ 1010460 w 1753833"/>
                  <a:gd name="connsiteY58" fmla="*/ 99530 h 483877"/>
                  <a:gd name="connsiteX59" fmla="*/ 958459 w 1753833"/>
                  <a:gd name="connsiteY59" fmla="*/ 95008 h 483877"/>
                  <a:gd name="connsiteX60" fmla="*/ 947155 w 1753833"/>
                  <a:gd name="connsiteY60" fmla="*/ 85965 h 483877"/>
                  <a:gd name="connsiteX61" fmla="*/ 811503 w 1753833"/>
                  <a:gd name="connsiteY61" fmla="*/ 133443 h 483877"/>
                  <a:gd name="connsiteX62" fmla="*/ 795676 w 1753833"/>
                  <a:gd name="connsiteY62" fmla="*/ 165095 h 483877"/>
                  <a:gd name="connsiteX63" fmla="*/ 791156 w 1753833"/>
                  <a:gd name="connsiteY63" fmla="*/ 205791 h 483877"/>
                  <a:gd name="connsiteX64" fmla="*/ 748199 w 1753833"/>
                  <a:gd name="connsiteY64" fmla="*/ 228399 h 483877"/>
                  <a:gd name="connsiteX65" fmla="*/ 732372 w 1753833"/>
                  <a:gd name="connsiteY65" fmla="*/ 235182 h 483877"/>
                  <a:gd name="connsiteX66" fmla="*/ 707503 w 1753833"/>
                  <a:gd name="connsiteY66" fmla="*/ 260051 h 483877"/>
                  <a:gd name="connsiteX67" fmla="*/ 714285 w 1753833"/>
                  <a:gd name="connsiteY67" fmla="*/ 293964 h 483877"/>
                  <a:gd name="connsiteX68" fmla="*/ 707503 w 1753833"/>
                  <a:gd name="connsiteY68" fmla="*/ 307530 h 483877"/>
                  <a:gd name="connsiteX69" fmla="*/ 714285 w 1753833"/>
                  <a:gd name="connsiteY69" fmla="*/ 327877 h 483877"/>
                  <a:gd name="connsiteX70" fmla="*/ 691678 w 1753833"/>
                  <a:gd name="connsiteY70" fmla="*/ 345964 h 483877"/>
                  <a:gd name="connsiteX71" fmla="*/ 684895 w 1753833"/>
                  <a:gd name="connsiteY71" fmla="*/ 321095 h 483877"/>
                  <a:gd name="connsiteX72" fmla="*/ 660024 w 1753833"/>
                  <a:gd name="connsiteY72" fmla="*/ 305269 h 483877"/>
                  <a:gd name="connsiteX73" fmla="*/ 648721 w 1753833"/>
                  <a:gd name="connsiteY73" fmla="*/ 314312 h 483877"/>
                  <a:gd name="connsiteX74" fmla="*/ 617068 w 1753833"/>
                  <a:gd name="connsiteY74" fmla="*/ 312051 h 483877"/>
                  <a:gd name="connsiteX75" fmla="*/ 594460 w 1753833"/>
                  <a:gd name="connsiteY75" fmla="*/ 332399 h 483877"/>
                  <a:gd name="connsiteX76" fmla="*/ 556026 w 1753833"/>
                  <a:gd name="connsiteY76" fmla="*/ 339182 h 483877"/>
                  <a:gd name="connsiteX77" fmla="*/ 524372 w 1753833"/>
                  <a:gd name="connsiteY77" fmla="*/ 334660 h 483877"/>
                  <a:gd name="connsiteX78" fmla="*/ 501765 w 1753833"/>
                  <a:gd name="connsiteY78" fmla="*/ 334660 h 483877"/>
                  <a:gd name="connsiteX79" fmla="*/ 472373 w 1753833"/>
                  <a:gd name="connsiteY79" fmla="*/ 370834 h 483877"/>
                  <a:gd name="connsiteX80" fmla="*/ 472373 w 1753833"/>
                  <a:gd name="connsiteY80" fmla="*/ 388921 h 483877"/>
                  <a:gd name="connsiteX81" fmla="*/ 456548 w 1753833"/>
                  <a:gd name="connsiteY81" fmla="*/ 393442 h 483877"/>
                  <a:gd name="connsiteX82" fmla="*/ 390982 w 1753833"/>
                  <a:gd name="connsiteY82" fmla="*/ 364051 h 483877"/>
                  <a:gd name="connsiteX83" fmla="*/ 406807 w 1753833"/>
                  <a:gd name="connsiteY83" fmla="*/ 339182 h 483877"/>
                  <a:gd name="connsiteX84" fmla="*/ 404547 w 1753833"/>
                  <a:gd name="connsiteY84" fmla="*/ 325616 h 483877"/>
                  <a:gd name="connsiteX85" fmla="*/ 418112 w 1753833"/>
                  <a:gd name="connsiteY85" fmla="*/ 300747 h 483877"/>
                  <a:gd name="connsiteX86" fmla="*/ 415850 w 1753833"/>
                  <a:gd name="connsiteY86" fmla="*/ 275877 h 483877"/>
                  <a:gd name="connsiteX87" fmla="*/ 404547 w 1753833"/>
                  <a:gd name="connsiteY87" fmla="*/ 275877 h 483877"/>
                  <a:gd name="connsiteX88" fmla="*/ 395503 w 1753833"/>
                  <a:gd name="connsiteY88" fmla="*/ 262312 h 483877"/>
                  <a:gd name="connsiteX89" fmla="*/ 384200 w 1753833"/>
                  <a:gd name="connsiteY89" fmla="*/ 262312 h 483877"/>
                  <a:gd name="connsiteX90" fmla="*/ 381938 w 1753833"/>
                  <a:gd name="connsiteY90" fmla="*/ 248747 h 483877"/>
                  <a:gd name="connsiteX91" fmla="*/ 361590 w 1753833"/>
                  <a:gd name="connsiteY91" fmla="*/ 246486 h 483877"/>
                  <a:gd name="connsiteX92" fmla="*/ 345764 w 1753833"/>
                  <a:gd name="connsiteY92" fmla="*/ 260051 h 483877"/>
                  <a:gd name="connsiteX93" fmla="*/ 291503 w 1753833"/>
                  <a:gd name="connsiteY93" fmla="*/ 237443 h 483877"/>
                  <a:gd name="connsiteX94" fmla="*/ 268895 w 1753833"/>
                  <a:gd name="connsiteY94" fmla="*/ 253269 h 483877"/>
                  <a:gd name="connsiteX95" fmla="*/ 244024 w 1753833"/>
                  <a:gd name="connsiteY95" fmla="*/ 246486 h 483877"/>
                  <a:gd name="connsiteX96" fmla="*/ 237243 w 1753833"/>
                  <a:gd name="connsiteY96" fmla="*/ 280399 h 483877"/>
                  <a:gd name="connsiteX97" fmla="*/ 248548 w 1753833"/>
                  <a:gd name="connsiteY97" fmla="*/ 296225 h 483877"/>
                  <a:gd name="connsiteX98" fmla="*/ 248548 w 1753833"/>
                  <a:gd name="connsiteY98" fmla="*/ 316573 h 483877"/>
                  <a:gd name="connsiteX99" fmla="*/ 230461 w 1753833"/>
                  <a:gd name="connsiteY99" fmla="*/ 339182 h 483877"/>
                  <a:gd name="connsiteX100" fmla="*/ 180720 w 1753833"/>
                  <a:gd name="connsiteY100" fmla="*/ 407008 h 483877"/>
                  <a:gd name="connsiteX101" fmla="*/ 167156 w 1753833"/>
                  <a:gd name="connsiteY101" fmla="*/ 420573 h 483877"/>
                  <a:gd name="connsiteX102" fmla="*/ 162633 w 1753833"/>
                  <a:gd name="connsiteY102" fmla="*/ 431877 h 483877"/>
                  <a:gd name="connsiteX103" fmla="*/ 133243 w 1753833"/>
                  <a:gd name="connsiteY103" fmla="*/ 447703 h 483877"/>
                  <a:gd name="connsiteX104" fmla="*/ 115156 w 1753833"/>
                  <a:gd name="connsiteY104" fmla="*/ 429616 h 483877"/>
                  <a:gd name="connsiteX105" fmla="*/ 128721 w 1753833"/>
                  <a:gd name="connsiteY105" fmla="*/ 404747 h 483877"/>
                  <a:gd name="connsiteX106" fmla="*/ 99329 w 1753833"/>
                  <a:gd name="connsiteY106" fmla="*/ 364051 h 483877"/>
                  <a:gd name="connsiteX107" fmla="*/ 99329 w 1753833"/>
                  <a:gd name="connsiteY107" fmla="*/ 296225 h 483877"/>
                  <a:gd name="connsiteX108" fmla="*/ 74460 w 1753833"/>
                  <a:gd name="connsiteY108" fmla="*/ 278138 h 483877"/>
                  <a:gd name="connsiteX109" fmla="*/ 67678 w 1753833"/>
                  <a:gd name="connsiteY109" fmla="*/ 257791 h 483877"/>
                  <a:gd name="connsiteX110" fmla="*/ 85765 w 1753833"/>
                  <a:gd name="connsiteY110" fmla="*/ 251008 h 483877"/>
                  <a:gd name="connsiteX111" fmla="*/ 85765 w 1753833"/>
                  <a:gd name="connsiteY111" fmla="*/ 226138 h 483877"/>
                  <a:gd name="connsiteX112" fmla="*/ 72198 w 1753833"/>
                  <a:gd name="connsiteY112" fmla="*/ 203530 h 483877"/>
                  <a:gd name="connsiteX113" fmla="*/ 26981 w 1753833"/>
                  <a:gd name="connsiteY113" fmla="*/ 194486 h 483877"/>
                  <a:gd name="connsiteX114" fmla="*/ 0 w 1753833"/>
                  <a:gd name="connsiteY114" fmla="*/ 157869 h 483877"/>
                  <a:gd name="connsiteX115" fmla="*/ 1547 w 1753833"/>
                  <a:gd name="connsiteY115" fmla="*/ 158312 h 483877"/>
                  <a:gd name="connsiteX116" fmla="*/ 191460 w 1753833"/>
                  <a:gd name="connsiteY116" fmla="*/ 85400 h 483877"/>
                  <a:gd name="connsiteX117" fmla="*/ 213503 w 1753833"/>
                  <a:gd name="connsiteY117" fmla="*/ 59964 h 483877"/>
                  <a:gd name="connsiteX118" fmla="*/ 260982 w 1753833"/>
                  <a:gd name="connsiteY118" fmla="*/ 61661 h 483877"/>
                  <a:gd name="connsiteX119" fmla="*/ 322025 w 1753833"/>
                  <a:gd name="connsiteY119" fmla="*/ 27748 h 483877"/>
                  <a:gd name="connsiteX120" fmla="*/ 330503 w 1753833"/>
                  <a:gd name="connsiteY120" fmla="*/ 15878 h 483877"/>
                  <a:gd name="connsiteX121" fmla="*/ 344069 w 1753833"/>
                  <a:gd name="connsiteY121" fmla="*/ 9095 h 483877"/>
                  <a:gd name="connsiteX122" fmla="*/ 353955 w 1753833"/>
                  <a:gd name="connsiteY122" fmla="*/ 0 h 483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</a:cxnLst>
                <a:rect l="l" t="t" r="r" b="b"/>
                <a:pathLst>
                  <a:path w="1753833" h="483877">
                    <a:moveTo>
                      <a:pt x="1737141" y="0"/>
                    </a:moveTo>
                    <a:lnTo>
                      <a:pt x="1753833" y="62000"/>
                    </a:lnTo>
                    <a:lnTo>
                      <a:pt x="1753833" y="86417"/>
                    </a:lnTo>
                    <a:lnTo>
                      <a:pt x="1748407" y="110834"/>
                    </a:lnTo>
                    <a:lnTo>
                      <a:pt x="1751120" y="146104"/>
                    </a:lnTo>
                    <a:lnTo>
                      <a:pt x="1748407" y="181373"/>
                    </a:lnTo>
                    <a:lnTo>
                      <a:pt x="1744348" y="187172"/>
                    </a:lnTo>
                    <a:lnTo>
                      <a:pt x="1715851" y="183182"/>
                    </a:lnTo>
                    <a:lnTo>
                      <a:pt x="1700024" y="185443"/>
                    </a:lnTo>
                    <a:lnTo>
                      <a:pt x="1679677" y="176399"/>
                    </a:lnTo>
                    <a:lnTo>
                      <a:pt x="1668373" y="162834"/>
                    </a:lnTo>
                    <a:lnTo>
                      <a:pt x="1666112" y="124399"/>
                    </a:lnTo>
                    <a:lnTo>
                      <a:pt x="1645763" y="119878"/>
                    </a:lnTo>
                    <a:lnTo>
                      <a:pt x="1627676" y="90486"/>
                    </a:lnTo>
                    <a:lnTo>
                      <a:pt x="1607329" y="65617"/>
                    </a:lnTo>
                    <a:lnTo>
                      <a:pt x="1586982" y="52052"/>
                    </a:lnTo>
                    <a:lnTo>
                      <a:pt x="1575677" y="67878"/>
                    </a:lnTo>
                    <a:lnTo>
                      <a:pt x="1573415" y="110834"/>
                    </a:lnTo>
                    <a:lnTo>
                      <a:pt x="1512373" y="149269"/>
                    </a:lnTo>
                    <a:lnTo>
                      <a:pt x="1453590" y="153791"/>
                    </a:lnTo>
                    <a:lnTo>
                      <a:pt x="1440025" y="165095"/>
                    </a:lnTo>
                    <a:lnTo>
                      <a:pt x="1437763" y="214834"/>
                    </a:lnTo>
                    <a:lnTo>
                      <a:pt x="1455850" y="232921"/>
                    </a:lnTo>
                    <a:lnTo>
                      <a:pt x="1455850" y="280399"/>
                    </a:lnTo>
                    <a:lnTo>
                      <a:pt x="1424199" y="275877"/>
                    </a:lnTo>
                    <a:lnTo>
                      <a:pt x="1401589" y="282660"/>
                    </a:lnTo>
                    <a:lnTo>
                      <a:pt x="1390286" y="296225"/>
                    </a:lnTo>
                    <a:lnTo>
                      <a:pt x="1397069" y="336921"/>
                    </a:lnTo>
                    <a:lnTo>
                      <a:pt x="1392546" y="359529"/>
                    </a:lnTo>
                    <a:lnTo>
                      <a:pt x="1378982" y="364051"/>
                    </a:lnTo>
                    <a:lnTo>
                      <a:pt x="1338285" y="361790"/>
                    </a:lnTo>
                    <a:lnTo>
                      <a:pt x="1322460" y="379877"/>
                    </a:lnTo>
                    <a:lnTo>
                      <a:pt x="1286286" y="379877"/>
                    </a:lnTo>
                    <a:lnTo>
                      <a:pt x="1293068" y="420573"/>
                    </a:lnTo>
                    <a:lnTo>
                      <a:pt x="1274981" y="447703"/>
                    </a:lnTo>
                    <a:lnTo>
                      <a:pt x="1261417" y="449964"/>
                    </a:lnTo>
                    <a:lnTo>
                      <a:pt x="1250112" y="470312"/>
                    </a:lnTo>
                    <a:lnTo>
                      <a:pt x="1234286" y="470312"/>
                    </a:lnTo>
                    <a:lnTo>
                      <a:pt x="1189069" y="454486"/>
                    </a:lnTo>
                    <a:lnTo>
                      <a:pt x="1175502" y="456747"/>
                    </a:lnTo>
                    <a:lnTo>
                      <a:pt x="1161939" y="483877"/>
                    </a:lnTo>
                    <a:lnTo>
                      <a:pt x="1141590" y="483877"/>
                    </a:lnTo>
                    <a:lnTo>
                      <a:pt x="1134808" y="443182"/>
                    </a:lnTo>
                    <a:lnTo>
                      <a:pt x="1116721" y="436399"/>
                    </a:lnTo>
                    <a:lnTo>
                      <a:pt x="1116721" y="422834"/>
                    </a:lnTo>
                    <a:lnTo>
                      <a:pt x="1139328" y="411529"/>
                    </a:lnTo>
                    <a:lnTo>
                      <a:pt x="1141590" y="388921"/>
                    </a:lnTo>
                    <a:lnTo>
                      <a:pt x="1132547" y="366312"/>
                    </a:lnTo>
                    <a:lnTo>
                      <a:pt x="1141590" y="332399"/>
                    </a:lnTo>
                    <a:lnTo>
                      <a:pt x="1128025" y="307530"/>
                    </a:lnTo>
                    <a:lnTo>
                      <a:pt x="1105416" y="312051"/>
                    </a:lnTo>
                    <a:lnTo>
                      <a:pt x="1060199" y="280399"/>
                    </a:lnTo>
                    <a:lnTo>
                      <a:pt x="1060199" y="253269"/>
                    </a:lnTo>
                    <a:lnTo>
                      <a:pt x="1037590" y="253269"/>
                    </a:lnTo>
                    <a:lnTo>
                      <a:pt x="1033068" y="239704"/>
                    </a:lnTo>
                    <a:lnTo>
                      <a:pt x="1030807" y="226138"/>
                    </a:lnTo>
                    <a:lnTo>
                      <a:pt x="1021763" y="142486"/>
                    </a:lnTo>
                    <a:lnTo>
                      <a:pt x="1012720" y="126660"/>
                    </a:lnTo>
                    <a:lnTo>
                      <a:pt x="1010460" y="99530"/>
                    </a:lnTo>
                    <a:lnTo>
                      <a:pt x="958459" y="95008"/>
                    </a:lnTo>
                    <a:lnTo>
                      <a:pt x="947155" y="85965"/>
                    </a:lnTo>
                    <a:lnTo>
                      <a:pt x="811503" y="133443"/>
                    </a:lnTo>
                    <a:lnTo>
                      <a:pt x="795676" y="165095"/>
                    </a:lnTo>
                    <a:lnTo>
                      <a:pt x="791156" y="205791"/>
                    </a:lnTo>
                    <a:lnTo>
                      <a:pt x="748199" y="228399"/>
                    </a:lnTo>
                    <a:lnTo>
                      <a:pt x="732372" y="235182"/>
                    </a:lnTo>
                    <a:lnTo>
                      <a:pt x="707503" y="260051"/>
                    </a:lnTo>
                    <a:lnTo>
                      <a:pt x="714285" y="293964"/>
                    </a:lnTo>
                    <a:lnTo>
                      <a:pt x="707503" y="307530"/>
                    </a:lnTo>
                    <a:lnTo>
                      <a:pt x="714285" y="327877"/>
                    </a:lnTo>
                    <a:lnTo>
                      <a:pt x="691678" y="345964"/>
                    </a:lnTo>
                    <a:lnTo>
                      <a:pt x="684895" y="321095"/>
                    </a:lnTo>
                    <a:lnTo>
                      <a:pt x="660024" y="305269"/>
                    </a:lnTo>
                    <a:lnTo>
                      <a:pt x="648721" y="314312"/>
                    </a:lnTo>
                    <a:lnTo>
                      <a:pt x="617068" y="312051"/>
                    </a:lnTo>
                    <a:lnTo>
                      <a:pt x="594460" y="332399"/>
                    </a:lnTo>
                    <a:lnTo>
                      <a:pt x="556026" y="339182"/>
                    </a:lnTo>
                    <a:lnTo>
                      <a:pt x="524372" y="334660"/>
                    </a:lnTo>
                    <a:lnTo>
                      <a:pt x="501765" y="334660"/>
                    </a:lnTo>
                    <a:lnTo>
                      <a:pt x="472373" y="370834"/>
                    </a:lnTo>
                    <a:lnTo>
                      <a:pt x="472373" y="388921"/>
                    </a:lnTo>
                    <a:lnTo>
                      <a:pt x="456548" y="393442"/>
                    </a:lnTo>
                    <a:lnTo>
                      <a:pt x="390982" y="364051"/>
                    </a:lnTo>
                    <a:lnTo>
                      <a:pt x="406807" y="339182"/>
                    </a:lnTo>
                    <a:lnTo>
                      <a:pt x="404547" y="325616"/>
                    </a:lnTo>
                    <a:lnTo>
                      <a:pt x="418112" y="300747"/>
                    </a:lnTo>
                    <a:lnTo>
                      <a:pt x="415850" y="275877"/>
                    </a:lnTo>
                    <a:lnTo>
                      <a:pt x="404547" y="275877"/>
                    </a:lnTo>
                    <a:lnTo>
                      <a:pt x="395503" y="262312"/>
                    </a:lnTo>
                    <a:lnTo>
                      <a:pt x="384200" y="262312"/>
                    </a:lnTo>
                    <a:lnTo>
                      <a:pt x="381938" y="248747"/>
                    </a:lnTo>
                    <a:lnTo>
                      <a:pt x="361590" y="246486"/>
                    </a:lnTo>
                    <a:lnTo>
                      <a:pt x="345764" y="260051"/>
                    </a:lnTo>
                    <a:lnTo>
                      <a:pt x="291503" y="237443"/>
                    </a:lnTo>
                    <a:lnTo>
                      <a:pt x="268895" y="253269"/>
                    </a:lnTo>
                    <a:lnTo>
                      <a:pt x="244024" y="246486"/>
                    </a:lnTo>
                    <a:lnTo>
                      <a:pt x="237243" y="280399"/>
                    </a:lnTo>
                    <a:lnTo>
                      <a:pt x="248548" y="296225"/>
                    </a:lnTo>
                    <a:lnTo>
                      <a:pt x="248548" y="316573"/>
                    </a:lnTo>
                    <a:lnTo>
                      <a:pt x="230461" y="339182"/>
                    </a:lnTo>
                    <a:lnTo>
                      <a:pt x="180720" y="407008"/>
                    </a:lnTo>
                    <a:lnTo>
                      <a:pt x="167156" y="420573"/>
                    </a:lnTo>
                    <a:lnTo>
                      <a:pt x="162633" y="431877"/>
                    </a:lnTo>
                    <a:lnTo>
                      <a:pt x="133243" y="447703"/>
                    </a:lnTo>
                    <a:lnTo>
                      <a:pt x="115156" y="429616"/>
                    </a:lnTo>
                    <a:lnTo>
                      <a:pt x="128721" y="404747"/>
                    </a:lnTo>
                    <a:lnTo>
                      <a:pt x="99329" y="364051"/>
                    </a:lnTo>
                    <a:lnTo>
                      <a:pt x="99329" y="296225"/>
                    </a:lnTo>
                    <a:lnTo>
                      <a:pt x="74460" y="278138"/>
                    </a:lnTo>
                    <a:lnTo>
                      <a:pt x="67678" y="257791"/>
                    </a:lnTo>
                    <a:lnTo>
                      <a:pt x="85765" y="251008"/>
                    </a:lnTo>
                    <a:lnTo>
                      <a:pt x="85765" y="226138"/>
                    </a:lnTo>
                    <a:lnTo>
                      <a:pt x="72198" y="203530"/>
                    </a:lnTo>
                    <a:lnTo>
                      <a:pt x="26981" y="194486"/>
                    </a:lnTo>
                    <a:lnTo>
                      <a:pt x="0" y="157869"/>
                    </a:lnTo>
                    <a:lnTo>
                      <a:pt x="1547" y="158312"/>
                    </a:lnTo>
                    <a:lnTo>
                      <a:pt x="191460" y="85400"/>
                    </a:lnTo>
                    <a:lnTo>
                      <a:pt x="213503" y="59964"/>
                    </a:lnTo>
                    <a:lnTo>
                      <a:pt x="260982" y="61661"/>
                    </a:lnTo>
                    <a:lnTo>
                      <a:pt x="322025" y="27748"/>
                    </a:lnTo>
                    <a:lnTo>
                      <a:pt x="330503" y="15878"/>
                    </a:lnTo>
                    <a:lnTo>
                      <a:pt x="344069" y="9095"/>
                    </a:lnTo>
                    <a:lnTo>
                      <a:pt x="353955" y="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8" name="フリーフォーム: 図形 397">
                <a:extLst>
                  <a:ext uri="{FF2B5EF4-FFF2-40B4-BE49-F238E27FC236}">
                    <a16:creationId xmlns:a16="http://schemas.microsoft.com/office/drawing/2014/main" id="{4C83357D-1809-299C-FD92-CC5F7217C866}"/>
                  </a:ext>
                </a:extLst>
              </p:cNvPr>
              <p:cNvSpPr/>
              <p:nvPr/>
            </p:nvSpPr>
            <p:spPr>
              <a:xfrm>
                <a:off x="3614661" y="3920273"/>
                <a:ext cx="748757" cy="815626"/>
              </a:xfrm>
              <a:custGeom>
                <a:avLst/>
                <a:gdLst>
                  <a:gd name="connsiteX0" fmla="*/ 620908 w 748757"/>
                  <a:gd name="connsiteY0" fmla="*/ 0 h 815626"/>
                  <a:gd name="connsiteX1" fmla="*/ 644304 w 748757"/>
                  <a:gd name="connsiteY1" fmla="*/ 31753 h 815626"/>
                  <a:gd name="connsiteX2" fmla="*/ 689522 w 748757"/>
                  <a:gd name="connsiteY2" fmla="*/ 40796 h 815626"/>
                  <a:gd name="connsiteX3" fmla="*/ 703088 w 748757"/>
                  <a:gd name="connsiteY3" fmla="*/ 63405 h 815626"/>
                  <a:gd name="connsiteX4" fmla="*/ 703088 w 748757"/>
                  <a:gd name="connsiteY4" fmla="*/ 88274 h 815626"/>
                  <a:gd name="connsiteX5" fmla="*/ 685001 w 748757"/>
                  <a:gd name="connsiteY5" fmla="*/ 95057 h 815626"/>
                  <a:gd name="connsiteX6" fmla="*/ 691783 w 748757"/>
                  <a:gd name="connsiteY6" fmla="*/ 115404 h 815626"/>
                  <a:gd name="connsiteX7" fmla="*/ 716652 w 748757"/>
                  <a:gd name="connsiteY7" fmla="*/ 133491 h 815626"/>
                  <a:gd name="connsiteX8" fmla="*/ 716652 w 748757"/>
                  <a:gd name="connsiteY8" fmla="*/ 201317 h 815626"/>
                  <a:gd name="connsiteX9" fmla="*/ 746044 w 748757"/>
                  <a:gd name="connsiteY9" fmla="*/ 242013 h 815626"/>
                  <a:gd name="connsiteX10" fmla="*/ 732479 w 748757"/>
                  <a:gd name="connsiteY10" fmla="*/ 266882 h 815626"/>
                  <a:gd name="connsiteX11" fmla="*/ 743540 w 748757"/>
                  <a:gd name="connsiteY11" fmla="*/ 277943 h 815626"/>
                  <a:gd name="connsiteX12" fmla="*/ 743331 w 748757"/>
                  <a:gd name="connsiteY12" fmla="*/ 279091 h 815626"/>
                  <a:gd name="connsiteX13" fmla="*/ 732479 w 748757"/>
                  <a:gd name="connsiteY13" fmla="*/ 374047 h 815626"/>
                  <a:gd name="connsiteX14" fmla="*/ 748757 w 748757"/>
                  <a:gd name="connsiteY14" fmla="*/ 420169 h 815626"/>
                  <a:gd name="connsiteX15" fmla="*/ 740618 w 748757"/>
                  <a:gd name="connsiteY15" fmla="*/ 460864 h 815626"/>
                  <a:gd name="connsiteX16" fmla="*/ 727053 w 748757"/>
                  <a:gd name="connsiteY16" fmla="*/ 482569 h 815626"/>
                  <a:gd name="connsiteX17" fmla="*/ 735192 w 748757"/>
                  <a:gd name="connsiteY17" fmla="*/ 528690 h 815626"/>
                  <a:gd name="connsiteX18" fmla="*/ 705348 w 748757"/>
                  <a:gd name="connsiteY18" fmla="*/ 528690 h 815626"/>
                  <a:gd name="connsiteX19" fmla="*/ 664653 w 748757"/>
                  <a:gd name="connsiteY19" fmla="*/ 563960 h 815626"/>
                  <a:gd name="connsiteX20" fmla="*/ 659227 w 748757"/>
                  <a:gd name="connsiteY20" fmla="*/ 593803 h 815626"/>
                  <a:gd name="connsiteX21" fmla="*/ 689070 w 748757"/>
                  <a:gd name="connsiteY21" fmla="*/ 596516 h 815626"/>
                  <a:gd name="connsiteX22" fmla="*/ 678218 w 748757"/>
                  <a:gd name="connsiteY22" fmla="*/ 629072 h 815626"/>
                  <a:gd name="connsiteX23" fmla="*/ 648375 w 748757"/>
                  <a:gd name="connsiteY23" fmla="*/ 639924 h 815626"/>
                  <a:gd name="connsiteX24" fmla="*/ 640235 w 748757"/>
                  <a:gd name="connsiteY24" fmla="*/ 661629 h 815626"/>
                  <a:gd name="connsiteX25" fmla="*/ 618531 w 748757"/>
                  <a:gd name="connsiteY25" fmla="*/ 667055 h 815626"/>
                  <a:gd name="connsiteX26" fmla="*/ 618531 w 748757"/>
                  <a:gd name="connsiteY26" fmla="*/ 683333 h 815626"/>
                  <a:gd name="connsiteX27" fmla="*/ 634809 w 748757"/>
                  <a:gd name="connsiteY27" fmla="*/ 705037 h 815626"/>
                  <a:gd name="connsiteX28" fmla="*/ 602253 w 748757"/>
                  <a:gd name="connsiteY28" fmla="*/ 734881 h 815626"/>
                  <a:gd name="connsiteX29" fmla="*/ 596827 w 748757"/>
                  <a:gd name="connsiteY29" fmla="*/ 756585 h 815626"/>
                  <a:gd name="connsiteX30" fmla="*/ 577836 w 748757"/>
                  <a:gd name="connsiteY30" fmla="*/ 762011 h 815626"/>
                  <a:gd name="connsiteX31" fmla="*/ 575123 w 748757"/>
                  <a:gd name="connsiteY31" fmla="*/ 783715 h 815626"/>
                  <a:gd name="connsiteX32" fmla="*/ 558844 w 748757"/>
                  <a:gd name="connsiteY32" fmla="*/ 794567 h 815626"/>
                  <a:gd name="connsiteX33" fmla="*/ 510010 w 748757"/>
                  <a:gd name="connsiteY33" fmla="*/ 797280 h 815626"/>
                  <a:gd name="connsiteX34" fmla="*/ 461175 w 748757"/>
                  <a:gd name="connsiteY34" fmla="*/ 751159 h 815626"/>
                  <a:gd name="connsiteX35" fmla="*/ 434044 w 748757"/>
                  <a:gd name="connsiteY35" fmla="*/ 748446 h 815626"/>
                  <a:gd name="connsiteX36" fmla="*/ 409627 w 748757"/>
                  <a:gd name="connsiteY36" fmla="*/ 764724 h 815626"/>
                  <a:gd name="connsiteX37" fmla="*/ 352653 w 748757"/>
                  <a:gd name="connsiteY37" fmla="*/ 737594 h 815626"/>
                  <a:gd name="connsiteX38" fmla="*/ 347227 w 748757"/>
                  <a:gd name="connsiteY38" fmla="*/ 699611 h 815626"/>
                  <a:gd name="connsiteX39" fmla="*/ 314671 w 748757"/>
                  <a:gd name="connsiteY39" fmla="*/ 715889 h 815626"/>
                  <a:gd name="connsiteX40" fmla="*/ 317384 w 748757"/>
                  <a:gd name="connsiteY40" fmla="*/ 732168 h 815626"/>
                  <a:gd name="connsiteX41" fmla="*/ 298392 w 748757"/>
                  <a:gd name="connsiteY41" fmla="*/ 734881 h 815626"/>
                  <a:gd name="connsiteX42" fmla="*/ 252271 w 748757"/>
                  <a:gd name="connsiteY42" fmla="*/ 743020 h 815626"/>
                  <a:gd name="connsiteX43" fmla="*/ 268549 w 748757"/>
                  <a:gd name="connsiteY43" fmla="*/ 699611 h 815626"/>
                  <a:gd name="connsiteX44" fmla="*/ 252271 w 748757"/>
                  <a:gd name="connsiteY44" fmla="*/ 696898 h 815626"/>
                  <a:gd name="connsiteX45" fmla="*/ 227853 w 748757"/>
                  <a:gd name="connsiteY45" fmla="*/ 705037 h 815626"/>
                  <a:gd name="connsiteX46" fmla="*/ 214288 w 748757"/>
                  <a:gd name="connsiteY46" fmla="*/ 694185 h 815626"/>
                  <a:gd name="connsiteX47" fmla="*/ 195297 w 748757"/>
                  <a:gd name="connsiteY47" fmla="*/ 710463 h 815626"/>
                  <a:gd name="connsiteX48" fmla="*/ 179019 w 748757"/>
                  <a:gd name="connsiteY48" fmla="*/ 705037 h 815626"/>
                  <a:gd name="connsiteX49" fmla="*/ 146462 w 748757"/>
                  <a:gd name="connsiteY49" fmla="*/ 737594 h 815626"/>
                  <a:gd name="connsiteX50" fmla="*/ 119332 w 748757"/>
                  <a:gd name="connsiteY50" fmla="*/ 713176 h 815626"/>
                  <a:gd name="connsiteX51" fmla="*/ 81349 w 748757"/>
                  <a:gd name="connsiteY51" fmla="*/ 713176 h 815626"/>
                  <a:gd name="connsiteX52" fmla="*/ 29801 w 748757"/>
                  <a:gd name="connsiteY52" fmla="*/ 770150 h 815626"/>
                  <a:gd name="connsiteX53" fmla="*/ 16236 w 748757"/>
                  <a:gd name="connsiteY53" fmla="*/ 808133 h 815626"/>
                  <a:gd name="connsiteX54" fmla="*/ 0 w 748757"/>
                  <a:gd name="connsiteY54" fmla="*/ 815626 h 815626"/>
                  <a:gd name="connsiteX55" fmla="*/ 0 w 748757"/>
                  <a:gd name="connsiteY55" fmla="*/ 253338 h 815626"/>
                  <a:gd name="connsiteX56" fmla="*/ 29801 w 748757"/>
                  <a:gd name="connsiteY56" fmla="*/ 268239 h 815626"/>
                  <a:gd name="connsiteX57" fmla="*/ 40654 w 748757"/>
                  <a:gd name="connsiteY57" fmla="*/ 284517 h 815626"/>
                  <a:gd name="connsiteX58" fmla="*/ 56932 w 748757"/>
                  <a:gd name="connsiteY58" fmla="*/ 281804 h 815626"/>
                  <a:gd name="connsiteX59" fmla="*/ 108480 w 748757"/>
                  <a:gd name="connsiteY59" fmla="*/ 298082 h 815626"/>
                  <a:gd name="connsiteX60" fmla="*/ 189871 w 748757"/>
                  <a:gd name="connsiteY60" fmla="*/ 284517 h 815626"/>
                  <a:gd name="connsiteX61" fmla="*/ 273975 w 748757"/>
                  <a:gd name="connsiteY61" fmla="*/ 298082 h 815626"/>
                  <a:gd name="connsiteX62" fmla="*/ 301105 w 748757"/>
                  <a:gd name="connsiteY62" fmla="*/ 260100 h 815626"/>
                  <a:gd name="connsiteX63" fmla="*/ 336375 w 748757"/>
                  <a:gd name="connsiteY63" fmla="*/ 238395 h 815626"/>
                  <a:gd name="connsiteX64" fmla="*/ 339088 w 748757"/>
                  <a:gd name="connsiteY64" fmla="*/ 205839 h 815626"/>
                  <a:gd name="connsiteX65" fmla="*/ 368931 w 748757"/>
                  <a:gd name="connsiteY65" fmla="*/ 167856 h 815626"/>
                  <a:gd name="connsiteX66" fmla="*/ 374357 w 748757"/>
                  <a:gd name="connsiteY66" fmla="*/ 127161 h 815626"/>
                  <a:gd name="connsiteX67" fmla="*/ 366218 w 748757"/>
                  <a:gd name="connsiteY67" fmla="*/ 102744 h 815626"/>
                  <a:gd name="connsiteX68" fmla="*/ 390636 w 748757"/>
                  <a:gd name="connsiteY68" fmla="*/ 64761 h 815626"/>
                  <a:gd name="connsiteX69" fmla="*/ 406914 w 748757"/>
                  <a:gd name="connsiteY69" fmla="*/ 48483 h 815626"/>
                  <a:gd name="connsiteX70" fmla="*/ 482879 w 748757"/>
                  <a:gd name="connsiteY70" fmla="*/ 21353 h 815626"/>
                  <a:gd name="connsiteX71" fmla="*/ 512723 w 748757"/>
                  <a:gd name="connsiteY71" fmla="*/ 21353 h 815626"/>
                  <a:gd name="connsiteX72" fmla="*/ 553418 w 748757"/>
                  <a:gd name="connsiteY72" fmla="*/ 7787 h 815626"/>
                  <a:gd name="connsiteX0" fmla="*/ 727194 w 855043"/>
                  <a:gd name="connsiteY0" fmla="*/ 0 h 815626"/>
                  <a:gd name="connsiteX1" fmla="*/ 750590 w 855043"/>
                  <a:gd name="connsiteY1" fmla="*/ 31753 h 815626"/>
                  <a:gd name="connsiteX2" fmla="*/ 795808 w 855043"/>
                  <a:gd name="connsiteY2" fmla="*/ 40796 h 815626"/>
                  <a:gd name="connsiteX3" fmla="*/ 809374 w 855043"/>
                  <a:gd name="connsiteY3" fmla="*/ 63405 h 815626"/>
                  <a:gd name="connsiteX4" fmla="*/ 809374 w 855043"/>
                  <a:gd name="connsiteY4" fmla="*/ 88274 h 815626"/>
                  <a:gd name="connsiteX5" fmla="*/ 791287 w 855043"/>
                  <a:gd name="connsiteY5" fmla="*/ 95057 h 815626"/>
                  <a:gd name="connsiteX6" fmla="*/ 798069 w 855043"/>
                  <a:gd name="connsiteY6" fmla="*/ 115404 h 815626"/>
                  <a:gd name="connsiteX7" fmla="*/ 822938 w 855043"/>
                  <a:gd name="connsiteY7" fmla="*/ 133491 h 815626"/>
                  <a:gd name="connsiteX8" fmla="*/ 822938 w 855043"/>
                  <a:gd name="connsiteY8" fmla="*/ 201317 h 815626"/>
                  <a:gd name="connsiteX9" fmla="*/ 852330 w 855043"/>
                  <a:gd name="connsiteY9" fmla="*/ 242013 h 815626"/>
                  <a:gd name="connsiteX10" fmla="*/ 838765 w 855043"/>
                  <a:gd name="connsiteY10" fmla="*/ 266882 h 815626"/>
                  <a:gd name="connsiteX11" fmla="*/ 849826 w 855043"/>
                  <a:gd name="connsiteY11" fmla="*/ 277943 h 815626"/>
                  <a:gd name="connsiteX12" fmla="*/ 849617 w 855043"/>
                  <a:gd name="connsiteY12" fmla="*/ 279091 h 815626"/>
                  <a:gd name="connsiteX13" fmla="*/ 838765 w 855043"/>
                  <a:gd name="connsiteY13" fmla="*/ 374047 h 815626"/>
                  <a:gd name="connsiteX14" fmla="*/ 855043 w 855043"/>
                  <a:gd name="connsiteY14" fmla="*/ 420169 h 815626"/>
                  <a:gd name="connsiteX15" fmla="*/ 846904 w 855043"/>
                  <a:gd name="connsiteY15" fmla="*/ 460864 h 815626"/>
                  <a:gd name="connsiteX16" fmla="*/ 833339 w 855043"/>
                  <a:gd name="connsiteY16" fmla="*/ 482569 h 815626"/>
                  <a:gd name="connsiteX17" fmla="*/ 841478 w 855043"/>
                  <a:gd name="connsiteY17" fmla="*/ 528690 h 815626"/>
                  <a:gd name="connsiteX18" fmla="*/ 811634 w 855043"/>
                  <a:gd name="connsiteY18" fmla="*/ 528690 h 815626"/>
                  <a:gd name="connsiteX19" fmla="*/ 770939 w 855043"/>
                  <a:gd name="connsiteY19" fmla="*/ 563960 h 815626"/>
                  <a:gd name="connsiteX20" fmla="*/ 765513 w 855043"/>
                  <a:gd name="connsiteY20" fmla="*/ 593803 h 815626"/>
                  <a:gd name="connsiteX21" fmla="*/ 795356 w 855043"/>
                  <a:gd name="connsiteY21" fmla="*/ 596516 h 815626"/>
                  <a:gd name="connsiteX22" fmla="*/ 784504 w 855043"/>
                  <a:gd name="connsiteY22" fmla="*/ 629072 h 815626"/>
                  <a:gd name="connsiteX23" fmla="*/ 754661 w 855043"/>
                  <a:gd name="connsiteY23" fmla="*/ 639924 h 815626"/>
                  <a:gd name="connsiteX24" fmla="*/ 746521 w 855043"/>
                  <a:gd name="connsiteY24" fmla="*/ 661629 h 815626"/>
                  <a:gd name="connsiteX25" fmla="*/ 724817 w 855043"/>
                  <a:gd name="connsiteY25" fmla="*/ 667055 h 815626"/>
                  <a:gd name="connsiteX26" fmla="*/ 724817 w 855043"/>
                  <a:gd name="connsiteY26" fmla="*/ 683333 h 815626"/>
                  <a:gd name="connsiteX27" fmla="*/ 741095 w 855043"/>
                  <a:gd name="connsiteY27" fmla="*/ 705037 h 815626"/>
                  <a:gd name="connsiteX28" fmla="*/ 708539 w 855043"/>
                  <a:gd name="connsiteY28" fmla="*/ 734881 h 815626"/>
                  <a:gd name="connsiteX29" fmla="*/ 703113 w 855043"/>
                  <a:gd name="connsiteY29" fmla="*/ 756585 h 815626"/>
                  <a:gd name="connsiteX30" fmla="*/ 684122 w 855043"/>
                  <a:gd name="connsiteY30" fmla="*/ 762011 h 815626"/>
                  <a:gd name="connsiteX31" fmla="*/ 681409 w 855043"/>
                  <a:gd name="connsiteY31" fmla="*/ 783715 h 815626"/>
                  <a:gd name="connsiteX32" fmla="*/ 665130 w 855043"/>
                  <a:gd name="connsiteY32" fmla="*/ 794567 h 815626"/>
                  <a:gd name="connsiteX33" fmla="*/ 616296 w 855043"/>
                  <a:gd name="connsiteY33" fmla="*/ 797280 h 815626"/>
                  <a:gd name="connsiteX34" fmla="*/ 567461 w 855043"/>
                  <a:gd name="connsiteY34" fmla="*/ 751159 h 815626"/>
                  <a:gd name="connsiteX35" fmla="*/ 540330 w 855043"/>
                  <a:gd name="connsiteY35" fmla="*/ 748446 h 815626"/>
                  <a:gd name="connsiteX36" fmla="*/ 515913 w 855043"/>
                  <a:gd name="connsiteY36" fmla="*/ 764724 h 815626"/>
                  <a:gd name="connsiteX37" fmla="*/ 458939 w 855043"/>
                  <a:gd name="connsiteY37" fmla="*/ 737594 h 815626"/>
                  <a:gd name="connsiteX38" fmla="*/ 453513 w 855043"/>
                  <a:gd name="connsiteY38" fmla="*/ 699611 h 815626"/>
                  <a:gd name="connsiteX39" fmla="*/ 420957 w 855043"/>
                  <a:gd name="connsiteY39" fmla="*/ 715889 h 815626"/>
                  <a:gd name="connsiteX40" fmla="*/ 423670 w 855043"/>
                  <a:gd name="connsiteY40" fmla="*/ 732168 h 815626"/>
                  <a:gd name="connsiteX41" fmla="*/ 404678 w 855043"/>
                  <a:gd name="connsiteY41" fmla="*/ 734881 h 815626"/>
                  <a:gd name="connsiteX42" fmla="*/ 358557 w 855043"/>
                  <a:gd name="connsiteY42" fmla="*/ 743020 h 815626"/>
                  <a:gd name="connsiteX43" fmla="*/ 374835 w 855043"/>
                  <a:gd name="connsiteY43" fmla="*/ 699611 h 815626"/>
                  <a:gd name="connsiteX44" fmla="*/ 358557 w 855043"/>
                  <a:gd name="connsiteY44" fmla="*/ 696898 h 815626"/>
                  <a:gd name="connsiteX45" fmla="*/ 334139 w 855043"/>
                  <a:gd name="connsiteY45" fmla="*/ 705037 h 815626"/>
                  <a:gd name="connsiteX46" fmla="*/ 320574 w 855043"/>
                  <a:gd name="connsiteY46" fmla="*/ 694185 h 815626"/>
                  <a:gd name="connsiteX47" fmla="*/ 301583 w 855043"/>
                  <a:gd name="connsiteY47" fmla="*/ 710463 h 815626"/>
                  <a:gd name="connsiteX48" fmla="*/ 285305 w 855043"/>
                  <a:gd name="connsiteY48" fmla="*/ 705037 h 815626"/>
                  <a:gd name="connsiteX49" fmla="*/ 252748 w 855043"/>
                  <a:gd name="connsiteY49" fmla="*/ 737594 h 815626"/>
                  <a:gd name="connsiteX50" fmla="*/ 225618 w 855043"/>
                  <a:gd name="connsiteY50" fmla="*/ 713176 h 815626"/>
                  <a:gd name="connsiteX51" fmla="*/ 187635 w 855043"/>
                  <a:gd name="connsiteY51" fmla="*/ 713176 h 815626"/>
                  <a:gd name="connsiteX52" fmla="*/ 136087 w 855043"/>
                  <a:gd name="connsiteY52" fmla="*/ 770150 h 815626"/>
                  <a:gd name="connsiteX53" fmla="*/ 122522 w 855043"/>
                  <a:gd name="connsiteY53" fmla="*/ 808133 h 815626"/>
                  <a:gd name="connsiteX54" fmla="*/ 106286 w 855043"/>
                  <a:gd name="connsiteY54" fmla="*/ 815626 h 815626"/>
                  <a:gd name="connsiteX55" fmla="*/ 0 w 855043"/>
                  <a:gd name="connsiteY55" fmla="*/ 518377 h 815626"/>
                  <a:gd name="connsiteX56" fmla="*/ 106286 w 855043"/>
                  <a:gd name="connsiteY56" fmla="*/ 253338 h 815626"/>
                  <a:gd name="connsiteX57" fmla="*/ 136087 w 855043"/>
                  <a:gd name="connsiteY57" fmla="*/ 268239 h 815626"/>
                  <a:gd name="connsiteX58" fmla="*/ 146940 w 855043"/>
                  <a:gd name="connsiteY58" fmla="*/ 284517 h 815626"/>
                  <a:gd name="connsiteX59" fmla="*/ 163218 w 855043"/>
                  <a:gd name="connsiteY59" fmla="*/ 281804 h 815626"/>
                  <a:gd name="connsiteX60" fmla="*/ 214766 w 855043"/>
                  <a:gd name="connsiteY60" fmla="*/ 298082 h 815626"/>
                  <a:gd name="connsiteX61" fmla="*/ 296157 w 855043"/>
                  <a:gd name="connsiteY61" fmla="*/ 284517 h 815626"/>
                  <a:gd name="connsiteX62" fmla="*/ 380261 w 855043"/>
                  <a:gd name="connsiteY62" fmla="*/ 298082 h 815626"/>
                  <a:gd name="connsiteX63" fmla="*/ 407391 w 855043"/>
                  <a:gd name="connsiteY63" fmla="*/ 260100 h 815626"/>
                  <a:gd name="connsiteX64" fmla="*/ 442661 w 855043"/>
                  <a:gd name="connsiteY64" fmla="*/ 238395 h 815626"/>
                  <a:gd name="connsiteX65" fmla="*/ 445374 w 855043"/>
                  <a:gd name="connsiteY65" fmla="*/ 205839 h 815626"/>
                  <a:gd name="connsiteX66" fmla="*/ 475217 w 855043"/>
                  <a:gd name="connsiteY66" fmla="*/ 167856 h 815626"/>
                  <a:gd name="connsiteX67" fmla="*/ 480643 w 855043"/>
                  <a:gd name="connsiteY67" fmla="*/ 127161 h 815626"/>
                  <a:gd name="connsiteX68" fmla="*/ 472504 w 855043"/>
                  <a:gd name="connsiteY68" fmla="*/ 102744 h 815626"/>
                  <a:gd name="connsiteX69" fmla="*/ 496922 w 855043"/>
                  <a:gd name="connsiteY69" fmla="*/ 64761 h 815626"/>
                  <a:gd name="connsiteX70" fmla="*/ 513200 w 855043"/>
                  <a:gd name="connsiteY70" fmla="*/ 48483 h 815626"/>
                  <a:gd name="connsiteX71" fmla="*/ 589165 w 855043"/>
                  <a:gd name="connsiteY71" fmla="*/ 21353 h 815626"/>
                  <a:gd name="connsiteX72" fmla="*/ 619009 w 855043"/>
                  <a:gd name="connsiteY72" fmla="*/ 21353 h 815626"/>
                  <a:gd name="connsiteX73" fmla="*/ 659704 w 855043"/>
                  <a:gd name="connsiteY73" fmla="*/ 7787 h 815626"/>
                  <a:gd name="connsiteX74" fmla="*/ 727194 w 855043"/>
                  <a:gd name="connsiteY74" fmla="*/ 0 h 815626"/>
                  <a:gd name="connsiteX0" fmla="*/ 0 w 855043"/>
                  <a:gd name="connsiteY0" fmla="*/ 518377 h 815626"/>
                  <a:gd name="connsiteX1" fmla="*/ 106286 w 855043"/>
                  <a:gd name="connsiteY1" fmla="*/ 253338 h 815626"/>
                  <a:gd name="connsiteX2" fmla="*/ 136087 w 855043"/>
                  <a:gd name="connsiteY2" fmla="*/ 268239 h 815626"/>
                  <a:gd name="connsiteX3" fmla="*/ 146940 w 855043"/>
                  <a:gd name="connsiteY3" fmla="*/ 284517 h 815626"/>
                  <a:gd name="connsiteX4" fmla="*/ 163218 w 855043"/>
                  <a:gd name="connsiteY4" fmla="*/ 281804 h 815626"/>
                  <a:gd name="connsiteX5" fmla="*/ 214766 w 855043"/>
                  <a:gd name="connsiteY5" fmla="*/ 298082 h 815626"/>
                  <a:gd name="connsiteX6" fmla="*/ 296157 w 855043"/>
                  <a:gd name="connsiteY6" fmla="*/ 284517 h 815626"/>
                  <a:gd name="connsiteX7" fmla="*/ 380261 w 855043"/>
                  <a:gd name="connsiteY7" fmla="*/ 298082 h 815626"/>
                  <a:gd name="connsiteX8" fmla="*/ 407391 w 855043"/>
                  <a:gd name="connsiteY8" fmla="*/ 260100 h 815626"/>
                  <a:gd name="connsiteX9" fmla="*/ 442661 w 855043"/>
                  <a:gd name="connsiteY9" fmla="*/ 238395 h 815626"/>
                  <a:gd name="connsiteX10" fmla="*/ 445374 w 855043"/>
                  <a:gd name="connsiteY10" fmla="*/ 205839 h 815626"/>
                  <a:gd name="connsiteX11" fmla="*/ 475217 w 855043"/>
                  <a:gd name="connsiteY11" fmla="*/ 167856 h 815626"/>
                  <a:gd name="connsiteX12" fmla="*/ 480643 w 855043"/>
                  <a:gd name="connsiteY12" fmla="*/ 127161 h 815626"/>
                  <a:gd name="connsiteX13" fmla="*/ 472504 w 855043"/>
                  <a:gd name="connsiteY13" fmla="*/ 102744 h 815626"/>
                  <a:gd name="connsiteX14" fmla="*/ 496922 w 855043"/>
                  <a:gd name="connsiteY14" fmla="*/ 64761 h 815626"/>
                  <a:gd name="connsiteX15" fmla="*/ 513200 w 855043"/>
                  <a:gd name="connsiteY15" fmla="*/ 48483 h 815626"/>
                  <a:gd name="connsiteX16" fmla="*/ 589165 w 855043"/>
                  <a:gd name="connsiteY16" fmla="*/ 21353 h 815626"/>
                  <a:gd name="connsiteX17" fmla="*/ 619009 w 855043"/>
                  <a:gd name="connsiteY17" fmla="*/ 21353 h 815626"/>
                  <a:gd name="connsiteX18" fmla="*/ 659704 w 855043"/>
                  <a:gd name="connsiteY18" fmla="*/ 7787 h 815626"/>
                  <a:gd name="connsiteX19" fmla="*/ 727194 w 855043"/>
                  <a:gd name="connsiteY19" fmla="*/ 0 h 815626"/>
                  <a:gd name="connsiteX20" fmla="*/ 750590 w 855043"/>
                  <a:gd name="connsiteY20" fmla="*/ 31753 h 815626"/>
                  <a:gd name="connsiteX21" fmla="*/ 795808 w 855043"/>
                  <a:gd name="connsiteY21" fmla="*/ 40796 h 815626"/>
                  <a:gd name="connsiteX22" fmla="*/ 809374 w 855043"/>
                  <a:gd name="connsiteY22" fmla="*/ 63405 h 815626"/>
                  <a:gd name="connsiteX23" fmla="*/ 809374 w 855043"/>
                  <a:gd name="connsiteY23" fmla="*/ 88274 h 815626"/>
                  <a:gd name="connsiteX24" fmla="*/ 791287 w 855043"/>
                  <a:gd name="connsiteY24" fmla="*/ 95057 h 815626"/>
                  <a:gd name="connsiteX25" fmla="*/ 798069 w 855043"/>
                  <a:gd name="connsiteY25" fmla="*/ 115404 h 815626"/>
                  <a:gd name="connsiteX26" fmla="*/ 822938 w 855043"/>
                  <a:gd name="connsiteY26" fmla="*/ 133491 h 815626"/>
                  <a:gd name="connsiteX27" fmla="*/ 822938 w 855043"/>
                  <a:gd name="connsiteY27" fmla="*/ 201317 h 815626"/>
                  <a:gd name="connsiteX28" fmla="*/ 852330 w 855043"/>
                  <a:gd name="connsiteY28" fmla="*/ 242013 h 815626"/>
                  <a:gd name="connsiteX29" fmla="*/ 838765 w 855043"/>
                  <a:gd name="connsiteY29" fmla="*/ 266882 h 815626"/>
                  <a:gd name="connsiteX30" fmla="*/ 849826 w 855043"/>
                  <a:gd name="connsiteY30" fmla="*/ 277943 h 815626"/>
                  <a:gd name="connsiteX31" fmla="*/ 849617 w 855043"/>
                  <a:gd name="connsiteY31" fmla="*/ 279091 h 815626"/>
                  <a:gd name="connsiteX32" fmla="*/ 838765 w 855043"/>
                  <a:gd name="connsiteY32" fmla="*/ 374047 h 815626"/>
                  <a:gd name="connsiteX33" fmla="*/ 855043 w 855043"/>
                  <a:gd name="connsiteY33" fmla="*/ 420169 h 815626"/>
                  <a:gd name="connsiteX34" fmla="*/ 846904 w 855043"/>
                  <a:gd name="connsiteY34" fmla="*/ 460864 h 815626"/>
                  <a:gd name="connsiteX35" fmla="*/ 833339 w 855043"/>
                  <a:gd name="connsiteY35" fmla="*/ 482569 h 815626"/>
                  <a:gd name="connsiteX36" fmla="*/ 841478 w 855043"/>
                  <a:gd name="connsiteY36" fmla="*/ 528690 h 815626"/>
                  <a:gd name="connsiteX37" fmla="*/ 811634 w 855043"/>
                  <a:gd name="connsiteY37" fmla="*/ 528690 h 815626"/>
                  <a:gd name="connsiteX38" fmla="*/ 770939 w 855043"/>
                  <a:gd name="connsiteY38" fmla="*/ 563960 h 815626"/>
                  <a:gd name="connsiteX39" fmla="*/ 765513 w 855043"/>
                  <a:gd name="connsiteY39" fmla="*/ 593803 h 815626"/>
                  <a:gd name="connsiteX40" fmla="*/ 795356 w 855043"/>
                  <a:gd name="connsiteY40" fmla="*/ 596516 h 815626"/>
                  <a:gd name="connsiteX41" fmla="*/ 784504 w 855043"/>
                  <a:gd name="connsiteY41" fmla="*/ 629072 h 815626"/>
                  <a:gd name="connsiteX42" fmla="*/ 754661 w 855043"/>
                  <a:gd name="connsiteY42" fmla="*/ 639924 h 815626"/>
                  <a:gd name="connsiteX43" fmla="*/ 746521 w 855043"/>
                  <a:gd name="connsiteY43" fmla="*/ 661629 h 815626"/>
                  <a:gd name="connsiteX44" fmla="*/ 724817 w 855043"/>
                  <a:gd name="connsiteY44" fmla="*/ 667055 h 815626"/>
                  <a:gd name="connsiteX45" fmla="*/ 724817 w 855043"/>
                  <a:gd name="connsiteY45" fmla="*/ 683333 h 815626"/>
                  <a:gd name="connsiteX46" fmla="*/ 741095 w 855043"/>
                  <a:gd name="connsiteY46" fmla="*/ 705037 h 815626"/>
                  <a:gd name="connsiteX47" fmla="*/ 708539 w 855043"/>
                  <a:gd name="connsiteY47" fmla="*/ 734881 h 815626"/>
                  <a:gd name="connsiteX48" fmla="*/ 703113 w 855043"/>
                  <a:gd name="connsiteY48" fmla="*/ 756585 h 815626"/>
                  <a:gd name="connsiteX49" fmla="*/ 684122 w 855043"/>
                  <a:gd name="connsiteY49" fmla="*/ 762011 h 815626"/>
                  <a:gd name="connsiteX50" fmla="*/ 681409 w 855043"/>
                  <a:gd name="connsiteY50" fmla="*/ 783715 h 815626"/>
                  <a:gd name="connsiteX51" fmla="*/ 665130 w 855043"/>
                  <a:gd name="connsiteY51" fmla="*/ 794567 h 815626"/>
                  <a:gd name="connsiteX52" fmla="*/ 616296 w 855043"/>
                  <a:gd name="connsiteY52" fmla="*/ 797280 h 815626"/>
                  <a:gd name="connsiteX53" fmla="*/ 567461 w 855043"/>
                  <a:gd name="connsiteY53" fmla="*/ 751159 h 815626"/>
                  <a:gd name="connsiteX54" fmla="*/ 540330 w 855043"/>
                  <a:gd name="connsiteY54" fmla="*/ 748446 h 815626"/>
                  <a:gd name="connsiteX55" fmla="*/ 515913 w 855043"/>
                  <a:gd name="connsiteY55" fmla="*/ 764724 h 815626"/>
                  <a:gd name="connsiteX56" fmla="*/ 458939 w 855043"/>
                  <a:gd name="connsiteY56" fmla="*/ 737594 h 815626"/>
                  <a:gd name="connsiteX57" fmla="*/ 453513 w 855043"/>
                  <a:gd name="connsiteY57" fmla="*/ 699611 h 815626"/>
                  <a:gd name="connsiteX58" fmla="*/ 420957 w 855043"/>
                  <a:gd name="connsiteY58" fmla="*/ 715889 h 815626"/>
                  <a:gd name="connsiteX59" fmla="*/ 423670 w 855043"/>
                  <a:gd name="connsiteY59" fmla="*/ 732168 h 815626"/>
                  <a:gd name="connsiteX60" fmla="*/ 404678 w 855043"/>
                  <a:gd name="connsiteY60" fmla="*/ 734881 h 815626"/>
                  <a:gd name="connsiteX61" fmla="*/ 358557 w 855043"/>
                  <a:gd name="connsiteY61" fmla="*/ 743020 h 815626"/>
                  <a:gd name="connsiteX62" fmla="*/ 374835 w 855043"/>
                  <a:gd name="connsiteY62" fmla="*/ 699611 h 815626"/>
                  <a:gd name="connsiteX63" fmla="*/ 358557 w 855043"/>
                  <a:gd name="connsiteY63" fmla="*/ 696898 h 815626"/>
                  <a:gd name="connsiteX64" fmla="*/ 334139 w 855043"/>
                  <a:gd name="connsiteY64" fmla="*/ 705037 h 815626"/>
                  <a:gd name="connsiteX65" fmla="*/ 320574 w 855043"/>
                  <a:gd name="connsiteY65" fmla="*/ 694185 h 815626"/>
                  <a:gd name="connsiteX66" fmla="*/ 301583 w 855043"/>
                  <a:gd name="connsiteY66" fmla="*/ 710463 h 815626"/>
                  <a:gd name="connsiteX67" fmla="*/ 285305 w 855043"/>
                  <a:gd name="connsiteY67" fmla="*/ 705037 h 815626"/>
                  <a:gd name="connsiteX68" fmla="*/ 252748 w 855043"/>
                  <a:gd name="connsiteY68" fmla="*/ 737594 h 815626"/>
                  <a:gd name="connsiteX69" fmla="*/ 225618 w 855043"/>
                  <a:gd name="connsiteY69" fmla="*/ 713176 h 815626"/>
                  <a:gd name="connsiteX70" fmla="*/ 187635 w 855043"/>
                  <a:gd name="connsiteY70" fmla="*/ 713176 h 815626"/>
                  <a:gd name="connsiteX71" fmla="*/ 136087 w 855043"/>
                  <a:gd name="connsiteY71" fmla="*/ 770150 h 815626"/>
                  <a:gd name="connsiteX72" fmla="*/ 122522 w 855043"/>
                  <a:gd name="connsiteY72" fmla="*/ 808133 h 815626"/>
                  <a:gd name="connsiteX73" fmla="*/ 106286 w 855043"/>
                  <a:gd name="connsiteY73" fmla="*/ 815626 h 815626"/>
                  <a:gd name="connsiteX74" fmla="*/ 91440 w 855043"/>
                  <a:gd name="connsiteY74" fmla="*/ 609817 h 815626"/>
                  <a:gd name="connsiteX0" fmla="*/ 50526 w 799283"/>
                  <a:gd name="connsiteY0" fmla="*/ 253338 h 815626"/>
                  <a:gd name="connsiteX1" fmla="*/ 80327 w 799283"/>
                  <a:gd name="connsiteY1" fmla="*/ 268239 h 815626"/>
                  <a:gd name="connsiteX2" fmla="*/ 91180 w 799283"/>
                  <a:gd name="connsiteY2" fmla="*/ 284517 h 815626"/>
                  <a:gd name="connsiteX3" fmla="*/ 107458 w 799283"/>
                  <a:gd name="connsiteY3" fmla="*/ 281804 h 815626"/>
                  <a:gd name="connsiteX4" fmla="*/ 159006 w 799283"/>
                  <a:gd name="connsiteY4" fmla="*/ 298082 h 815626"/>
                  <a:gd name="connsiteX5" fmla="*/ 240397 w 799283"/>
                  <a:gd name="connsiteY5" fmla="*/ 284517 h 815626"/>
                  <a:gd name="connsiteX6" fmla="*/ 324501 w 799283"/>
                  <a:gd name="connsiteY6" fmla="*/ 298082 h 815626"/>
                  <a:gd name="connsiteX7" fmla="*/ 351631 w 799283"/>
                  <a:gd name="connsiteY7" fmla="*/ 260100 h 815626"/>
                  <a:gd name="connsiteX8" fmla="*/ 386901 w 799283"/>
                  <a:gd name="connsiteY8" fmla="*/ 238395 h 815626"/>
                  <a:gd name="connsiteX9" fmla="*/ 389614 w 799283"/>
                  <a:gd name="connsiteY9" fmla="*/ 205839 h 815626"/>
                  <a:gd name="connsiteX10" fmla="*/ 419457 w 799283"/>
                  <a:gd name="connsiteY10" fmla="*/ 167856 h 815626"/>
                  <a:gd name="connsiteX11" fmla="*/ 424883 w 799283"/>
                  <a:gd name="connsiteY11" fmla="*/ 127161 h 815626"/>
                  <a:gd name="connsiteX12" fmla="*/ 416744 w 799283"/>
                  <a:gd name="connsiteY12" fmla="*/ 102744 h 815626"/>
                  <a:gd name="connsiteX13" fmla="*/ 441162 w 799283"/>
                  <a:gd name="connsiteY13" fmla="*/ 64761 h 815626"/>
                  <a:gd name="connsiteX14" fmla="*/ 457440 w 799283"/>
                  <a:gd name="connsiteY14" fmla="*/ 48483 h 815626"/>
                  <a:gd name="connsiteX15" fmla="*/ 533405 w 799283"/>
                  <a:gd name="connsiteY15" fmla="*/ 21353 h 815626"/>
                  <a:gd name="connsiteX16" fmla="*/ 563249 w 799283"/>
                  <a:gd name="connsiteY16" fmla="*/ 21353 h 815626"/>
                  <a:gd name="connsiteX17" fmla="*/ 603944 w 799283"/>
                  <a:gd name="connsiteY17" fmla="*/ 7787 h 815626"/>
                  <a:gd name="connsiteX18" fmla="*/ 671434 w 799283"/>
                  <a:gd name="connsiteY18" fmla="*/ 0 h 815626"/>
                  <a:gd name="connsiteX19" fmla="*/ 694830 w 799283"/>
                  <a:gd name="connsiteY19" fmla="*/ 31753 h 815626"/>
                  <a:gd name="connsiteX20" fmla="*/ 740048 w 799283"/>
                  <a:gd name="connsiteY20" fmla="*/ 40796 h 815626"/>
                  <a:gd name="connsiteX21" fmla="*/ 753614 w 799283"/>
                  <a:gd name="connsiteY21" fmla="*/ 63405 h 815626"/>
                  <a:gd name="connsiteX22" fmla="*/ 753614 w 799283"/>
                  <a:gd name="connsiteY22" fmla="*/ 88274 h 815626"/>
                  <a:gd name="connsiteX23" fmla="*/ 735527 w 799283"/>
                  <a:gd name="connsiteY23" fmla="*/ 95057 h 815626"/>
                  <a:gd name="connsiteX24" fmla="*/ 742309 w 799283"/>
                  <a:gd name="connsiteY24" fmla="*/ 115404 h 815626"/>
                  <a:gd name="connsiteX25" fmla="*/ 767178 w 799283"/>
                  <a:gd name="connsiteY25" fmla="*/ 133491 h 815626"/>
                  <a:gd name="connsiteX26" fmla="*/ 767178 w 799283"/>
                  <a:gd name="connsiteY26" fmla="*/ 201317 h 815626"/>
                  <a:gd name="connsiteX27" fmla="*/ 796570 w 799283"/>
                  <a:gd name="connsiteY27" fmla="*/ 242013 h 815626"/>
                  <a:gd name="connsiteX28" fmla="*/ 783005 w 799283"/>
                  <a:gd name="connsiteY28" fmla="*/ 266882 h 815626"/>
                  <a:gd name="connsiteX29" fmla="*/ 794066 w 799283"/>
                  <a:gd name="connsiteY29" fmla="*/ 277943 h 815626"/>
                  <a:gd name="connsiteX30" fmla="*/ 793857 w 799283"/>
                  <a:gd name="connsiteY30" fmla="*/ 279091 h 815626"/>
                  <a:gd name="connsiteX31" fmla="*/ 783005 w 799283"/>
                  <a:gd name="connsiteY31" fmla="*/ 374047 h 815626"/>
                  <a:gd name="connsiteX32" fmla="*/ 799283 w 799283"/>
                  <a:gd name="connsiteY32" fmla="*/ 420169 h 815626"/>
                  <a:gd name="connsiteX33" fmla="*/ 791144 w 799283"/>
                  <a:gd name="connsiteY33" fmla="*/ 460864 h 815626"/>
                  <a:gd name="connsiteX34" fmla="*/ 777579 w 799283"/>
                  <a:gd name="connsiteY34" fmla="*/ 482569 h 815626"/>
                  <a:gd name="connsiteX35" fmla="*/ 785718 w 799283"/>
                  <a:gd name="connsiteY35" fmla="*/ 528690 h 815626"/>
                  <a:gd name="connsiteX36" fmla="*/ 755874 w 799283"/>
                  <a:gd name="connsiteY36" fmla="*/ 528690 h 815626"/>
                  <a:gd name="connsiteX37" fmla="*/ 715179 w 799283"/>
                  <a:gd name="connsiteY37" fmla="*/ 563960 h 815626"/>
                  <a:gd name="connsiteX38" fmla="*/ 709753 w 799283"/>
                  <a:gd name="connsiteY38" fmla="*/ 593803 h 815626"/>
                  <a:gd name="connsiteX39" fmla="*/ 739596 w 799283"/>
                  <a:gd name="connsiteY39" fmla="*/ 596516 h 815626"/>
                  <a:gd name="connsiteX40" fmla="*/ 728744 w 799283"/>
                  <a:gd name="connsiteY40" fmla="*/ 629072 h 815626"/>
                  <a:gd name="connsiteX41" fmla="*/ 698901 w 799283"/>
                  <a:gd name="connsiteY41" fmla="*/ 639924 h 815626"/>
                  <a:gd name="connsiteX42" fmla="*/ 690761 w 799283"/>
                  <a:gd name="connsiteY42" fmla="*/ 661629 h 815626"/>
                  <a:gd name="connsiteX43" fmla="*/ 669057 w 799283"/>
                  <a:gd name="connsiteY43" fmla="*/ 667055 h 815626"/>
                  <a:gd name="connsiteX44" fmla="*/ 669057 w 799283"/>
                  <a:gd name="connsiteY44" fmla="*/ 683333 h 815626"/>
                  <a:gd name="connsiteX45" fmla="*/ 685335 w 799283"/>
                  <a:gd name="connsiteY45" fmla="*/ 705037 h 815626"/>
                  <a:gd name="connsiteX46" fmla="*/ 652779 w 799283"/>
                  <a:gd name="connsiteY46" fmla="*/ 734881 h 815626"/>
                  <a:gd name="connsiteX47" fmla="*/ 647353 w 799283"/>
                  <a:gd name="connsiteY47" fmla="*/ 756585 h 815626"/>
                  <a:gd name="connsiteX48" fmla="*/ 628362 w 799283"/>
                  <a:gd name="connsiteY48" fmla="*/ 762011 h 815626"/>
                  <a:gd name="connsiteX49" fmla="*/ 625649 w 799283"/>
                  <a:gd name="connsiteY49" fmla="*/ 783715 h 815626"/>
                  <a:gd name="connsiteX50" fmla="*/ 609370 w 799283"/>
                  <a:gd name="connsiteY50" fmla="*/ 794567 h 815626"/>
                  <a:gd name="connsiteX51" fmla="*/ 560536 w 799283"/>
                  <a:gd name="connsiteY51" fmla="*/ 797280 h 815626"/>
                  <a:gd name="connsiteX52" fmla="*/ 511701 w 799283"/>
                  <a:gd name="connsiteY52" fmla="*/ 751159 h 815626"/>
                  <a:gd name="connsiteX53" fmla="*/ 484570 w 799283"/>
                  <a:gd name="connsiteY53" fmla="*/ 748446 h 815626"/>
                  <a:gd name="connsiteX54" fmla="*/ 460153 w 799283"/>
                  <a:gd name="connsiteY54" fmla="*/ 764724 h 815626"/>
                  <a:gd name="connsiteX55" fmla="*/ 403179 w 799283"/>
                  <a:gd name="connsiteY55" fmla="*/ 737594 h 815626"/>
                  <a:gd name="connsiteX56" fmla="*/ 397753 w 799283"/>
                  <a:gd name="connsiteY56" fmla="*/ 699611 h 815626"/>
                  <a:gd name="connsiteX57" fmla="*/ 365197 w 799283"/>
                  <a:gd name="connsiteY57" fmla="*/ 715889 h 815626"/>
                  <a:gd name="connsiteX58" fmla="*/ 367910 w 799283"/>
                  <a:gd name="connsiteY58" fmla="*/ 732168 h 815626"/>
                  <a:gd name="connsiteX59" fmla="*/ 348918 w 799283"/>
                  <a:gd name="connsiteY59" fmla="*/ 734881 h 815626"/>
                  <a:gd name="connsiteX60" fmla="*/ 302797 w 799283"/>
                  <a:gd name="connsiteY60" fmla="*/ 743020 h 815626"/>
                  <a:gd name="connsiteX61" fmla="*/ 319075 w 799283"/>
                  <a:gd name="connsiteY61" fmla="*/ 699611 h 815626"/>
                  <a:gd name="connsiteX62" fmla="*/ 302797 w 799283"/>
                  <a:gd name="connsiteY62" fmla="*/ 696898 h 815626"/>
                  <a:gd name="connsiteX63" fmla="*/ 278379 w 799283"/>
                  <a:gd name="connsiteY63" fmla="*/ 705037 h 815626"/>
                  <a:gd name="connsiteX64" fmla="*/ 264814 w 799283"/>
                  <a:gd name="connsiteY64" fmla="*/ 694185 h 815626"/>
                  <a:gd name="connsiteX65" fmla="*/ 245823 w 799283"/>
                  <a:gd name="connsiteY65" fmla="*/ 710463 h 815626"/>
                  <a:gd name="connsiteX66" fmla="*/ 229545 w 799283"/>
                  <a:gd name="connsiteY66" fmla="*/ 705037 h 815626"/>
                  <a:gd name="connsiteX67" fmla="*/ 196988 w 799283"/>
                  <a:gd name="connsiteY67" fmla="*/ 737594 h 815626"/>
                  <a:gd name="connsiteX68" fmla="*/ 169858 w 799283"/>
                  <a:gd name="connsiteY68" fmla="*/ 713176 h 815626"/>
                  <a:gd name="connsiteX69" fmla="*/ 131875 w 799283"/>
                  <a:gd name="connsiteY69" fmla="*/ 713176 h 815626"/>
                  <a:gd name="connsiteX70" fmla="*/ 80327 w 799283"/>
                  <a:gd name="connsiteY70" fmla="*/ 770150 h 815626"/>
                  <a:gd name="connsiteX71" fmla="*/ 66762 w 799283"/>
                  <a:gd name="connsiteY71" fmla="*/ 808133 h 815626"/>
                  <a:gd name="connsiteX72" fmla="*/ 50526 w 799283"/>
                  <a:gd name="connsiteY72" fmla="*/ 815626 h 815626"/>
                  <a:gd name="connsiteX73" fmla="*/ 35680 w 799283"/>
                  <a:gd name="connsiteY73" fmla="*/ 609817 h 815626"/>
                  <a:gd name="connsiteX0" fmla="*/ 0 w 748757"/>
                  <a:gd name="connsiteY0" fmla="*/ 253338 h 815626"/>
                  <a:gd name="connsiteX1" fmla="*/ 29801 w 748757"/>
                  <a:gd name="connsiteY1" fmla="*/ 268239 h 815626"/>
                  <a:gd name="connsiteX2" fmla="*/ 40654 w 748757"/>
                  <a:gd name="connsiteY2" fmla="*/ 284517 h 815626"/>
                  <a:gd name="connsiteX3" fmla="*/ 56932 w 748757"/>
                  <a:gd name="connsiteY3" fmla="*/ 281804 h 815626"/>
                  <a:gd name="connsiteX4" fmla="*/ 108480 w 748757"/>
                  <a:gd name="connsiteY4" fmla="*/ 298082 h 815626"/>
                  <a:gd name="connsiteX5" fmla="*/ 189871 w 748757"/>
                  <a:gd name="connsiteY5" fmla="*/ 284517 h 815626"/>
                  <a:gd name="connsiteX6" fmla="*/ 273975 w 748757"/>
                  <a:gd name="connsiteY6" fmla="*/ 298082 h 815626"/>
                  <a:gd name="connsiteX7" fmla="*/ 301105 w 748757"/>
                  <a:gd name="connsiteY7" fmla="*/ 260100 h 815626"/>
                  <a:gd name="connsiteX8" fmla="*/ 336375 w 748757"/>
                  <a:gd name="connsiteY8" fmla="*/ 238395 h 815626"/>
                  <a:gd name="connsiteX9" fmla="*/ 339088 w 748757"/>
                  <a:gd name="connsiteY9" fmla="*/ 205839 h 815626"/>
                  <a:gd name="connsiteX10" fmla="*/ 368931 w 748757"/>
                  <a:gd name="connsiteY10" fmla="*/ 167856 h 815626"/>
                  <a:gd name="connsiteX11" fmla="*/ 374357 w 748757"/>
                  <a:gd name="connsiteY11" fmla="*/ 127161 h 815626"/>
                  <a:gd name="connsiteX12" fmla="*/ 366218 w 748757"/>
                  <a:gd name="connsiteY12" fmla="*/ 102744 h 815626"/>
                  <a:gd name="connsiteX13" fmla="*/ 390636 w 748757"/>
                  <a:gd name="connsiteY13" fmla="*/ 64761 h 815626"/>
                  <a:gd name="connsiteX14" fmla="*/ 406914 w 748757"/>
                  <a:gd name="connsiteY14" fmla="*/ 48483 h 815626"/>
                  <a:gd name="connsiteX15" fmla="*/ 482879 w 748757"/>
                  <a:gd name="connsiteY15" fmla="*/ 21353 h 815626"/>
                  <a:gd name="connsiteX16" fmla="*/ 512723 w 748757"/>
                  <a:gd name="connsiteY16" fmla="*/ 21353 h 815626"/>
                  <a:gd name="connsiteX17" fmla="*/ 553418 w 748757"/>
                  <a:gd name="connsiteY17" fmla="*/ 7787 h 815626"/>
                  <a:gd name="connsiteX18" fmla="*/ 620908 w 748757"/>
                  <a:gd name="connsiteY18" fmla="*/ 0 h 815626"/>
                  <a:gd name="connsiteX19" fmla="*/ 644304 w 748757"/>
                  <a:gd name="connsiteY19" fmla="*/ 31753 h 815626"/>
                  <a:gd name="connsiteX20" fmla="*/ 689522 w 748757"/>
                  <a:gd name="connsiteY20" fmla="*/ 40796 h 815626"/>
                  <a:gd name="connsiteX21" fmla="*/ 703088 w 748757"/>
                  <a:gd name="connsiteY21" fmla="*/ 63405 h 815626"/>
                  <a:gd name="connsiteX22" fmla="*/ 703088 w 748757"/>
                  <a:gd name="connsiteY22" fmla="*/ 88274 h 815626"/>
                  <a:gd name="connsiteX23" fmla="*/ 685001 w 748757"/>
                  <a:gd name="connsiteY23" fmla="*/ 95057 h 815626"/>
                  <a:gd name="connsiteX24" fmla="*/ 691783 w 748757"/>
                  <a:gd name="connsiteY24" fmla="*/ 115404 h 815626"/>
                  <a:gd name="connsiteX25" fmla="*/ 716652 w 748757"/>
                  <a:gd name="connsiteY25" fmla="*/ 133491 h 815626"/>
                  <a:gd name="connsiteX26" fmla="*/ 716652 w 748757"/>
                  <a:gd name="connsiteY26" fmla="*/ 201317 h 815626"/>
                  <a:gd name="connsiteX27" fmla="*/ 746044 w 748757"/>
                  <a:gd name="connsiteY27" fmla="*/ 242013 h 815626"/>
                  <a:gd name="connsiteX28" fmla="*/ 732479 w 748757"/>
                  <a:gd name="connsiteY28" fmla="*/ 266882 h 815626"/>
                  <a:gd name="connsiteX29" fmla="*/ 743540 w 748757"/>
                  <a:gd name="connsiteY29" fmla="*/ 277943 h 815626"/>
                  <a:gd name="connsiteX30" fmla="*/ 743331 w 748757"/>
                  <a:gd name="connsiteY30" fmla="*/ 279091 h 815626"/>
                  <a:gd name="connsiteX31" fmla="*/ 732479 w 748757"/>
                  <a:gd name="connsiteY31" fmla="*/ 374047 h 815626"/>
                  <a:gd name="connsiteX32" fmla="*/ 748757 w 748757"/>
                  <a:gd name="connsiteY32" fmla="*/ 420169 h 815626"/>
                  <a:gd name="connsiteX33" fmla="*/ 740618 w 748757"/>
                  <a:gd name="connsiteY33" fmla="*/ 460864 h 815626"/>
                  <a:gd name="connsiteX34" fmla="*/ 727053 w 748757"/>
                  <a:gd name="connsiteY34" fmla="*/ 482569 h 815626"/>
                  <a:gd name="connsiteX35" fmla="*/ 735192 w 748757"/>
                  <a:gd name="connsiteY35" fmla="*/ 528690 h 815626"/>
                  <a:gd name="connsiteX36" fmla="*/ 705348 w 748757"/>
                  <a:gd name="connsiteY36" fmla="*/ 528690 h 815626"/>
                  <a:gd name="connsiteX37" fmla="*/ 664653 w 748757"/>
                  <a:gd name="connsiteY37" fmla="*/ 563960 h 815626"/>
                  <a:gd name="connsiteX38" fmla="*/ 659227 w 748757"/>
                  <a:gd name="connsiteY38" fmla="*/ 593803 h 815626"/>
                  <a:gd name="connsiteX39" fmla="*/ 689070 w 748757"/>
                  <a:gd name="connsiteY39" fmla="*/ 596516 h 815626"/>
                  <a:gd name="connsiteX40" fmla="*/ 678218 w 748757"/>
                  <a:gd name="connsiteY40" fmla="*/ 629072 h 815626"/>
                  <a:gd name="connsiteX41" fmla="*/ 648375 w 748757"/>
                  <a:gd name="connsiteY41" fmla="*/ 639924 h 815626"/>
                  <a:gd name="connsiteX42" fmla="*/ 640235 w 748757"/>
                  <a:gd name="connsiteY42" fmla="*/ 661629 h 815626"/>
                  <a:gd name="connsiteX43" fmla="*/ 618531 w 748757"/>
                  <a:gd name="connsiteY43" fmla="*/ 667055 h 815626"/>
                  <a:gd name="connsiteX44" fmla="*/ 618531 w 748757"/>
                  <a:gd name="connsiteY44" fmla="*/ 683333 h 815626"/>
                  <a:gd name="connsiteX45" fmla="*/ 634809 w 748757"/>
                  <a:gd name="connsiteY45" fmla="*/ 705037 h 815626"/>
                  <a:gd name="connsiteX46" fmla="*/ 602253 w 748757"/>
                  <a:gd name="connsiteY46" fmla="*/ 734881 h 815626"/>
                  <a:gd name="connsiteX47" fmla="*/ 596827 w 748757"/>
                  <a:gd name="connsiteY47" fmla="*/ 756585 h 815626"/>
                  <a:gd name="connsiteX48" fmla="*/ 577836 w 748757"/>
                  <a:gd name="connsiteY48" fmla="*/ 762011 h 815626"/>
                  <a:gd name="connsiteX49" fmla="*/ 575123 w 748757"/>
                  <a:gd name="connsiteY49" fmla="*/ 783715 h 815626"/>
                  <a:gd name="connsiteX50" fmla="*/ 558844 w 748757"/>
                  <a:gd name="connsiteY50" fmla="*/ 794567 h 815626"/>
                  <a:gd name="connsiteX51" fmla="*/ 510010 w 748757"/>
                  <a:gd name="connsiteY51" fmla="*/ 797280 h 815626"/>
                  <a:gd name="connsiteX52" fmla="*/ 461175 w 748757"/>
                  <a:gd name="connsiteY52" fmla="*/ 751159 h 815626"/>
                  <a:gd name="connsiteX53" fmla="*/ 434044 w 748757"/>
                  <a:gd name="connsiteY53" fmla="*/ 748446 h 815626"/>
                  <a:gd name="connsiteX54" fmla="*/ 409627 w 748757"/>
                  <a:gd name="connsiteY54" fmla="*/ 764724 h 815626"/>
                  <a:gd name="connsiteX55" fmla="*/ 352653 w 748757"/>
                  <a:gd name="connsiteY55" fmla="*/ 737594 h 815626"/>
                  <a:gd name="connsiteX56" fmla="*/ 347227 w 748757"/>
                  <a:gd name="connsiteY56" fmla="*/ 699611 h 815626"/>
                  <a:gd name="connsiteX57" fmla="*/ 314671 w 748757"/>
                  <a:gd name="connsiteY57" fmla="*/ 715889 h 815626"/>
                  <a:gd name="connsiteX58" fmla="*/ 317384 w 748757"/>
                  <a:gd name="connsiteY58" fmla="*/ 732168 h 815626"/>
                  <a:gd name="connsiteX59" fmla="*/ 298392 w 748757"/>
                  <a:gd name="connsiteY59" fmla="*/ 734881 h 815626"/>
                  <a:gd name="connsiteX60" fmla="*/ 252271 w 748757"/>
                  <a:gd name="connsiteY60" fmla="*/ 743020 h 815626"/>
                  <a:gd name="connsiteX61" fmla="*/ 268549 w 748757"/>
                  <a:gd name="connsiteY61" fmla="*/ 699611 h 815626"/>
                  <a:gd name="connsiteX62" fmla="*/ 252271 w 748757"/>
                  <a:gd name="connsiteY62" fmla="*/ 696898 h 815626"/>
                  <a:gd name="connsiteX63" fmla="*/ 227853 w 748757"/>
                  <a:gd name="connsiteY63" fmla="*/ 705037 h 815626"/>
                  <a:gd name="connsiteX64" fmla="*/ 214288 w 748757"/>
                  <a:gd name="connsiteY64" fmla="*/ 694185 h 815626"/>
                  <a:gd name="connsiteX65" fmla="*/ 195297 w 748757"/>
                  <a:gd name="connsiteY65" fmla="*/ 710463 h 815626"/>
                  <a:gd name="connsiteX66" fmla="*/ 179019 w 748757"/>
                  <a:gd name="connsiteY66" fmla="*/ 705037 h 815626"/>
                  <a:gd name="connsiteX67" fmla="*/ 146462 w 748757"/>
                  <a:gd name="connsiteY67" fmla="*/ 737594 h 815626"/>
                  <a:gd name="connsiteX68" fmla="*/ 119332 w 748757"/>
                  <a:gd name="connsiteY68" fmla="*/ 713176 h 815626"/>
                  <a:gd name="connsiteX69" fmla="*/ 81349 w 748757"/>
                  <a:gd name="connsiteY69" fmla="*/ 713176 h 815626"/>
                  <a:gd name="connsiteX70" fmla="*/ 29801 w 748757"/>
                  <a:gd name="connsiteY70" fmla="*/ 770150 h 815626"/>
                  <a:gd name="connsiteX71" fmla="*/ 16236 w 748757"/>
                  <a:gd name="connsiteY71" fmla="*/ 808133 h 815626"/>
                  <a:gd name="connsiteX72" fmla="*/ 0 w 748757"/>
                  <a:gd name="connsiteY72" fmla="*/ 815626 h 815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748757" h="815626">
                    <a:moveTo>
                      <a:pt x="0" y="253338"/>
                    </a:moveTo>
                    <a:lnTo>
                      <a:pt x="29801" y="268239"/>
                    </a:lnTo>
                    <a:lnTo>
                      <a:pt x="40654" y="284517"/>
                    </a:lnTo>
                    <a:lnTo>
                      <a:pt x="56932" y="281804"/>
                    </a:lnTo>
                    <a:lnTo>
                      <a:pt x="108480" y="298082"/>
                    </a:lnTo>
                    <a:lnTo>
                      <a:pt x="189871" y="284517"/>
                    </a:lnTo>
                    <a:lnTo>
                      <a:pt x="273975" y="298082"/>
                    </a:lnTo>
                    <a:lnTo>
                      <a:pt x="301105" y="260100"/>
                    </a:lnTo>
                    <a:lnTo>
                      <a:pt x="336375" y="238395"/>
                    </a:lnTo>
                    <a:lnTo>
                      <a:pt x="339088" y="205839"/>
                    </a:lnTo>
                    <a:lnTo>
                      <a:pt x="368931" y="167856"/>
                    </a:lnTo>
                    <a:lnTo>
                      <a:pt x="374357" y="127161"/>
                    </a:lnTo>
                    <a:lnTo>
                      <a:pt x="366218" y="102744"/>
                    </a:lnTo>
                    <a:lnTo>
                      <a:pt x="390636" y="64761"/>
                    </a:lnTo>
                    <a:lnTo>
                      <a:pt x="406914" y="48483"/>
                    </a:lnTo>
                    <a:lnTo>
                      <a:pt x="482879" y="21353"/>
                    </a:lnTo>
                    <a:lnTo>
                      <a:pt x="512723" y="21353"/>
                    </a:lnTo>
                    <a:lnTo>
                      <a:pt x="553418" y="7787"/>
                    </a:lnTo>
                    <a:lnTo>
                      <a:pt x="620908" y="0"/>
                    </a:lnTo>
                    <a:lnTo>
                      <a:pt x="644304" y="31753"/>
                    </a:lnTo>
                    <a:lnTo>
                      <a:pt x="689522" y="40796"/>
                    </a:lnTo>
                    <a:lnTo>
                      <a:pt x="703088" y="63405"/>
                    </a:lnTo>
                    <a:lnTo>
                      <a:pt x="703088" y="88274"/>
                    </a:lnTo>
                    <a:lnTo>
                      <a:pt x="685001" y="95057"/>
                    </a:lnTo>
                    <a:lnTo>
                      <a:pt x="691783" y="115404"/>
                    </a:lnTo>
                    <a:lnTo>
                      <a:pt x="716652" y="133491"/>
                    </a:lnTo>
                    <a:lnTo>
                      <a:pt x="716652" y="201317"/>
                    </a:lnTo>
                    <a:lnTo>
                      <a:pt x="746044" y="242013"/>
                    </a:lnTo>
                    <a:lnTo>
                      <a:pt x="732479" y="266882"/>
                    </a:lnTo>
                    <a:lnTo>
                      <a:pt x="743540" y="277943"/>
                    </a:lnTo>
                    <a:cubicBezTo>
                      <a:pt x="743470" y="278326"/>
                      <a:pt x="743401" y="278708"/>
                      <a:pt x="743331" y="279091"/>
                    </a:cubicBezTo>
                    <a:lnTo>
                      <a:pt x="732479" y="374047"/>
                    </a:lnTo>
                    <a:lnTo>
                      <a:pt x="748757" y="420169"/>
                    </a:lnTo>
                    <a:lnTo>
                      <a:pt x="740618" y="460864"/>
                    </a:lnTo>
                    <a:lnTo>
                      <a:pt x="727053" y="482569"/>
                    </a:lnTo>
                    <a:lnTo>
                      <a:pt x="735192" y="528690"/>
                    </a:lnTo>
                    <a:lnTo>
                      <a:pt x="705348" y="528690"/>
                    </a:lnTo>
                    <a:lnTo>
                      <a:pt x="664653" y="563960"/>
                    </a:lnTo>
                    <a:lnTo>
                      <a:pt x="659227" y="593803"/>
                    </a:lnTo>
                    <a:lnTo>
                      <a:pt x="689070" y="596516"/>
                    </a:lnTo>
                    <a:lnTo>
                      <a:pt x="678218" y="629072"/>
                    </a:lnTo>
                    <a:lnTo>
                      <a:pt x="648375" y="639924"/>
                    </a:lnTo>
                    <a:lnTo>
                      <a:pt x="640235" y="661629"/>
                    </a:lnTo>
                    <a:lnTo>
                      <a:pt x="618531" y="667055"/>
                    </a:lnTo>
                    <a:lnTo>
                      <a:pt x="618531" y="683333"/>
                    </a:lnTo>
                    <a:lnTo>
                      <a:pt x="634809" y="705037"/>
                    </a:lnTo>
                    <a:lnTo>
                      <a:pt x="602253" y="734881"/>
                    </a:lnTo>
                    <a:lnTo>
                      <a:pt x="596827" y="756585"/>
                    </a:lnTo>
                    <a:lnTo>
                      <a:pt x="577836" y="762011"/>
                    </a:lnTo>
                    <a:lnTo>
                      <a:pt x="575123" y="783715"/>
                    </a:lnTo>
                    <a:lnTo>
                      <a:pt x="558844" y="794567"/>
                    </a:lnTo>
                    <a:lnTo>
                      <a:pt x="510010" y="797280"/>
                    </a:lnTo>
                    <a:lnTo>
                      <a:pt x="461175" y="751159"/>
                    </a:lnTo>
                    <a:lnTo>
                      <a:pt x="434044" y="748446"/>
                    </a:lnTo>
                    <a:lnTo>
                      <a:pt x="409627" y="764724"/>
                    </a:lnTo>
                    <a:lnTo>
                      <a:pt x="352653" y="737594"/>
                    </a:lnTo>
                    <a:lnTo>
                      <a:pt x="347227" y="699611"/>
                    </a:lnTo>
                    <a:lnTo>
                      <a:pt x="314671" y="715889"/>
                    </a:lnTo>
                    <a:lnTo>
                      <a:pt x="317384" y="732168"/>
                    </a:lnTo>
                    <a:lnTo>
                      <a:pt x="298392" y="734881"/>
                    </a:lnTo>
                    <a:lnTo>
                      <a:pt x="252271" y="743020"/>
                    </a:lnTo>
                    <a:lnTo>
                      <a:pt x="268549" y="699611"/>
                    </a:lnTo>
                    <a:lnTo>
                      <a:pt x="252271" y="696898"/>
                    </a:lnTo>
                    <a:lnTo>
                      <a:pt x="227853" y="705037"/>
                    </a:lnTo>
                    <a:lnTo>
                      <a:pt x="214288" y="694185"/>
                    </a:lnTo>
                    <a:lnTo>
                      <a:pt x="195297" y="710463"/>
                    </a:lnTo>
                    <a:lnTo>
                      <a:pt x="179019" y="705037"/>
                    </a:lnTo>
                    <a:lnTo>
                      <a:pt x="146462" y="737594"/>
                    </a:lnTo>
                    <a:lnTo>
                      <a:pt x="119332" y="713176"/>
                    </a:lnTo>
                    <a:lnTo>
                      <a:pt x="81349" y="713176"/>
                    </a:lnTo>
                    <a:lnTo>
                      <a:pt x="29801" y="770150"/>
                    </a:lnTo>
                    <a:lnTo>
                      <a:pt x="16236" y="808133"/>
                    </a:lnTo>
                    <a:lnTo>
                      <a:pt x="0" y="815626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4DBCD7BF-D927-D193-0D29-AA1309DAAFD0}"/>
                  </a:ext>
                </a:extLst>
              </p:cNvPr>
              <p:cNvSpPr/>
              <p:nvPr/>
            </p:nvSpPr>
            <p:spPr>
              <a:xfrm>
                <a:off x="5057957" y="3809592"/>
                <a:ext cx="1259186" cy="1453285"/>
              </a:xfrm>
              <a:custGeom>
                <a:avLst/>
                <a:gdLst>
                  <a:gd name="connsiteX0" fmla="*/ 761010 w 1259186"/>
                  <a:gd name="connsiteY0" fmla="*/ 0 h 1453285"/>
                  <a:gd name="connsiteX1" fmla="*/ 781357 w 1259186"/>
                  <a:gd name="connsiteY1" fmla="*/ 13565 h 1453285"/>
                  <a:gd name="connsiteX2" fmla="*/ 801704 w 1259186"/>
                  <a:gd name="connsiteY2" fmla="*/ 38435 h 1453285"/>
                  <a:gd name="connsiteX3" fmla="*/ 819791 w 1259186"/>
                  <a:gd name="connsiteY3" fmla="*/ 67826 h 1453285"/>
                  <a:gd name="connsiteX4" fmla="*/ 840139 w 1259186"/>
                  <a:gd name="connsiteY4" fmla="*/ 72348 h 1453285"/>
                  <a:gd name="connsiteX5" fmla="*/ 842401 w 1259186"/>
                  <a:gd name="connsiteY5" fmla="*/ 110783 h 1453285"/>
                  <a:gd name="connsiteX6" fmla="*/ 853704 w 1259186"/>
                  <a:gd name="connsiteY6" fmla="*/ 124348 h 1453285"/>
                  <a:gd name="connsiteX7" fmla="*/ 874052 w 1259186"/>
                  <a:gd name="connsiteY7" fmla="*/ 133391 h 1453285"/>
                  <a:gd name="connsiteX8" fmla="*/ 889878 w 1259186"/>
                  <a:gd name="connsiteY8" fmla="*/ 131130 h 1453285"/>
                  <a:gd name="connsiteX9" fmla="*/ 918376 w 1259186"/>
                  <a:gd name="connsiteY9" fmla="*/ 135120 h 1453285"/>
                  <a:gd name="connsiteX10" fmla="*/ 903444 w 1259186"/>
                  <a:gd name="connsiteY10" fmla="*/ 156452 h 1453285"/>
                  <a:gd name="connsiteX11" fmla="*/ 904617 w 1259186"/>
                  <a:gd name="connsiteY11" fmla="*/ 163384 h 1453285"/>
                  <a:gd name="connsiteX12" fmla="*/ 914749 w 1259186"/>
                  <a:gd name="connsiteY12" fmla="*/ 171826 h 1453285"/>
                  <a:gd name="connsiteX13" fmla="*/ 948661 w 1259186"/>
                  <a:gd name="connsiteY13" fmla="*/ 162783 h 1453285"/>
                  <a:gd name="connsiteX14" fmla="*/ 1021009 w 1259186"/>
                  <a:gd name="connsiteY14" fmla="*/ 176348 h 1453285"/>
                  <a:gd name="connsiteX15" fmla="*/ 1057183 w 1259186"/>
                  <a:gd name="connsiteY15" fmla="*/ 187652 h 1453285"/>
                  <a:gd name="connsiteX16" fmla="*/ 1068488 w 1259186"/>
                  <a:gd name="connsiteY16" fmla="*/ 196696 h 1453285"/>
                  <a:gd name="connsiteX17" fmla="*/ 1073008 w 1259186"/>
                  <a:gd name="connsiteY17" fmla="*/ 194435 h 1453285"/>
                  <a:gd name="connsiteX18" fmla="*/ 1073008 w 1259186"/>
                  <a:gd name="connsiteY18" fmla="*/ 212522 h 1453285"/>
                  <a:gd name="connsiteX19" fmla="*/ 1057183 w 1259186"/>
                  <a:gd name="connsiteY19" fmla="*/ 219304 h 1453285"/>
                  <a:gd name="connsiteX20" fmla="*/ 1052661 w 1259186"/>
                  <a:gd name="connsiteY20" fmla="*/ 235130 h 1453285"/>
                  <a:gd name="connsiteX21" fmla="*/ 1041357 w 1259186"/>
                  <a:gd name="connsiteY21" fmla="*/ 237391 h 1453285"/>
                  <a:gd name="connsiteX22" fmla="*/ 1036834 w 1259186"/>
                  <a:gd name="connsiteY22" fmla="*/ 278087 h 1453285"/>
                  <a:gd name="connsiteX23" fmla="*/ 1061704 w 1259186"/>
                  <a:gd name="connsiteY23" fmla="*/ 300695 h 1453285"/>
                  <a:gd name="connsiteX24" fmla="*/ 1077531 w 1259186"/>
                  <a:gd name="connsiteY24" fmla="*/ 302956 h 1453285"/>
                  <a:gd name="connsiteX25" fmla="*/ 1093357 w 1259186"/>
                  <a:gd name="connsiteY25" fmla="*/ 321043 h 1453285"/>
                  <a:gd name="connsiteX26" fmla="*/ 1061704 w 1259186"/>
                  <a:gd name="connsiteY26" fmla="*/ 364000 h 1453285"/>
                  <a:gd name="connsiteX27" fmla="*/ 1034574 w 1259186"/>
                  <a:gd name="connsiteY27" fmla="*/ 388869 h 1453285"/>
                  <a:gd name="connsiteX28" fmla="*/ 1034574 w 1259186"/>
                  <a:gd name="connsiteY28" fmla="*/ 402434 h 1453285"/>
                  <a:gd name="connsiteX29" fmla="*/ 1057183 w 1259186"/>
                  <a:gd name="connsiteY29" fmla="*/ 429565 h 1453285"/>
                  <a:gd name="connsiteX30" fmla="*/ 1043617 w 1259186"/>
                  <a:gd name="connsiteY30" fmla="*/ 458956 h 1453285"/>
                  <a:gd name="connsiteX31" fmla="*/ 1014227 w 1259186"/>
                  <a:gd name="connsiteY31" fmla="*/ 499652 h 1453285"/>
                  <a:gd name="connsiteX32" fmla="*/ 1023270 w 1259186"/>
                  <a:gd name="connsiteY32" fmla="*/ 517739 h 1453285"/>
                  <a:gd name="connsiteX33" fmla="*/ 1009704 w 1259186"/>
                  <a:gd name="connsiteY33" fmla="*/ 544869 h 1453285"/>
                  <a:gd name="connsiteX34" fmla="*/ 1018747 w 1259186"/>
                  <a:gd name="connsiteY34" fmla="*/ 581043 h 1453285"/>
                  <a:gd name="connsiteX35" fmla="*/ 1043617 w 1259186"/>
                  <a:gd name="connsiteY35" fmla="*/ 603652 h 1453285"/>
                  <a:gd name="connsiteX36" fmla="*/ 1073008 w 1259186"/>
                  <a:gd name="connsiteY36" fmla="*/ 605912 h 1453285"/>
                  <a:gd name="connsiteX37" fmla="*/ 1086575 w 1259186"/>
                  <a:gd name="connsiteY37" fmla="*/ 612695 h 1453285"/>
                  <a:gd name="connsiteX38" fmla="*/ 1104662 w 1259186"/>
                  <a:gd name="connsiteY38" fmla="*/ 612695 h 1453285"/>
                  <a:gd name="connsiteX39" fmla="*/ 1115965 w 1259186"/>
                  <a:gd name="connsiteY39" fmla="*/ 621739 h 1453285"/>
                  <a:gd name="connsiteX40" fmla="*/ 1138574 w 1259186"/>
                  <a:gd name="connsiteY40" fmla="*/ 605912 h 1453285"/>
                  <a:gd name="connsiteX41" fmla="*/ 1161183 w 1259186"/>
                  <a:gd name="connsiteY41" fmla="*/ 612695 h 1453285"/>
                  <a:gd name="connsiteX42" fmla="*/ 1179270 w 1259186"/>
                  <a:gd name="connsiteY42" fmla="*/ 648869 h 1453285"/>
                  <a:gd name="connsiteX43" fmla="*/ 1158923 w 1259186"/>
                  <a:gd name="connsiteY43" fmla="*/ 685043 h 1453285"/>
                  <a:gd name="connsiteX44" fmla="*/ 1129531 w 1259186"/>
                  <a:gd name="connsiteY44" fmla="*/ 685043 h 1453285"/>
                  <a:gd name="connsiteX45" fmla="*/ 1127269 w 1259186"/>
                  <a:gd name="connsiteY45" fmla="*/ 721217 h 1453285"/>
                  <a:gd name="connsiteX46" fmla="*/ 1104662 w 1259186"/>
                  <a:gd name="connsiteY46" fmla="*/ 757391 h 1453285"/>
                  <a:gd name="connsiteX47" fmla="*/ 1127269 w 1259186"/>
                  <a:gd name="connsiteY47" fmla="*/ 786782 h 1453285"/>
                  <a:gd name="connsiteX48" fmla="*/ 1122749 w 1259186"/>
                  <a:gd name="connsiteY48" fmla="*/ 804869 h 1453285"/>
                  <a:gd name="connsiteX49" fmla="*/ 1097878 w 1259186"/>
                  <a:gd name="connsiteY49" fmla="*/ 811651 h 1453285"/>
                  <a:gd name="connsiteX50" fmla="*/ 1095618 w 1259186"/>
                  <a:gd name="connsiteY50" fmla="*/ 825216 h 1453285"/>
                  <a:gd name="connsiteX51" fmla="*/ 1052661 w 1259186"/>
                  <a:gd name="connsiteY51" fmla="*/ 890782 h 1453285"/>
                  <a:gd name="connsiteX52" fmla="*/ 1048139 w 1259186"/>
                  <a:gd name="connsiteY52" fmla="*/ 933738 h 1453285"/>
                  <a:gd name="connsiteX53" fmla="*/ 1082052 w 1259186"/>
                  <a:gd name="connsiteY53" fmla="*/ 969912 h 1453285"/>
                  <a:gd name="connsiteX54" fmla="*/ 1104662 w 1259186"/>
                  <a:gd name="connsiteY54" fmla="*/ 974434 h 1453285"/>
                  <a:gd name="connsiteX55" fmla="*/ 1109182 w 1259186"/>
                  <a:gd name="connsiteY55" fmla="*/ 985738 h 1453285"/>
                  <a:gd name="connsiteX56" fmla="*/ 1102400 w 1259186"/>
                  <a:gd name="connsiteY56" fmla="*/ 1001564 h 1453285"/>
                  <a:gd name="connsiteX57" fmla="*/ 1158923 w 1259186"/>
                  <a:gd name="connsiteY57" fmla="*/ 1062607 h 1453285"/>
                  <a:gd name="connsiteX58" fmla="*/ 1199617 w 1259186"/>
                  <a:gd name="connsiteY58" fmla="*/ 1062607 h 1453285"/>
                  <a:gd name="connsiteX59" fmla="*/ 1229009 w 1259186"/>
                  <a:gd name="connsiteY59" fmla="*/ 1051303 h 1453285"/>
                  <a:gd name="connsiteX60" fmla="*/ 1256139 w 1259186"/>
                  <a:gd name="connsiteY60" fmla="*/ 1055825 h 1453285"/>
                  <a:gd name="connsiteX61" fmla="*/ 1259186 w 1259186"/>
                  <a:gd name="connsiteY61" fmla="*/ 1058872 h 1453285"/>
                  <a:gd name="connsiteX62" fmla="*/ 1259186 w 1259186"/>
                  <a:gd name="connsiteY62" fmla="*/ 1160492 h 1453285"/>
                  <a:gd name="connsiteX63" fmla="*/ 1218157 w 1259186"/>
                  <a:gd name="connsiteY63" fmla="*/ 1171129 h 1453285"/>
                  <a:gd name="connsiteX64" fmla="*/ 1196452 w 1259186"/>
                  <a:gd name="connsiteY64" fmla="*/ 1168416 h 1453285"/>
                  <a:gd name="connsiteX65" fmla="*/ 1185600 w 1259186"/>
                  <a:gd name="connsiteY65" fmla="*/ 1176555 h 1453285"/>
                  <a:gd name="connsiteX66" fmla="*/ 1147618 w 1259186"/>
                  <a:gd name="connsiteY66" fmla="*/ 1176555 h 1453285"/>
                  <a:gd name="connsiteX67" fmla="*/ 1079791 w 1259186"/>
                  <a:gd name="connsiteY67" fmla="*/ 1122294 h 1453285"/>
                  <a:gd name="connsiteX68" fmla="*/ 1033670 w 1259186"/>
                  <a:gd name="connsiteY68" fmla="*/ 1092451 h 1453285"/>
                  <a:gd name="connsiteX69" fmla="*/ 995687 w 1259186"/>
                  <a:gd name="connsiteY69" fmla="*/ 1108729 h 1453285"/>
                  <a:gd name="connsiteX70" fmla="*/ 927861 w 1259186"/>
                  <a:gd name="connsiteY70" fmla="*/ 1100590 h 1453285"/>
                  <a:gd name="connsiteX71" fmla="*/ 900731 w 1259186"/>
                  <a:gd name="connsiteY71" fmla="*/ 1089738 h 1453285"/>
                  <a:gd name="connsiteX72" fmla="*/ 832904 w 1259186"/>
                  <a:gd name="connsiteY72" fmla="*/ 1054468 h 1453285"/>
                  <a:gd name="connsiteX73" fmla="*/ 789496 w 1259186"/>
                  <a:gd name="connsiteY73" fmla="*/ 1057181 h 1453285"/>
                  <a:gd name="connsiteX74" fmla="*/ 713531 w 1259186"/>
                  <a:gd name="connsiteY74" fmla="*/ 1176555 h 1453285"/>
                  <a:gd name="connsiteX75" fmla="*/ 713531 w 1259186"/>
                  <a:gd name="connsiteY75" fmla="*/ 1230816 h 1453285"/>
                  <a:gd name="connsiteX76" fmla="*/ 697252 w 1259186"/>
                  <a:gd name="connsiteY76" fmla="*/ 1230816 h 1453285"/>
                  <a:gd name="connsiteX77" fmla="*/ 694539 w 1259186"/>
                  <a:gd name="connsiteY77" fmla="*/ 1252520 h 1453285"/>
                  <a:gd name="connsiteX78" fmla="*/ 670122 w 1259186"/>
                  <a:gd name="connsiteY78" fmla="*/ 1252520 h 1453285"/>
                  <a:gd name="connsiteX79" fmla="*/ 626713 w 1259186"/>
                  <a:gd name="connsiteY79" fmla="*/ 1271512 h 1453285"/>
                  <a:gd name="connsiteX80" fmla="*/ 607722 w 1259186"/>
                  <a:gd name="connsiteY80" fmla="*/ 1263372 h 1453285"/>
                  <a:gd name="connsiteX81" fmla="*/ 599583 w 1259186"/>
                  <a:gd name="connsiteY81" fmla="*/ 1290503 h 1453285"/>
                  <a:gd name="connsiteX82" fmla="*/ 577878 w 1259186"/>
                  <a:gd name="connsiteY82" fmla="*/ 1314920 h 1453285"/>
                  <a:gd name="connsiteX83" fmla="*/ 550748 w 1259186"/>
                  <a:gd name="connsiteY83" fmla="*/ 1306781 h 1453285"/>
                  <a:gd name="connsiteX84" fmla="*/ 493774 w 1259186"/>
                  <a:gd name="connsiteY84" fmla="*/ 1331198 h 1453285"/>
                  <a:gd name="connsiteX85" fmla="*/ 469357 w 1259186"/>
                  <a:gd name="connsiteY85" fmla="*/ 1355616 h 1453285"/>
                  <a:gd name="connsiteX86" fmla="*/ 463931 w 1259186"/>
                  <a:gd name="connsiteY86" fmla="*/ 1382746 h 1453285"/>
                  <a:gd name="connsiteX87" fmla="*/ 420522 w 1259186"/>
                  <a:gd name="connsiteY87" fmla="*/ 1382746 h 1453285"/>
                  <a:gd name="connsiteX88" fmla="*/ 398818 w 1259186"/>
                  <a:gd name="connsiteY88" fmla="*/ 1374607 h 1453285"/>
                  <a:gd name="connsiteX89" fmla="*/ 382539 w 1259186"/>
                  <a:gd name="connsiteY89" fmla="*/ 1388172 h 1453285"/>
                  <a:gd name="connsiteX90" fmla="*/ 371687 w 1259186"/>
                  <a:gd name="connsiteY90" fmla="*/ 1426155 h 1453285"/>
                  <a:gd name="connsiteX91" fmla="*/ 339131 w 1259186"/>
                  <a:gd name="connsiteY91" fmla="*/ 1453285 h 1453285"/>
                  <a:gd name="connsiteX92" fmla="*/ 257739 w 1259186"/>
                  <a:gd name="connsiteY92" fmla="*/ 1393598 h 1453285"/>
                  <a:gd name="connsiteX93" fmla="*/ 263165 w 1259186"/>
                  <a:gd name="connsiteY93" fmla="*/ 1350190 h 1453285"/>
                  <a:gd name="connsiteX94" fmla="*/ 252313 w 1259186"/>
                  <a:gd name="connsiteY94" fmla="*/ 1312207 h 1453285"/>
                  <a:gd name="connsiteX95" fmla="*/ 271304 w 1259186"/>
                  <a:gd name="connsiteY95" fmla="*/ 1287790 h 1453285"/>
                  <a:gd name="connsiteX96" fmla="*/ 257739 w 1259186"/>
                  <a:gd name="connsiteY96" fmla="*/ 1252520 h 1453285"/>
                  <a:gd name="connsiteX97" fmla="*/ 214331 w 1259186"/>
                  <a:gd name="connsiteY97" fmla="*/ 1249807 h 1453285"/>
                  <a:gd name="connsiteX98" fmla="*/ 203478 w 1259186"/>
                  <a:gd name="connsiteY98" fmla="*/ 1209112 h 1453285"/>
                  <a:gd name="connsiteX99" fmla="*/ 252313 w 1259186"/>
                  <a:gd name="connsiteY99" fmla="*/ 1198259 h 1453285"/>
                  <a:gd name="connsiteX100" fmla="*/ 246887 w 1259186"/>
                  <a:gd name="connsiteY100" fmla="*/ 1168416 h 1453285"/>
                  <a:gd name="connsiteX101" fmla="*/ 249600 w 1259186"/>
                  <a:gd name="connsiteY101" fmla="*/ 1141286 h 1453285"/>
                  <a:gd name="connsiteX102" fmla="*/ 249600 w 1259186"/>
                  <a:gd name="connsiteY102" fmla="*/ 1130433 h 1453285"/>
                  <a:gd name="connsiteX103" fmla="*/ 222470 w 1259186"/>
                  <a:gd name="connsiteY103" fmla="*/ 1103303 h 1453285"/>
                  <a:gd name="connsiteX104" fmla="*/ 217044 w 1259186"/>
                  <a:gd name="connsiteY104" fmla="*/ 1065320 h 1453285"/>
                  <a:gd name="connsiteX105" fmla="*/ 260452 w 1259186"/>
                  <a:gd name="connsiteY105" fmla="*/ 1043616 h 1453285"/>
                  <a:gd name="connsiteX106" fmla="*/ 274018 w 1259186"/>
                  <a:gd name="connsiteY106" fmla="*/ 1027338 h 1453285"/>
                  <a:gd name="connsiteX107" fmla="*/ 274018 w 1259186"/>
                  <a:gd name="connsiteY107" fmla="*/ 970364 h 1453285"/>
                  <a:gd name="connsiteX108" fmla="*/ 268591 w 1259186"/>
                  <a:gd name="connsiteY108" fmla="*/ 894399 h 1453285"/>
                  <a:gd name="connsiteX109" fmla="*/ 249600 w 1259186"/>
                  <a:gd name="connsiteY109" fmla="*/ 867269 h 1453285"/>
                  <a:gd name="connsiteX110" fmla="*/ 184487 w 1259186"/>
                  <a:gd name="connsiteY110" fmla="*/ 864556 h 1453285"/>
                  <a:gd name="connsiteX111" fmla="*/ 141078 w 1259186"/>
                  <a:gd name="connsiteY111" fmla="*/ 891686 h 1453285"/>
                  <a:gd name="connsiteX112" fmla="*/ 100383 w 1259186"/>
                  <a:gd name="connsiteY112" fmla="*/ 869982 h 1453285"/>
                  <a:gd name="connsiteX113" fmla="*/ 94957 w 1259186"/>
                  <a:gd name="connsiteY113" fmla="*/ 888973 h 1453285"/>
                  <a:gd name="connsiteX114" fmla="*/ 70539 w 1259186"/>
                  <a:gd name="connsiteY114" fmla="*/ 886260 h 1453285"/>
                  <a:gd name="connsiteX115" fmla="*/ 51548 w 1259186"/>
                  <a:gd name="connsiteY115" fmla="*/ 861843 h 1453285"/>
                  <a:gd name="connsiteX116" fmla="*/ 0 w 1259186"/>
                  <a:gd name="connsiteY116" fmla="*/ 842851 h 1453285"/>
                  <a:gd name="connsiteX117" fmla="*/ 5426 w 1259186"/>
                  <a:gd name="connsiteY117" fmla="*/ 715338 h 1453285"/>
                  <a:gd name="connsiteX118" fmla="*/ 29844 w 1259186"/>
                  <a:gd name="connsiteY118" fmla="*/ 677356 h 1453285"/>
                  <a:gd name="connsiteX119" fmla="*/ 21704 w 1259186"/>
                  <a:gd name="connsiteY119" fmla="*/ 647512 h 1453285"/>
                  <a:gd name="connsiteX120" fmla="*/ 29844 w 1259186"/>
                  <a:gd name="connsiteY120" fmla="*/ 625808 h 1453285"/>
                  <a:gd name="connsiteX121" fmla="*/ 62400 w 1259186"/>
                  <a:gd name="connsiteY121" fmla="*/ 590539 h 1453285"/>
                  <a:gd name="connsiteX122" fmla="*/ 73252 w 1259186"/>
                  <a:gd name="connsiteY122" fmla="*/ 568834 h 1453285"/>
                  <a:gd name="connsiteX123" fmla="*/ 127513 w 1259186"/>
                  <a:gd name="connsiteY123" fmla="*/ 557982 h 1453285"/>
                  <a:gd name="connsiteX124" fmla="*/ 132939 w 1259186"/>
                  <a:gd name="connsiteY124" fmla="*/ 520000 h 1453285"/>
                  <a:gd name="connsiteX125" fmla="*/ 132939 w 1259186"/>
                  <a:gd name="connsiteY125" fmla="*/ 492869 h 1453285"/>
                  <a:gd name="connsiteX126" fmla="*/ 176348 w 1259186"/>
                  <a:gd name="connsiteY126" fmla="*/ 476591 h 1453285"/>
                  <a:gd name="connsiteX127" fmla="*/ 208904 w 1259186"/>
                  <a:gd name="connsiteY127" fmla="*/ 484730 h 1453285"/>
                  <a:gd name="connsiteX128" fmla="*/ 227896 w 1259186"/>
                  <a:gd name="connsiteY128" fmla="*/ 457600 h 1453285"/>
                  <a:gd name="connsiteX129" fmla="*/ 315489 w 1259186"/>
                  <a:gd name="connsiteY129" fmla="*/ 431056 h 1453285"/>
                  <a:gd name="connsiteX130" fmla="*/ 315618 w 1259186"/>
                  <a:gd name="connsiteY130" fmla="*/ 431826 h 1453285"/>
                  <a:gd name="connsiteX131" fmla="*/ 335966 w 1259186"/>
                  <a:gd name="connsiteY131" fmla="*/ 431826 h 1453285"/>
                  <a:gd name="connsiteX132" fmla="*/ 349530 w 1259186"/>
                  <a:gd name="connsiteY132" fmla="*/ 404695 h 1453285"/>
                  <a:gd name="connsiteX133" fmla="*/ 363096 w 1259186"/>
                  <a:gd name="connsiteY133" fmla="*/ 402434 h 1453285"/>
                  <a:gd name="connsiteX134" fmla="*/ 408314 w 1259186"/>
                  <a:gd name="connsiteY134" fmla="*/ 418261 h 1453285"/>
                  <a:gd name="connsiteX135" fmla="*/ 424139 w 1259186"/>
                  <a:gd name="connsiteY135" fmla="*/ 418261 h 1453285"/>
                  <a:gd name="connsiteX136" fmla="*/ 435444 w 1259186"/>
                  <a:gd name="connsiteY136" fmla="*/ 397913 h 1453285"/>
                  <a:gd name="connsiteX137" fmla="*/ 449008 w 1259186"/>
                  <a:gd name="connsiteY137" fmla="*/ 395652 h 1453285"/>
                  <a:gd name="connsiteX138" fmla="*/ 467095 w 1259186"/>
                  <a:gd name="connsiteY138" fmla="*/ 368521 h 1453285"/>
                  <a:gd name="connsiteX139" fmla="*/ 460313 w 1259186"/>
                  <a:gd name="connsiteY139" fmla="*/ 327826 h 1453285"/>
                  <a:gd name="connsiteX140" fmla="*/ 496487 w 1259186"/>
                  <a:gd name="connsiteY140" fmla="*/ 327826 h 1453285"/>
                  <a:gd name="connsiteX141" fmla="*/ 512312 w 1259186"/>
                  <a:gd name="connsiteY141" fmla="*/ 309739 h 1453285"/>
                  <a:gd name="connsiteX142" fmla="*/ 553010 w 1259186"/>
                  <a:gd name="connsiteY142" fmla="*/ 312000 h 1453285"/>
                  <a:gd name="connsiteX143" fmla="*/ 566573 w 1259186"/>
                  <a:gd name="connsiteY143" fmla="*/ 307478 h 1453285"/>
                  <a:gd name="connsiteX144" fmla="*/ 571096 w 1259186"/>
                  <a:gd name="connsiteY144" fmla="*/ 284869 h 1453285"/>
                  <a:gd name="connsiteX145" fmla="*/ 564313 w 1259186"/>
                  <a:gd name="connsiteY145" fmla="*/ 244174 h 1453285"/>
                  <a:gd name="connsiteX146" fmla="*/ 575617 w 1259186"/>
                  <a:gd name="connsiteY146" fmla="*/ 230609 h 1453285"/>
                  <a:gd name="connsiteX147" fmla="*/ 598227 w 1259186"/>
                  <a:gd name="connsiteY147" fmla="*/ 223826 h 1453285"/>
                  <a:gd name="connsiteX148" fmla="*/ 629878 w 1259186"/>
                  <a:gd name="connsiteY148" fmla="*/ 228348 h 1453285"/>
                  <a:gd name="connsiteX149" fmla="*/ 629878 w 1259186"/>
                  <a:gd name="connsiteY149" fmla="*/ 180869 h 1453285"/>
                  <a:gd name="connsiteX150" fmla="*/ 611791 w 1259186"/>
                  <a:gd name="connsiteY150" fmla="*/ 162783 h 1453285"/>
                  <a:gd name="connsiteX151" fmla="*/ 614052 w 1259186"/>
                  <a:gd name="connsiteY151" fmla="*/ 113043 h 1453285"/>
                  <a:gd name="connsiteX152" fmla="*/ 627618 w 1259186"/>
                  <a:gd name="connsiteY152" fmla="*/ 101739 h 1453285"/>
                  <a:gd name="connsiteX153" fmla="*/ 686400 w 1259186"/>
                  <a:gd name="connsiteY153" fmla="*/ 97217 h 1453285"/>
                  <a:gd name="connsiteX154" fmla="*/ 747443 w 1259186"/>
                  <a:gd name="connsiteY154" fmla="*/ 58783 h 1453285"/>
                  <a:gd name="connsiteX155" fmla="*/ 749704 w 1259186"/>
                  <a:gd name="connsiteY155" fmla="*/ 15826 h 1453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259186" h="1453285">
                    <a:moveTo>
                      <a:pt x="761010" y="0"/>
                    </a:moveTo>
                    <a:lnTo>
                      <a:pt x="781357" y="13565"/>
                    </a:lnTo>
                    <a:lnTo>
                      <a:pt x="801704" y="38435"/>
                    </a:lnTo>
                    <a:lnTo>
                      <a:pt x="819791" y="67826"/>
                    </a:lnTo>
                    <a:lnTo>
                      <a:pt x="840139" y="72348"/>
                    </a:lnTo>
                    <a:lnTo>
                      <a:pt x="842401" y="110783"/>
                    </a:lnTo>
                    <a:lnTo>
                      <a:pt x="853704" y="124348"/>
                    </a:lnTo>
                    <a:lnTo>
                      <a:pt x="874052" y="133391"/>
                    </a:lnTo>
                    <a:lnTo>
                      <a:pt x="889878" y="131130"/>
                    </a:lnTo>
                    <a:lnTo>
                      <a:pt x="918376" y="135120"/>
                    </a:lnTo>
                    <a:lnTo>
                      <a:pt x="903444" y="156452"/>
                    </a:lnTo>
                    <a:lnTo>
                      <a:pt x="904617" y="163384"/>
                    </a:lnTo>
                    <a:lnTo>
                      <a:pt x="914749" y="171826"/>
                    </a:lnTo>
                    <a:lnTo>
                      <a:pt x="948661" y="162783"/>
                    </a:lnTo>
                    <a:lnTo>
                      <a:pt x="1021009" y="176348"/>
                    </a:lnTo>
                    <a:lnTo>
                      <a:pt x="1057183" y="187652"/>
                    </a:lnTo>
                    <a:lnTo>
                      <a:pt x="1068488" y="196696"/>
                    </a:lnTo>
                    <a:lnTo>
                      <a:pt x="1073008" y="194435"/>
                    </a:lnTo>
                    <a:lnTo>
                      <a:pt x="1073008" y="212522"/>
                    </a:lnTo>
                    <a:lnTo>
                      <a:pt x="1057183" y="219304"/>
                    </a:lnTo>
                    <a:lnTo>
                      <a:pt x="1052661" y="235130"/>
                    </a:lnTo>
                    <a:lnTo>
                      <a:pt x="1041357" y="237391"/>
                    </a:lnTo>
                    <a:lnTo>
                      <a:pt x="1036834" y="278087"/>
                    </a:lnTo>
                    <a:lnTo>
                      <a:pt x="1061704" y="300695"/>
                    </a:lnTo>
                    <a:lnTo>
                      <a:pt x="1077531" y="302956"/>
                    </a:lnTo>
                    <a:lnTo>
                      <a:pt x="1093357" y="321043"/>
                    </a:lnTo>
                    <a:lnTo>
                      <a:pt x="1061704" y="364000"/>
                    </a:lnTo>
                    <a:lnTo>
                      <a:pt x="1034574" y="388869"/>
                    </a:lnTo>
                    <a:lnTo>
                      <a:pt x="1034574" y="402434"/>
                    </a:lnTo>
                    <a:lnTo>
                      <a:pt x="1057183" y="429565"/>
                    </a:lnTo>
                    <a:lnTo>
                      <a:pt x="1043617" y="458956"/>
                    </a:lnTo>
                    <a:lnTo>
                      <a:pt x="1014227" y="499652"/>
                    </a:lnTo>
                    <a:lnTo>
                      <a:pt x="1023270" y="517739"/>
                    </a:lnTo>
                    <a:lnTo>
                      <a:pt x="1009704" y="544869"/>
                    </a:lnTo>
                    <a:lnTo>
                      <a:pt x="1018747" y="581043"/>
                    </a:lnTo>
                    <a:lnTo>
                      <a:pt x="1043617" y="603652"/>
                    </a:lnTo>
                    <a:lnTo>
                      <a:pt x="1073008" y="605912"/>
                    </a:lnTo>
                    <a:lnTo>
                      <a:pt x="1086575" y="612695"/>
                    </a:lnTo>
                    <a:lnTo>
                      <a:pt x="1104662" y="612695"/>
                    </a:lnTo>
                    <a:lnTo>
                      <a:pt x="1115965" y="621739"/>
                    </a:lnTo>
                    <a:lnTo>
                      <a:pt x="1138574" y="605912"/>
                    </a:lnTo>
                    <a:lnTo>
                      <a:pt x="1161183" y="612695"/>
                    </a:lnTo>
                    <a:lnTo>
                      <a:pt x="1179270" y="648869"/>
                    </a:lnTo>
                    <a:lnTo>
                      <a:pt x="1158923" y="685043"/>
                    </a:lnTo>
                    <a:lnTo>
                      <a:pt x="1129531" y="685043"/>
                    </a:lnTo>
                    <a:lnTo>
                      <a:pt x="1127269" y="721217"/>
                    </a:lnTo>
                    <a:lnTo>
                      <a:pt x="1104662" y="757391"/>
                    </a:lnTo>
                    <a:lnTo>
                      <a:pt x="1127269" y="786782"/>
                    </a:lnTo>
                    <a:lnTo>
                      <a:pt x="1122749" y="804869"/>
                    </a:lnTo>
                    <a:lnTo>
                      <a:pt x="1097878" y="811651"/>
                    </a:lnTo>
                    <a:lnTo>
                      <a:pt x="1095618" y="825216"/>
                    </a:lnTo>
                    <a:lnTo>
                      <a:pt x="1052661" y="890782"/>
                    </a:lnTo>
                    <a:lnTo>
                      <a:pt x="1048139" y="933738"/>
                    </a:lnTo>
                    <a:lnTo>
                      <a:pt x="1082052" y="969912"/>
                    </a:lnTo>
                    <a:lnTo>
                      <a:pt x="1104662" y="974434"/>
                    </a:lnTo>
                    <a:lnTo>
                      <a:pt x="1109182" y="985738"/>
                    </a:lnTo>
                    <a:lnTo>
                      <a:pt x="1102400" y="1001564"/>
                    </a:lnTo>
                    <a:lnTo>
                      <a:pt x="1158923" y="1062607"/>
                    </a:lnTo>
                    <a:lnTo>
                      <a:pt x="1199617" y="1062607"/>
                    </a:lnTo>
                    <a:lnTo>
                      <a:pt x="1229009" y="1051303"/>
                    </a:lnTo>
                    <a:lnTo>
                      <a:pt x="1256139" y="1055825"/>
                    </a:lnTo>
                    <a:lnTo>
                      <a:pt x="1259186" y="1058872"/>
                    </a:lnTo>
                    <a:lnTo>
                      <a:pt x="1259186" y="1160492"/>
                    </a:lnTo>
                    <a:lnTo>
                      <a:pt x="1218157" y="1171129"/>
                    </a:lnTo>
                    <a:lnTo>
                      <a:pt x="1196452" y="1168416"/>
                    </a:lnTo>
                    <a:lnTo>
                      <a:pt x="1185600" y="1176555"/>
                    </a:lnTo>
                    <a:lnTo>
                      <a:pt x="1147618" y="1176555"/>
                    </a:lnTo>
                    <a:lnTo>
                      <a:pt x="1079791" y="1122294"/>
                    </a:lnTo>
                    <a:lnTo>
                      <a:pt x="1033670" y="1092451"/>
                    </a:lnTo>
                    <a:lnTo>
                      <a:pt x="995687" y="1108729"/>
                    </a:lnTo>
                    <a:lnTo>
                      <a:pt x="927861" y="1100590"/>
                    </a:lnTo>
                    <a:lnTo>
                      <a:pt x="900731" y="1089738"/>
                    </a:lnTo>
                    <a:lnTo>
                      <a:pt x="832904" y="1054468"/>
                    </a:lnTo>
                    <a:lnTo>
                      <a:pt x="789496" y="1057181"/>
                    </a:lnTo>
                    <a:lnTo>
                      <a:pt x="713531" y="1176555"/>
                    </a:lnTo>
                    <a:lnTo>
                      <a:pt x="713531" y="1230816"/>
                    </a:lnTo>
                    <a:lnTo>
                      <a:pt x="697252" y="1230816"/>
                    </a:lnTo>
                    <a:lnTo>
                      <a:pt x="694539" y="1252520"/>
                    </a:lnTo>
                    <a:lnTo>
                      <a:pt x="670122" y="1252520"/>
                    </a:lnTo>
                    <a:lnTo>
                      <a:pt x="626713" y="1271512"/>
                    </a:lnTo>
                    <a:lnTo>
                      <a:pt x="607722" y="1263372"/>
                    </a:lnTo>
                    <a:lnTo>
                      <a:pt x="599583" y="1290503"/>
                    </a:lnTo>
                    <a:lnTo>
                      <a:pt x="577878" y="1314920"/>
                    </a:lnTo>
                    <a:lnTo>
                      <a:pt x="550748" y="1306781"/>
                    </a:lnTo>
                    <a:lnTo>
                      <a:pt x="493774" y="1331198"/>
                    </a:lnTo>
                    <a:lnTo>
                      <a:pt x="469357" y="1355616"/>
                    </a:lnTo>
                    <a:lnTo>
                      <a:pt x="463931" y="1382746"/>
                    </a:lnTo>
                    <a:lnTo>
                      <a:pt x="420522" y="1382746"/>
                    </a:lnTo>
                    <a:lnTo>
                      <a:pt x="398818" y="1374607"/>
                    </a:lnTo>
                    <a:lnTo>
                      <a:pt x="382539" y="1388172"/>
                    </a:lnTo>
                    <a:lnTo>
                      <a:pt x="371687" y="1426155"/>
                    </a:lnTo>
                    <a:lnTo>
                      <a:pt x="339131" y="1453285"/>
                    </a:lnTo>
                    <a:lnTo>
                      <a:pt x="257739" y="1393598"/>
                    </a:lnTo>
                    <a:lnTo>
                      <a:pt x="263165" y="1350190"/>
                    </a:lnTo>
                    <a:lnTo>
                      <a:pt x="252313" y="1312207"/>
                    </a:lnTo>
                    <a:lnTo>
                      <a:pt x="271304" y="1287790"/>
                    </a:lnTo>
                    <a:lnTo>
                      <a:pt x="257739" y="1252520"/>
                    </a:lnTo>
                    <a:lnTo>
                      <a:pt x="214331" y="1249807"/>
                    </a:lnTo>
                    <a:lnTo>
                      <a:pt x="203478" y="1209112"/>
                    </a:lnTo>
                    <a:lnTo>
                      <a:pt x="252313" y="1198259"/>
                    </a:lnTo>
                    <a:lnTo>
                      <a:pt x="246887" y="1168416"/>
                    </a:lnTo>
                    <a:lnTo>
                      <a:pt x="249600" y="1141286"/>
                    </a:lnTo>
                    <a:lnTo>
                      <a:pt x="249600" y="1130433"/>
                    </a:lnTo>
                    <a:lnTo>
                      <a:pt x="222470" y="1103303"/>
                    </a:lnTo>
                    <a:lnTo>
                      <a:pt x="217044" y="1065320"/>
                    </a:lnTo>
                    <a:lnTo>
                      <a:pt x="260452" y="1043616"/>
                    </a:lnTo>
                    <a:lnTo>
                      <a:pt x="274018" y="1027338"/>
                    </a:lnTo>
                    <a:lnTo>
                      <a:pt x="274018" y="970364"/>
                    </a:lnTo>
                    <a:lnTo>
                      <a:pt x="268591" y="894399"/>
                    </a:lnTo>
                    <a:lnTo>
                      <a:pt x="249600" y="867269"/>
                    </a:lnTo>
                    <a:lnTo>
                      <a:pt x="184487" y="864556"/>
                    </a:lnTo>
                    <a:lnTo>
                      <a:pt x="141078" y="891686"/>
                    </a:lnTo>
                    <a:lnTo>
                      <a:pt x="100383" y="869982"/>
                    </a:lnTo>
                    <a:lnTo>
                      <a:pt x="94957" y="888973"/>
                    </a:lnTo>
                    <a:lnTo>
                      <a:pt x="70539" y="886260"/>
                    </a:lnTo>
                    <a:lnTo>
                      <a:pt x="51548" y="861843"/>
                    </a:lnTo>
                    <a:lnTo>
                      <a:pt x="0" y="842851"/>
                    </a:lnTo>
                    <a:lnTo>
                      <a:pt x="5426" y="715338"/>
                    </a:lnTo>
                    <a:lnTo>
                      <a:pt x="29844" y="677356"/>
                    </a:lnTo>
                    <a:lnTo>
                      <a:pt x="21704" y="647512"/>
                    </a:lnTo>
                    <a:lnTo>
                      <a:pt x="29844" y="625808"/>
                    </a:lnTo>
                    <a:lnTo>
                      <a:pt x="62400" y="590539"/>
                    </a:lnTo>
                    <a:lnTo>
                      <a:pt x="73252" y="568834"/>
                    </a:lnTo>
                    <a:lnTo>
                      <a:pt x="127513" y="557982"/>
                    </a:lnTo>
                    <a:lnTo>
                      <a:pt x="132939" y="520000"/>
                    </a:lnTo>
                    <a:lnTo>
                      <a:pt x="132939" y="492869"/>
                    </a:lnTo>
                    <a:lnTo>
                      <a:pt x="176348" y="476591"/>
                    </a:lnTo>
                    <a:lnTo>
                      <a:pt x="208904" y="484730"/>
                    </a:lnTo>
                    <a:lnTo>
                      <a:pt x="227896" y="457600"/>
                    </a:lnTo>
                    <a:lnTo>
                      <a:pt x="315489" y="431056"/>
                    </a:lnTo>
                    <a:lnTo>
                      <a:pt x="315618" y="431826"/>
                    </a:lnTo>
                    <a:lnTo>
                      <a:pt x="335966" y="431826"/>
                    </a:lnTo>
                    <a:lnTo>
                      <a:pt x="349530" y="404695"/>
                    </a:lnTo>
                    <a:lnTo>
                      <a:pt x="363096" y="402434"/>
                    </a:lnTo>
                    <a:lnTo>
                      <a:pt x="408314" y="418261"/>
                    </a:lnTo>
                    <a:lnTo>
                      <a:pt x="424139" y="418261"/>
                    </a:lnTo>
                    <a:lnTo>
                      <a:pt x="435444" y="397913"/>
                    </a:lnTo>
                    <a:lnTo>
                      <a:pt x="449008" y="395652"/>
                    </a:lnTo>
                    <a:lnTo>
                      <a:pt x="467095" y="368521"/>
                    </a:lnTo>
                    <a:lnTo>
                      <a:pt x="460313" y="327826"/>
                    </a:lnTo>
                    <a:lnTo>
                      <a:pt x="496487" y="327826"/>
                    </a:lnTo>
                    <a:lnTo>
                      <a:pt x="512312" y="309739"/>
                    </a:lnTo>
                    <a:lnTo>
                      <a:pt x="553010" y="312000"/>
                    </a:lnTo>
                    <a:lnTo>
                      <a:pt x="566573" y="307478"/>
                    </a:lnTo>
                    <a:lnTo>
                      <a:pt x="571096" y="284869"/>
                    </a:lnTo>
                    <a:lnTo>
                      <a:pt x="564313" y="244174"/>
                    </a:lnTo>
                    <a:lnTo>
                      <a:pt x="575617" y="230609"/>
                    </a:lnTo>
                    <a:lnTo>
                      <a:pt x="598227" y="223826"/>
                    </a:lnTo>
                    <a:lnTo>
                      <a:pt x="629878" y="228348"/>
                    </a:lnTo>
                    <a:lnTo>
                      <a:pt x="629878" y="180869"/>
                    </a:lnTo>
                    <a:lnTo>
                      <a:pt x="611791" y="162783"/>
                    </a:lnTo>
                    <a:lnTo>
                      <a:pt x="614052" y="113043"/>
                    </a:lnTo>
                    <a:lnTo>
                      <a:pt x="627618" y="101739"/>
                    </a:lnTo>
                    <a:lnTo>
                      <a:pt x="686400" y="97217"/>
                    </a:lnTo>
                    <a:lnTo>
                      <a:pt x="747443" y="58783"/>
                    </a:lnTo>
                    <a:lnTo>
                      <a:pt x="749704" y="15826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72365471-BF12-A083-62AB-BA80330B62AD}"/>
                  </a:ext>
                </a:extLst>
              </p:cNvPr>
              <p:cNvSpPr/>
              <p:nvPr/>
            </p:nvSpPr>
            <p:spPr>
              <a:xfrm>
                <a:off x="3885920" y="3843503"/>
                <a:ext cx="1546434" cy="2473388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</a:cxnLst>
                <a:rect l="l" t="t" r="r" b="b"/>
                <a:pathLst>
                  <a:path w="4343400" h="6946900">
                    <a:moveTo>
                      <a:pt x="1172876" y="515072"/>
                    </a:moveTo>
                    <a:lnTo>
                      <a:pt x="1181100" y="539750"/>
                    </a:lnTo>
                    <a:lnTo>
                      <a:pt x="1172876" y="515074"/>
                    </a:lnTo>
                    <a:close/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close/>
                  </a:path>
                </a:pathLst>
              </a:custGeom>
              <a:solidFill>
                <a:srgbClr val="FFC0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BF8CD5FE-3676-0F99-6FEC-339F6D8948A6}"/>
                  </a:ext>
                </a:extLst>
              </p:cNvPr>
              <p:cNvSpPr/>
              <p:nvPr/>
            </p:nvSpPr>
            <p:spPr>
              <a:xfrm>
                <a:off x="5395053" y="4864059"/>
                <a:ext cx="922091" cy="705054"/>
              </a:xfrm>
              <a:custGeom>
                <a:avLst/>
                <a:gdLst>
                  <a:gd name="connsiteX0" fmla="*/ 495808 w 922091"/>
                  <a:gd name="connsiteY0" fmla="*/ 0 h 705054"/>
                  <a:gd name="connsiteX1" fmla="*/ 563634 w 922091"/>
                  <a:gd name="connsiteY1" fmla="*/ 35270 h 705054"/>
                  <a:gd name="connsiteX2" fmla="*/ 590765 w 922091"/>
                  <a:gd name="connsiteY2" fmla="*/ 46122 h 705054"/>
                  <a:gd name="connsiteX3" fmla="*/ 658591 w 922091"/>
                  <a:gd name="connsiteY3" fmla="*/ 54261 h 705054"/>
                  <a:gd name="connsiteX4" fmla="*/ 696573 w 922091"/>
                  <a:gd name="connsiteY4" fmla="*/ 37983 h 705054"/>
                  <a:gd name="connsiteX5" fmla="*/ 742695 w 922091"/>
                  <a:gd name="connsiteY5" fmla="*/ 67826 h 705054"/>
                  <a:gd name="connsiteX6" fmla="*/ 810521 w 922091"/>
                  <a:gd name="connsiteY6" fmla="*/ 122087 h 705054"/>
                  <a:gd name="connsiteX7" fmla="*/ 848504 w 922091"/>
                  <a:gd name="connsiteY7" fmla="*/ 122087 h 705054"/>
                  <a:gd name="connsiteX8" fmla="*/ 859356 w 922091"/>
                  <a:gd name="connsiteY8" fmla="*/ 113948 h 705054"/>
                  <a:gd name="connsiteX9" fmla="*/ 881060 w 922091"/>
                  <a:gd name="connsiteY9" fmla="*/ 116661 h 705054"/>
                  <a:gd name="connsiteX10" fmla="*/ 922091 w 922091"/>
                  <a:gd name="connsiteY10" fmla="*/ 106024 h 705054"/>
                  <a:gd name="connsiteX11" fmla="*/ 922091 w 922091"/>
                  <a:gd name="connsiteY11" fmla="*/ 701497 h 705054"/>
                  <a:gd name="connsiteX12" fmla="*/ 917348 w 922091"/>
                  <a:gd name="connsiteY12" fmla="*/ 705054 h 705054"/>
                  <a:gd name="connsiteX13" fmla="*/ 902086 w 922091"/>
                  <a:gd name="connsiteY13" fmla="*/ 679619 h 705054"/>
                  <a:gd name="connsiteX14" fmla="*/ 898694 w 922091"/>
                  <a:gd name="connsiteY14" fmla="*/ 640619 h 705054"/>
                  <a:gd name="connsiteX15" fmla="*/ 869869 w 922091"/>
                  <a:gd name="connsiteY15" fmla="*/ 666054 h 705054"/>
                  <a:gd name="connsiteX16" fmla="*/ 783391 w 922091"/>
                  <a:gd name="connsiteY16" fmla="*/ 688098 h 705054"/>
                  <a:gd name="connsiteX17" fmla="*/ 752869 w 922091"/>
                  <a:gd name="connsiteY17" fmla="*/ 684706 h 705054"/>
                  <a:gd name="connsiteX18" fmla="*/ 735912 w 922091"/>
                  <a:gd name="connsiteY18" fmla="*/ 691489 h 705054"/>
                  <a:gd name="connsiteX19" fmla="*/ 707087 w 922091"/>
                  <a:gd name="connsiteY19" fmla="*/ 655880 h 705054"/>
                  <a:gd name="connsiteX20" fmla="*/ 671478 w 922091"/>
                  <a:gd name="connsiteY20" fmla="*/ 654184 h 705054"/>
                  <a:gd name="connsiteX21" fmla="*/ 652826 w 922091"/>
                  <a:gd name="connsiteY21" fmla="*/ 632141 h 705054"/>
                  <a:gd name="connsiteX22" fmla="*/ 651130 w 922091"/>
                  <a:gd name="connsiteY22" fmla="*/ 618576 h 705054"/>
                  <a:gd name="connsiteX23" fmla="*/ 620608 w 922091"/>
                  <a:gd name="connsiteY23" fmla="*/ 589750 h 705054"/>
                  <a:gd name="connsiteX24" fmla="*/ 586696 w 922091"/>
                  <a:gd name="connsiteY24" fmla="*/ 598228 h 705054"/>
                  <a:gd name="connsiteX25" fmla="*/ 545999 w 922091"/>
                  <a:gd name="connsiteY25" fmla="*/ 586358 h 705054"/>
                  <a:gd name="connsiteX26" fmla="*/ 517174 w 922091"/>
                  <a:gd name="connsiteY26" fmla="*/ 588054 h 705054"/>
                  <a:gd name="connsiteX27" fmla="*/ 466304 w 922091"/>
                  <a:gd name="connsiteY27" fmla="*/ 559227 h 705054"/>
                  <a:gd name="connsiteX28" fmla="*/ 434086 w 922091"/>
                  <a:gd name="connsiteY28" fmla="*/ 559227 h 705054"/>
                  <a:gd name="connsiteX29" fmla="*/ 413739 w 922091"/>
                  <a:gd name="connsiteY29" fmla="*/ 543967 h 705054"/>
                  <a:gd name="connsiteX30" fmla="*/ 388304 w 922091"/>
                  <a:gd name="connsiteY30" fmla="*/ 554140 h 705054"/>
                  <a:gd name="connsiteX31" fmla="*/ 347610 w 922091"/>
                  <a:gd name="connsiteY31" fmla="*/ 515141 h 705054"/>
                  <a:gd name="connsiteX32" fmla="*/ 327261 w 922091"/>
                  <a:gd name="connsiteY32" fmla="*/ 518532 h 705054"/>
                  <a:gd name="connsiteX33" fmla="*/ 322174 w 922091"/>
                  <a:gd name="connsiteY33" fmla="*/ 530401 h 705054"/>
                  <a:gd name="connsiteX34" fmla="*/ 283175 w 922091"/>
                  <a:gd name="connsiteY34" fmla="*/ 530401 h 705054"/>
                  <a:gd name="connsiteX35" fmla="*/ 250957 w 922091"/>
                  <a:gd name="connsiteY35" fmla="*/ 560924 h 705054"/>
                  <a:gd name="connsiteX36" fmla="*/ 250957 w 922091"/>
                  <a:gd name="connsiteY36" fmla="*/ 574489 h 705054"/>
                  <a:gd name="connsiteX37" fmla="*/ 237392 w 922091"/>
                  <a:gd name="connsiteY37" fmla="*/ 579576 h 705054"/>
                  <a:gd name="connsiteX38" fmla="*/ 223827 w 922091"/>
                  <a:gd name="connsiteY38" fmla="*/ 571097 h 705054"/>
                  <a:gd name="connsiteX39" fmla="*/ 200087 w 922091"/>
                  <a:gd name="connsiteY39" fmla="*/ 589750 h 705054"/>
                  <a:gd name="connsiteX40" fmla="*/ 154304 w 922091"/>
                  <a:gd name="connsiteY40" fmla="*/ 557532 h 705054"/>
                  <a:gd name="connsiteX41" fmla="*/ 113609 w 922091"/>
                  <a:gd name="connsiteY41" fmla="*/ 557532 h 705054"/>
                  <a:gd name="connsiteX42" fmla="*/ 89869 w 922091"/>
                  <a:gd name="connsiteY42" fmla="*/ 543967 h 705054"/>
                  <a:gd name="connsiteX43" fmla="*/ 88175 w 922091"/>
                  <a:gd name="connsiteY43" fmla="*/ 527010 h 705054"/>
                  <a:gd name="connsiteX44" fmla="*/ 76306 w 922091"/>
                  <a:gd name="connsiteY44" fmla="*/ 511750 h 705054"/>
                  <a:gd name="connsiteX45" fmla="*/ 23740 w 922091"/>
                  <a:gd name="connsiteY45" fmla="*/ 504966 h 705054"/>
                  <a:gd name="connsiteX46" fmla="*/ 20492 w 922091"/>
                  <a:gd name="connsiteY46" fmla="*/ 502867 h 705054"/>
                  <a:gd name="connsiteX47" fmla="*/ 37305 w 922091"/>
                  <a:gd name="connsiteY47" fmla="*/ 455793 h 705054"/>
                  <a:gd name="connsiteX48" fmla="*/ 20349 w 922091"/>
                  <a:gd name="connsiteY48" fmla="*/ 442227 h 705054"/>
                  <a:gd name="connsiteX49" fmla="*/ 0 w 922091"/>
                  <a:gd name="connsiteY49" fmla="*/ 425271 h 705054"/>
                  <a:gd name="connsiteX50" fmla="*/ 0 w 922091"/>
                  <a:gd name="connsiteY50" fmla="*/ 397326 h 705054"/>
                  <a:gd name="connsiteX51" fmla="*/ 2035 w 922091"/>
                  <a:gd name="connsiteY51" fmla="*/ 398819 h 705054"/>
                  <a:gd name="connsiteX52" fmla="*/ 34592 w 922091"/>
                  <a:gd name="connsiteY52" fmla="*/ 371688 h 705054"/>
                  <a:gd name="connsiteX53" fmla="*/ 45444 w 922091"/>
                  <a:gd name="connsiteY53" fmla="*/ 333705 h 705054"/>
                  <a:gd name="connsiteX54" fmla="*/ 61722 w 922091"/>
                  <a:gd name="connsiteY54" fmla="*/ 320140 h 705054"/>
                  <a:gd name="connsiteX55" fmla="*/ 83426 w 922091"/>
                  <a:gd name="connsiteY55" fmla="*/ 328279 h 705054"/>
                  <a:gd name="connsiteX56" fmla="*/ 126835 w 922091"/>
                  <a:gd name="connsiteY56" fmla="*/ 328279 h 705054"/>
                  <a:gd name="connsiteX57" fmla="*/ 132261 w 922091"/>
                  <a:gd name="connsiteY57" fmla="*/ 301149 h 705054"/>
                  <a:gd name="connsiteX58" fmla="*/ 156679 w 922091"/>
                  <a:gd name="connsiteY58" fmla="*/ 276731 h 705054"/>
                  <a:gd name="connsiteX59" fmla="*/ 213652 w 922091"/>
                  <a:gd name="connsiteY59" fmla="*/ 252314 h 705054"/>
                  <a:gd name="connsiteX60" fmla="*/ 240783 w 922091"/>
                  <a:gd name="connsiteY60" fmla="*/ 260453 h 705054"/>
                  <a:gd name="connsiteX61" fmla="*/ 262487 w 922091"/>
                  <a:gd name="connsiteY61" fmla="*/ 236036 h 705054"/>
                  <a:gd name="connsiteX62" fmla="*/ 270626 w 922091"/>
                  <a:gd name="connsiteY62" fmla="*/ 208905 h 705054"/>
                  <a:gd name="connsiteX63" fmla="*/ 289617 w 922091"/>
                  <a:gd name="connsiteY63" fmla="*/ 217044 h 705054"/>
                  <a:gd name="connsiteX64" fmla="*/ 333026 w 922091"/>
                  <a:gd name="connsiteY64" fmla="*/ 198053 h 705054"/>
                  <a:gd name="connsiteX65" fmla="*/ 357443 w 922091"/>
                  <a:gd name="connsiteY65" fmla="*/ 198053 h 705054"/>
                  <a:gd name="connsiteX66" fmla="*/ 360156 w 922091"/>
                  <a:gd name="connsiteY66" fmla="*/ 176348 h 705054"/>
                  <a:gd name="connsiteX67" fmla="*/ 376435 w 922091"/>
                  <a:gd name="connsiteY67" fmla="*/ 176348 h 705054"/>
                  <a:gd name="connsiteX68" fmla="*/ 376435 w 922091"/>
                  <a:gd name="connsiteY68" fmla="*/ 122087 h 705054"/>
                  <a:gd name="connsiteX69" fmla="*/ 452400 w 922091"/>
                  <a:gd name="connsiteY69" fmla="*/ 2713 h 705054"/>
                  <a:gd name="connsiteX0" fmla="*/ 495808 w 1186743"/>
                  <a:gd name="connsiteY0" fmla="*/ 0 h 705054"/>
                  <a:gd name="connsiteX1" fmla="*/ 563634 w 1186743"/>
                  <a:gd name="connsiteY1" fmla="*/ 35270 h 705054"/>
                  <a:gd name="connsiteX2" fmla="*/ 590765 w 1186743"/>
                  <a:gd name="connsiteY2" fmla="*/ 46122 h 705054"/>
                  <a:gd name="connsiteX3" fmla="*/ 658591 w 1186743"/>
                  <a:gd name="connsiteY3" fmla="*/ 54261 h 705054"/>
                  <a:gd name="connsiteX4" fmla="*/ 696573 w 1186743"/>
                  <a:gd name="connsiteY4" fmla="*/ 37983 h 705054"/>
                  <a:gd name="connsiteX5" fmla="*/ 742695 w 1186743"/>
                  <a:gd name="connsiteY5" fmla="*/ 67826 h 705054"/>
                  <a:gd name="connsiteX6" fmla="*/ 810521 w 1186743"/>
                  <a:gd name="connsiteY6" fmla="*/ 122087 h 705054"/>
                  <a:gd name="connsiteX7" fmla="*/ 848504 w 1186743"/>
                  <a:gd name="connsiteY7" fmla="*/ 122087 h 705054"/>
                  <a:gd name="connsiteX8" fmla="*/ 859356 w 1186743"/>
                  <a:gd name="connsiteY8" fmla="*/ 113948 h 705054"/>
                  <a:gd name="connsiteX9" fmla="*/ 881060 w 1186743"/>
                  <a:gd name="connsiteY9" fmla="*/ 116661 h 705054"/>
                  <a:gd name="connsiteX10" fmla="*/ 922091 w 1186743"/>
                  <a:gd name="connsiteY10" fmla="*/ 106024 h 705054"/>
                  <a:gd name="connsiteX11" fmla="*/ 1186722 w 1186743"/>
                  <a:gd name="connsiteY11" fmla="*/ 393741 h 705054"/>
                  <a:gd name="connsiteX12" fmla="*/ 922091 w 1186743"/>
                  <a:gd name="connsiteY12" fmla="*/ 701497 h 705054"/>
                  <a:gd name="connsiteX13" fmla="*/ 917348 w 1186743"/>
                  <a:gd name="connsiteY13" fmla="*/ 705054 h 705054"/>
                  <a:gd name="connsiteX14" fmla="*/ 902086 w 1186743"/>
                  <a:gd name="connsiteY14" fmla="*/ 679619 h 705054"/>
                  <a:gd name="connsiteX15" fmla="*/ 898694 w 1186743"/>
                  <a:gd name="connsiteY15" fmla="*/ 640619 h 705054"/>
                  <a:gd name="connsiteX16" fmla="*/ 869869 w 1186743"/>
                  <a:gd name="connsiteY16" fmla="*/ 666054 h 705054"/>
                  <a:gd name="connsiteX17" fmla="*/ 783391 w 1186743"/>
                  <a:gd name="connsiteY17" fmla="*/ 688098 h 705054"/>
                  <a:gd name="connsiteX18" fmla="*/ 752869 w 1186743"/>
                  <a:gd name="connsiteY18" fmla="*/ 684706 h 705054"/>
                  <a:gd name="connsiteX19" fmla="*/ 735912 w 1186743"/>
                  <a:gd name="connsiteY19" fmla="*/ 691489 h 705054"/>
                  <a:gd name="connsiteX20" fmla="*/ 707087 w 1186743"/>
                  <a:gd name="connsiteY20" fmla="*/ 655880 h 705054"/>
                  <a:gd name="connsiteX21" fmla="*/ 671478 w 1186743"/>
                  <a:gd name="connsiteY21" fmla="*/ 654184 h 705054"/>
                  <a:gd name="connsiteX22" fmla="*/ 652826 w 1186743"/>
                  <a:gd name="connsiteY22" fmla="*/ 632141 h 705054"/>
                  <a:gd name="connsiteX23" fmla="*/ 651130 w 1186743"/>
                  <a:gd name="connsiteY23" fmla="*/ 618576 h 705054"/>
                  <a:gd name="connsiteX24" fmla="*/ 620608 w 1186743"/>
                  <a:gd name="connsiteY24" fmla="*/ 589750 h 705054"/>
                  <a:gd name="connsiteX25" fmla="*/ 586696 w 1186743"/>
                  <a:gd name="connsiteY25" fmla="*/ 598228 h 705054"/>
                  <a:gd name="connsiteX26" fmla="*/ 545999 w 1186743"/>
                  <a:gd name="connsiteY26" fmla="*/ 586358 h 705054"/>
                  <a:gd name="connsiteX27" fmla="*/ 517174 w 1186743"/>
                  <a:gd name="connsiteY27" fmla="*/ 588054 h 705054"/>
                  <a:gd name="connsiteX28" fmla="*/ 466304 w 1186743"/>
                  <a:gd name="connsiteY28" fmla="*/ 559227 h 705054"/>
                  <a:gd name="connsiteX29" fmla="*/ 434086 w 1186743"/>
                  <a:gd name="connsiteY29" fmla="*/ 559227 h 705054"/>
                  <a:gd name="connsiteX30" fmla="*/ 413739 w 1186743"/>
                  <a:gd name="connsiteY30" fmla="*/ 543967 h 705054"/>
                  <a:gd name="connsiteX31" fmla="*/ 388304 w 1186743"/>
                  <a:gd name="connsiteY31" fmla="*/ 554140 h 705054"/>
                  <a:gd name="connsiteX32" fmla="*/ 347610 w 1186743"/>
                  <a:gd name="connsiteY32" fmla="*/ 515141 h 705054"/>
                  <a:gd name="connsiteX33" fmla="*/ 327261 w 1186743"/>
                  <a:gd name="connsiteY33" fmla="*/ 518532 h 705054"/>
                  <a:gd name="connsiteX34" fmla="*/ 322174 w 1186743"/>
                  <a:gd name="connsiteY34" fmla="*/ 530401 h 705054"/>
                  <a:gd name="connsiteX35" fmla="*/ 283175 w 1186743"/>
                  <a:gd name="connsiteY35" fmla="*/ 530401 h 705054"/>
                  <a:gd name="connsiteX36" fmla="*/ 250957 w 1186743"/>
                  <a:gd name="connsiteY36" fmla="*/ 560924 h 705054"/>
                  <a:gd name="connsiteX37" fmla="*/ 250957 w 1186743"/>
                  <a:gd name="connsiteY37" fmla="*/ 574489 h 705054"/>
                  <a:gd name="connsiteX38" fmla="*/ 237392 w 1186743"/>
                  <a:gd name="connsiteY38" fmla="*/ 579576 h 705054"/>
                  <a:gd name="connsiteX39" fmla="*/ 223827 w 1186743"/>
                  <a:gd name="connsiteY39" fmla="*/ 571097 h 705054"/>
                  <a:gd name="connsiteX40" fmla="*/ 200087 w 1186743"/>
                  <a:gd name="connsiteY40" fmla="*/ 589750 h 705054"/>
                  <a:gd name="connsiteX41" fmla="*/ 154304 w 1186743"/>
                  <a:gd name="connsiteY41" fmla="*/ 557532 h 705054"/>
                  <a:gd name="connsiteX42" fmla="*/ 113609 w 1186743"/>
                  <a:gd name="connsiteY42" fmla="*/ 557532 h 705054"/>
                  <a:gd name="connsiteX43" fmla="*/ 89869 w 1186743"/>
                  <a:gd name="connsiteY43" fmla="*/ 543967 h 705054"/>
                  <a:gd name="connsiteX44" fmla="*/ 88175 w 1186743"/>
                  <a:gd name="connsiteY44" fmla="*/ 527010 h 705054"/>
                  <a:gd name="connsiteX45" fmla="*/ 76306 w 1186743"/>
                  <a:gd name="connsiteY45" fmla="*/ 511750 h 705054"/>
                  <a:gd name="connsiteX46" fmla="*/ 23740 w 1186743"/>
                  <a:gd name="connsiteY46" fmla="*/ 504966 h 705054"/>
                  <a:gd name="connsiteX47" fmla="*/ 20492 w 1186743"/>
                  <a:gd name="connsiteY47" fmla="*/ 502867 h 705054"/>
                  <a:gd name="connsiteX48" fmla="*/ 37305 w 1186743"/>
                  <a:gd name="connsiteY48" fmla="*/ 455793 h 705054"/>
                  <a:gd name="connsiteX49" fmla="*/ 20349 w 1186743"/>
                  <a:gd name="connsiteY49" fmla="*/ 442227 h 705054"/>
                  <a:gd name="connsiteX50" fmla="*/ 0 w 1186743"/>
                  <a:gd name="connsiteY50" fmla="*/ 425271 h 705054"/>
                  <a:gd name="connsiteX51" fmla="*/ 0 w 1186743"/>
                  <a:gd name="connsiteY51" fmla="*/ 397326 h 705054"/>
                  <a:gd name="connsiteX52" fmla="*/ 2035 w 1186743"/>
                  <a:gd name="connsiteY52" fmla="*/ 398819 h 705054"/>
                  <a:gd name="connsiteX53" fmla="*/ 34592 w 1186743"/>
                  <a:gd name="connsiteY53" fmla="*/ 371688 h 705054"/>
                  <a:gd name="connsiteX54" fmla="*/ 45444 w 1186743"/>
                  <a:gd name="connsiteY54" fmla="*/ 333705 h 705054"/>
                  <a:gd name="connsiteX55" fmla="*/ 61722 w 1186743"/>
                  <a:gd name="connsiteY55" fmla="*/ 320140 h 705054"/>
                  <a:gd name="connsiteX56" fmla="*/ 83426 w 1186743"/>
                  <a:gd name="connsiteY56" fmla="*/ 328279 h 705054"/>
                  <a:gd name="connsiteX57" fmla="*/ 126835 w 1186743"/>
                  <a:gd name="connsiteY57" fmla="*/ 328279 h 705054"/>
                  <a:gd name="connsiteX58" fmla="*/ 132261 w 1186743"/>
                  <a:gd name="connsiteY58" fmla="*/ 301149 h 705054"/>
                  <a:gd name="connsiteX59" fmla="*/ 156679 w 1186743"/>
                  <a:gd name="connsiteY59" fmla="*/ 276731 h 705054"/>
                  <a:gd name="connsiteX60" fmla="*/ 213652 w 1186743"/>
                  <a:gd name="connsiteY60" fmla="*/ 252314 h 705054"/>
                  <a:gd name="connsiteX61" fmla="*/ 240783 w 1186743"/>
                  <a:gd name="connsiteY61" fmla="*/ 260453 h 705054"/>
                  <a:gd name="connsiteX62" fmla="*/ 262487 w 1186743"/>
                  <a:gd name="connsiteY62" fmla="*/ 236036 h 705054"/>
                  <a:gd name="connsiteX63" fmla="*/ 270626 w 1186743"/>
                  <a:gd name="connsiteY63" fmla="*/ 208905 h 705054"/>
                  <a:gd name="connsiteX64" fmla="*/ 289617 w 1186743"/>
                  <a:gd name="connsiteY64" fmla="*/ 217044 h 705054"/>
                  <a:gd name="connsiteX65" fmla="*/ 333026 w 1186743"/>
                  <a:gd name="connsiteY65" fmla="*/ 198053 h 705054"/>
                  <a:gd name="connsiteX66" fmla="*/ 357443 w 1186743"/>
                  <a:gd name="connsiteY66" fmla="*/ 198053 h 705054"/>
                  <a:gd name="connsiteX67" fmla="*/ 360156 w 1186743"/>
                  <a:gd name="connsiteY67" fmla="*/ 176348 h 705054"/>
                  <a:gd name="connsiteX68" fmla="*/ 376435 w 1186743"/>
                  <a:gd name="connsiteY68" fmla="*/ 176348 h 705054"/>
                  <a:gd name="connsiteX69" fmla="*/ 376435 w 1186743"/>
                  <a:gd name="connsiteY69" fmla="*/ 122087 h 705054"/>
                  <a:gd name="connsiteX70" fmla="*/ 452400 w 1186743"/>
                  <a:gd name="connsiteY70" fmla="*/ 2713 h 705054"/>
                  <a:gd name="connsiteX71" fmla="*/ 495808 w 1186743"/>
                  <a:gd name="connsiteY71" fmla="*/ 0 h 705054"/>
                  <a:gd name="connsiteX0" fmla="*/ 1186722 w 1278162"/>
                  <a:gd name="connsiteY0" fmla="*/ 393741 h 705054"/>
                  <a:gd name="connsiteX1" fmla="*/ 922091 w 1278162"/>
                  <a:gd name="connsiteY1" fmla="*/ 701497 h 705054"/>
                  <a:gd name="connsiteX2" fmla="*/ 917348 w 1278162"/>
                  <a:gd name="connsiteY2" fmla="*/ 705054 h 705054"/>
                  <a:gd name="connsiteX3" fmla="*/ 902086 w 1278162"/>
                  <a:gd name="connsiteY3" fmla="*/ 679619 h 705054"/>
                  <a:gd name="connsiteX4" fmla="*/ 898694 w 1278162"/>
                  <a:gd name="connsiteY4" fmla="*/ 640619 h 705054"/>
                  <a:gd name="connsiteX5" fmla="*/ 869869 w 1278162"/>
                  <a:gd name="connsiteY5" fmla="*/ 666054 h 705054"/>
                  <a:gd name="connsiteX6" fmla="*/ 783391 w 1278162"/>
                  <a:gd name="connsiteY6" fmla="*/ 688098 h 705054"/>
                  <a:gd name="connsiteX7" fmla="*/ 752869 w 1278162"/>
                  <a:gd name="connsiteY7" fmla="*/ 684706 h 705054"/>
                  <a:gd name="connsiteX8" fmla="*/ 735912 w 1278162"/>
                  <a:gd name="connsiteY8" fmla="*/ 691489 h 705054"/>
                  <a:gd name="connsiteX9" fmla="*/ 707087 w 1278162"/>
                  <a:gd name="connsiteY9" fmla="*/ 655880 h 705054"/>
                  <a:gd name="connsiteX10" fmla="*/ 671478 w 1278162"/>
                  <a:gd name="connsiteY10" fmla="*/ 654184 h 705054"/>
                  <a:gd name="connsiteX11" fmla="*/ 652826 w 1278162"/>
                  <a:gd name="connsiteY11" fmla="*/ 632141 h 705054"/>
                  <a:gd name="connsiteX12" fmla="*/ 651130 w 1278162"/>
                  <a:gd name="connsiteY12" fmla="*/ 618576 h 705054"/>
                  <a:gd name="connsiteX13" fmla="*/ 620608 w 1278162"/>
                  <a:gd name="connsiteY13" fmla="*/ 589750 h 705054"/>
                  <a:gd name="connsiteX14" fmla="*/ 586696 w 1278162"/>
                  <a:gd name="connsiteY14" fmla="*/ 598228 h 705054"/>
                  <a:gd name="connsiteX15" fmla="*/ 545999 w 1278162"/>
                  <a:gd name="connsiteY15" fmla="*/ 586358 h 705054"/>
                  <a:gd name="connsiteX16" fmla="*/ 517174 w 1278162"/>
                  <a:gd name="connsiteY16" fmla="*/ 588054 h 705054"/>
                  <a:gd name="connsiteX17" fmla="*/ 466304 w 1278162"/>
                  <a:gd name="connsiteY17" fmla="*/ 559227 h 705054"/>
                  <a:gd name="connsiteX18" fmla="*/ 434086 w 1278162"/>
                  <a:gd name="connsiteY18" fmla="*/ 559227 h 705054"/>
                  <a:gd name="connsiteX19" fmla="*/ 413739 w 1278162"/>
                  <a:gd name="connsiteY19" fmla="*/ 543967 h 705054"/>
                  <a:gd name="connsiteX20" fmla="*/ 388304 w 1278162"/>
                  <a:gd name="connsiteY20" fmla="*/ 554140 h 705054"/>
                  <a:gd name="connsiteX21" fmla="*/ 347610 w 1278162"/>
                  <a:gd name="connsiteY21" fmla="*/ 515141 h 705054"/>
                  <a:gd name="connsiteX22" fmla="*/ 327261 w 1278162"/>
                  <a:gd name="connsiteY22" fmla="*/ 518532 h 705054"/>
                  <a:gd name="connsiteX23" fmla="*/ 322174 w 1278162"/>
                  <a:gd name="connsiteY23" fmla="*/ 530401 h 705054"/>
                  <a:gd name="connsiteX24" fmla="*/ 283175 w 1278162"/>
                  <a:gd name="connsiteY24" fmla="*/ 530401 h 705054"/>
                  <a:gd name="connsiteX25" fmla="*/ 250957 w 1278162"/>
                  <a:gd name="connsiteY25" fmla="*/ 560924 h 705054"/>
                  <a:gd name="connsiteX26" fmla="*/ 250957 w 1278162"/>
                  <a:gd name="connsiteY26" fmla="*/ 574489 h 705054"/>
                  <a:gd name="connsiteX27" fmla="*/ 237392 w 1278162"/>
                  <a:gd name="connsiteY27" fmla="*/ 579576 h 705054"/>
                  <a:gd name="connsiteX28" fmla="*/ 223827 w 1278162"/>
                  <a:gd name="connsiteY28" fmla="*/ 571097 h 705054"/>
                  <a:gd name="connsiteX29" fmla="*/ 200087 w 1278162"/>
                  <a:gd name="connsiteY29" fmla="*/ 589750 h 705054"/>
                  <a:gd name="connsiteX30" fmla="*/ 154304 w 1278162"/>
                  <a:gd name="connsiteY30" fmla="*/ 557532 h 705054"/>
                  <a:gd name="connsiteX31" fmla="*/ 113609 w 1278162"/>
                  <a:gd name="connsiteY31" fmla="*/ 557532 h 705054"/>
                  <a:gd name="connsiteX32" fmla="*/ 89869 w 1278162"/>
                  <a:gd name="connsiteY32" fmla="*/ 543967 h 705054"/>
                  <a:gd name="connsiteX33" fmla="*/ 88175 w 1278162"/>
                  <a:gd name="connsiteY33" fmla="*/ 527010 h 705054"/>
                  <a:gd name="connsiteX34" fmla="*/ 76306 w 1278162"/>
                  <a:gd name="connsiteY34" fmla="*/ 511750 h 705054"/>
                  <a:gd name="connsiteX35" fmla="*/ 23740 w 1278162"/>
                  <a:gd name="connsiteY35" fmla="*/ 504966 h 705054"/>
                  <a:gd name="connsiteX36" fmla="*/ 20492 w 1278162"/>
                  <a:gd name="connsiteY36" fmla="*/ 502867 h 705054"/>
                  <a:gd name="connsiteX37" fmla="*/ 37305 w 1278162"/>
                  <a:gd name="connsiteY37" fmla="*/ 455793 h 705054"/>
                  <a:gd name="connsiteX38" fmla="*/ 20349 w 1278162"/>
                  <a:gd name="connsiteY38" fmla="*/ 442227 h 705054"/>
                  <a:gd name="connsiteX39" fmla="*/ 0 w 1278162"/>
                  <a:gd name="connsiteY39" fmla="*/ 425271 h 705054"/>
                  <a:gd name="connsiteX40" fmla="*/ 0 w 1278162"/>
                  <a:gd name="connsiteY40" fmla="*/ 397326 h 705054"/>
                  <a:gd name="connsiteX41" fmla="*/ 2035 w 1278162"/>
                  <a:gd name="connsiteY41" fmla="*/ 398819 h 705054"/>
                  <a:gd name="connsiteX42" fmla="*/ 34592 w 1278162"/>
                  <a:gd name="connsiteY42" fmla="*/ 371688 h 705054"/>
                  <a:gd name="connsiteX43" fmla="*/ 45444 w 1278162"/>
                  <a:gd name="connsiteY43" fmla="*/ 333705 h 705054"/>
                  <a:gd name="connsiteX44" fmla="*/ 61722 w 1278162"/>
                  <a:gd name="connsiteY44" fmla="*/ 320140 h 705054"/>
                  <a:gd name="connsiteX45" fmla="*/ 83426 w 1278162"/>
                  <a:gd name="connsiteY45" fmla="*/ 328279 h 705054"/>
                  <a:gd name="connsiteX46" fmla="*/ 126835 w 1278162"/>
                  <a:gd name="connsiteY46" fmla="*/ 328279 h 705054"/>
                  <a:gd name="connsiteX47" fmla="*/ 132261 w 1278162"/>
                  <a:gd name="connsiteY47" fmla="*/ 301149 h 705054"/>
                  <a:gd name="connsiteX48" fmla="*/ 156679 w 1278162"/>
                  <a:gd name="connsiteY48" fmla="*/ 276731 h 705054"/>
                  <a:gd name="connsiteX49" fmla="*/ 213652 w 1278162"/>
                  <a:gd name="connsiteY49" fmla="*/ 252314 h 705054"/>
                  <a:gd name="connsiteX50" fmla="*/ 240783 w 1278162"/>
                  <a:gd name="connsiteY50" fmla="*/ 260453 h 705054"/>
                  <a:gd name="connsiteX51" fmla="*/ 262487 w 1278162"/>
                  <a:gd name="connsiteY51" fmla="*/ 236036 h 705054"/>
                  <a:gd name="connsiteX52" fmla="*/ 270626 w 1278162"/>
                  <a:gd name="connsiteY52" fmla="*/ 208905 h 705054"/>
                  <a:gd name="connsiteX53" fmla="*/ 289617 w 1278162"/>
                  <a:gd name="connsiteY53" fmla="*/ 217044 h 705054"/>
                  <a:gd name="connsiteX54" fmla="*/ 333026 w 1278162"/>
                  <a:gd name="connsiteY54" fmla="*/ 198053 h 705054"/>
                  <a:gd name="connsiteX55" fmla="*/ 357443 w 1278162"/>
                  <a:gd name="connsiteY55" fmla="*/ 198053 h 705054"/>
                  <a:gd name="connsiteX56" fmla="*/ 360156 w 1278162"/>
                  <a:gd name="connsiteY56" fmla="*/ 176348 h 705054"/>
                  <a:gd name="connsiteX57" fmla="*/ 376435 w 1278162"/>
                  <a:gd name="connsiteY57" fmla="*/ 176348 h 705054"/>
                  <a:gd name="connsiteX58" fmla="*/ 376435 w 1278162"/>
                  <a:gd name="connsiteY58" fmla="*/ 122087 h 705054"/>
                  <a:gd name="connsiteX59" fmla="*/ 452400 w 1278162"/>
                  <a:gd name="connsiteY59" fmla="*/ 2713 h 705054"/>
                  <a:gd name="connsiteX60" fmla="*/ 495808 w 1278162"/>
                  <a:gd name="connsiteY60" fmla="*/ 0 h 705054"/>
                  <a:gd name="connsiteX61" fmla="*/ 563634 w 1278162"/>
                  <a:gd name="connsiteY61" fmla="*/ 35270 h 705054"/>
                  <a:gd name="connsiteX62" fmla="*/ 590765 w 1278162"/>
                  <a:gd name="connsiteY62" fmla="*/ 46122 h 705054"/>
                  <a:gd name="connsiteX63" fmla="*/ 658591 w 1278162"/>
                  <a:gd name="connsiteY63" fmla="*/ 54261 h 705054"/>
                  <a:gd name="connsiteX64" fmla="*/ 696573 w 1278162"/>
                  <a:gd name="connsiteY64" fmla="*/ 37983 h 705054"/>
                  <a:gd name="connsiteX65" fmla="*/ 742695 w 1278162"/>
                  <a:gd name="connsiteY65" fmla="*/ 67826 h 705054"/>
                  <a:gd name="connsiteX66" fmla="*/ 810521 w 1278162"/>
                  <a:gd name="connsiteY66" fmla="*/ 122087 h 705054"/>
                  <a:gd name="connsiteX67" fmla="*/ 848504 w 1278162"/>
                  <a:gd name="connsiteY67" fmla="*/ 122087 h 705054"/>
                  <a:gd name="connsiteX68" fmla="*/ 859356 w 1278162"/>
                  <a:gd name="connsiteY68" fmla="*/ 113948 h 705054"/>
                  <a:gd name="connsiteX69" fmla="*/ 881060 w 1278162"/>
                  <a:gd name="connsiteY69" fmla="*/ 116661 h 705054"/>
                  <a:gd name="connsiteX70" fmla="*/ 922091 w 1278162"/>
                  <a:gd name="connsiteY70" fmla="*/ 106024 h 705054"/>
                  <a:gd name="connsiteX71" fmla="*/ 1278162 w 1278162"/>
                  <a:gd name="connsiteY71" fmla="*/ 485181 h 705054"/>
                  <a:gd name="connsiteX0" fmla="*/ 922091 w 1278162"/>
                  <a:gd name="connsiteY0" fmla="*/ 701497 h 705054"/>
                  <a:gd name="connsiteX1" fmla="*/ 917348 w 1278162"/>
                  <a:gd name="connsiteY1" fmla="*/ 705054 h 705054"/>
                  <a:gd name="connsiteX2" fmla="*/ 902086 w 1278162"/>
                  <a:gd name="connsiteY2" fmla="*/ 679619 h 705054"/>
                  <a:gd name="connsiteX3" fmla="*/ 898694 w 1278162"/>
                  <a:gd name="connsiteY3" fmla="*/ 640619 h 705054"/>
                  <a:gd name="connsiteX4" fmla="*/ 869869 w 1278162"/>
                  <a:gd name="connsiteY4" fmla="*/ 666054 h 705054"/>
                  <a:gd name="connsiteX5" fmla="*/ 783391 w 1278162"/>
                  <a:gd name="connsiteY5" fmla="*/ 688098 h 705054"/>
                  <a:gd name="connsiteX6" fmla="*/ 752869 w 1278162"/>
                  <a:gd name="connsiteY6" fmla="*/ 684706 h 705054"/>
                  <a:gd name="connsiteX7" fmla="*/ 735912 w 1278162"/>
                  <a:gd name="connsiteY7" fmla="*/ 691489 h 705054"/>
                  <a:gd name="connsiteX8" fmla="*/ 707087 w 1278162"/>
                  <a:gd name="connsiteY8" fmla="*/ 655880 h 705054"/>
                  <a:gd name="connsiteX9" fmla="*/ 671478 w 1278162"/>
                  <a:gd name="connsiteY9" fmla="*/ 654184 h 705054"/>
                  <a:gd name="connsiteX10" fmla="*/ 652826 w 1278162"/>
                  <a:gd name="connsiteY10" fmla="*/ 632141 h 705054"/>
                  <a:gd name="connsiteX11" fmla="*/ 651130 w 1278162"/>
                  <a:gd name="connsiteY11" fmla="*/ 618576 h 705054"/>
                  <a:gd name="connsiteX12" fmla="*/ 620608 w 1278162"/>
                  <a:gd name="connsiteY12" fmla="*/ 589750 h 705054"/>
                  <a:gd name="connsiteX13" fmla="*/ 586696 w 1278162"/>
                  <a:gd name="connsiteY13" fmla="*/ 598228 h 705054"/>
                  <a:gd name="connsiteX14" fmla="*/ 545999 w 1278162"/>
                  <a:gd name="connsiteY14" fmla="*/ 586358 h 705054"/>
                  <a:gd name="connsiteX15" fmla="*/ 517174 w 1278162"/>
                  <a:gd name="connsiteY15" fmla="*/ 588054 h 705054"/>
                  <a:gd name="connsiteX16" fmla="*/ 466304 w 1278162"/>
                  <a:gd name="connsiteY16" fmla="*/ 559227 h 705054"/>
                  <a:gd name="connsiteX17" fmla="*/ 434086 w 1278162"/>
                  <a:gd name="connsiteY17" fmla="*/ 559227 h 705054"/>
                  <a:gd name="connsiteX18" fmla="*/ 413739 w 1278162"/>
                  <a:gd name="connsiteY18" fmla="*/ 543967 h 705054"/>
                  <a:gd name="connsiteX19" fmla="*/ 388304 w 1278162"/>
                  <a:gd name="connsiteY19" fmla="*/ 554140 h 705054"/>
                  <a:gd name="connsiteX20" fmla="*/ 347610 w 1278162"/>
                  <a:gd name="connsiteY20" fmla="*/ 515141 h 705054"/>
                  <a:gd name="connsiteX21" fmla="*/ 327261 w 1278162"/>
                  <a:gd name="connsiteY21" fmla="*/ 518532 h 705054"/>
                  <a:gd name="connsiteX22" fmla="*/ 322174 w 1278162"/>
                  <a:gd name="connsiteY22" fmla="*/ 530401 h 705054"/>
                  <a:gd name="connsiteX23" fmla="*/ 283175 w 1278162"/>
                  <a:gd name="connsiteY23" fmla="*/ 530401 h 705054"/>
                  <a:gd name="connsiteX24" fmla="*/ 250957 w 1278162"/>
                  <a:gd name="connsiteY24" fmla="*/ 560924 h 705054"/>
                  <a:gd name="connsiteX25" fmla="*/ 250957 w 1278162"/>
                  <a:gd name="connsiteY25" fmla="*/ 574489 h 705054"/>
                  <a:gd name="connsiteX26" fmla="*/ 237392 w 1278162"/>
                  <a:gd name="connsiteY26" fmla="*/ 579576 h 705054"/>
                  <a:gd name="connsiteX27" fmla="*/ 223827 w 1278162"/>
                  <a:gd name="connsiteY27" fmla="*/ 571097 h 705054"/>
                  <a:gd name="connsiteX28" fmla="*/ 200087 w 1278162"/>
                  <a:gd name="connsiteY28" fmla="*/ 589750 h 705054"/>
                  <a:gd name="connsiteX29" fmla="*/ 154304 w 1278162"/>
                  <a:gd name="connsiteY29" fmla="*/ 557532 h 705054"/>
                  <a:gd name="connsiteX30" fmla="*/ 113609 w 1278162"/>
                  <a:gd name="connsiteY30" fmla="*/ 557532 h 705054"/>
                  <a:gd name="connsiteX31" fmla="*/ 89869 w 1278162"/>
                  <a:gd name="connsiteY31" fmla="*/ 543967 h 705054"/>
                  <a:gd name="connsiteX32" fmla="*/ 88175 w 1278162"/>
                  <a:gd name="connsiteY32" fmla="*/ 527010 h 705054"/>
                  <a:gd name="connsiteX33" fmla="*/ 76306 w 1278162"/>
                  <a:gd name="connsiteY33" fmla="*/ 511750 h 705054"/>
                  <a:gd name="connsiteX34" fmla="*/ 23740 w 1278162"/>
                  <a:gd name="connsiteY34" fmla="*/ 504966 h 705054"/>
                  <a:gd name="connsiteX35" fmla="*/ 20492 w 1278162"/>
                  <a:gd name="connsiteY35" fmla="*/ 502867 h 705054"/>
                  <a:gd name="connsiteX36" fmla="*/ 37305 w 1278162"/>
                  <a:gd name="connsiteY36" fmla="*/ 455793 h 705054"/>
                  <a:gd name="connsiteX37" fmla="*/ 20349 w 1278162"/>
                  <a:gd name="connsiteY37" fmla="*/ 442227 h 705054"/>
                  <a:gd name="connsiteX38" fmla="*/ 0 w 1278162"/>
                  <a:gd name="connsiteY38" fmla="*/ 425271 h 705054"/>
                  <a:gd name="connsiteX39" fmla="*/ 0 w 1278162"/>
                  <a:gd name="connsiteY39" fmla="*/ 397326 h 705054"/>
                  <a:gd name="connsiteX40" fmla="*/ 2035 w 1278162"/>
                  <a:gd name="connsiteY40" fmla="*/ 398819 h 705054"/>
                  <a:gd name="connsiteX41" fmla="*/ 34592 w 1278162"/>
                  <a:gd name="connsiteY41" fmla="*/ 371688 h 705054"/>
                  <a:gd name="connsiteX42" fmla="*/ 45444 w 1278162"/>
                  <a:gd name="connsiteY42" fmla="*/ 333705 h 705054"/>
                  <a:gd name="connsiteX43" fmla="*/ 61722 w 1278162"/>
                  <a:gd name="connsiteY43" fmla="*/ 320140 h 705054"/>
                  <a:gd name="connsiteX44" fmla="*/ 83426 w 1278162"/>
                  <a:gd name="connsiteY44" fmla="*/ 328279 h 705054"/>
                  <a:gd name="connsiteX45" fmla="*/ 126835 w 1278162"/>
                  <a:gd name="connsiteY45" fmla="*/ 328279 h 705054"/>
                  <a:gd name="connsiteX46" fmla="*/ 132261 w 1278162"/>
                  <a:gd name="connsiteY46" fmla="*/ 301149 h 705054"/>
                  <a:gd name="connsiteX47" fmla="*/ 156679 w 1278162"/>
                  <a:gd name="connsiteY47" fmla="*/ 276731 h 705054"/>
                  <a:gd name="connsiteX48" fmla="*/ 213652 w 1278162"/>
                  <a:gd name="connsiteY48" fmla="*/ 252314 h 705054"/>
                  <a:gd name="connsiteX49" fmla="*/ 240783 w 1278162"/>
                  <a:gd name="connsiteY49" fmla="*/ 260453 h 705054"/>
                  <a:gd name="connsiteX50" fmla="*/ 262487 w 1278162"/>
                  <a:gd name="connsiteY50" fmla="*/ 236036 h 705054"/>
                  <a:gd name="connsiteX51" fmla="*/ 270626 w 1278162"/>
                  <a:gd name="connsiteY51" fmla="*/ 208905 h 705054"/>
                  <a:gd name="connsiteX52" fmla="*/ 289617 w 1278162"/>
                  <a:gd name="connsiteY52" fmla="*/ 217044 h 705054"/>
                  <a:gd name="connsiteX53" fmla="*/ 333026 w 1278162"/>
                  <a:gd name="connsiteY53" fmla="*/ 198053 h 705054"/>
                  <a:gd name="connsiteX54" fmla="*/ 357443 w 1278162"/>
                  <a:gd name="connsiteY54" fmla="*/ 198053 h 705054"/>
                  <a:gd name="connsiteX55" fmla="*/ 360156 w 1278162"/>
                  <a:gd name="connsiteY55" fmla="*/ 176348 h 705054"/>
                  <a:gd name="connsiteX56" fmla="*/ 376435 w 1278162"/>
                  <a:gd name="connsiteY56" fmla="*/ 176348 h 705054"/>
                  <a:gd name="connsiteX57" fmla="*/ 376435 w 1278162"/>
                  <a:gd name="connsiteY57" fmla="*/ 122087 h 705054"/>
                  <a:gd name="connsiteX58" fmla="*/ 452400 w 1278162"/>
                  <a:gd name="connsiteY58" fmla="*/ 2713 h 705054"/>
                  <a:gd name="connsiteX59" fmla="*/ 495808 w 1278162"/>
                  <a:gd name="connsiteY59" fmla="*/ 0 h 705054"/>
                  <a:gd name="connsiteX60" fmla="*/ 563634 w 1278162"/>
                  <a:gd name="connsiteY60" fmla="*/ 35270 h 705054"/>
                  <a:gd name="connsiteX61" fmla="*/ 590765 w 1278162"/>
                  <a:gd name="connsiteY61" fmla="*/ 46122 h 705054"/>
                  <a:gd name="connsiteX62" fmla="*/ 658591 w 1278162"/>
                  <a:gd name="connsiteY62" fmla="*/ 54261 h 705054"/>
                  <a:gd name="connsiteX63" fmla="*/ 696573 w 1278162"/>
                  <a:gd name="connsiteY63" fmla="*/ 37983 h 705054"/>
                  <a:gd name="connsiteX64" fmla="*/ 742695 w 1278162"/>
                  <a:gd name="connsiteY64" fmla="*/ 67826 h 705054"/>
                  <a:gd name="connsiteX65" fmla="*/ 810521 w 1278162"/>
                  <a:gd name="connsiteY65" fmla="*/ 122087 h 705054"/>
                  <a:gd name="connsiteX66" fmla="*/ 848504 w 1278162"/>
                  <a:gd name="connsiteY66" fmla="*/ 122087 h 705054"/>
                  <a:gd name="connsiteX67" fmla="*/ 859356 w 1278162"/>
                  <a:gd name="connsiteY67" fmla="*/ 113948 h 705054"/>
                  <a:gd name="connsiteX68" fmla="*/ 881060 w 1278162"/>
                  <a:gd name="connsiteY68" fmla="*/ 116661 h 705054"/>
                  <a:gd name="connsiteX69" fmla="*/ 922091 w 1278162"/>
                  <a:gd name="connsiteY69" fmla="*/ 106024 h 705054"/>
                  <a:gd name="connsiteX70" fmla="*/ 1278162 w 1278162"/>
                  <a:gd name="connsiteY70" fmla="*/ 485181 h 705054"/>
                  <a:gd name="connsiteX0" fmla="*/ 922091 w 922091"/>
                  <a:gd name="connsiteY0" fmla="*/ 701497 h 705054"/>
                  <a:gd name="connsiteX1" fmla="*/ 917348 w 922091"/>
                  <a:gd name="connsiteY1" fmla="*/ 705054 h 705054"/>
                  <a:gd name="connsiteX2" fmla="*/ 902086 w 922091"/>
                  <a:gd name="connsiteY2" fmla="*/ 679619 h 705054"/>
                  <a:gd name="connsiteX3" fmla="*/ 898694 w 922091"/>
                  <a:gd name="connsiteY3" fmla="*/ 640619 h 705054"/>
                  <a:gd name="connsiteX4" fmla="*/ 869869 w 922091"/>
                  <a:gd name="connsiteY4" fmla="*/ 666054 h 705054"/>
                  <a:gd name="connsiteX5" fmla="*/ 783391 w 922091"/>
                  <a:gd name="connsiteY5" fmla="*/ 688098 h 705054"/>
                  <a:gd name="connsiteX6" fmla="*/ 752869 w 922091"/>
                  <a:gd name="connsiteY6" fmla="*/ 684706 h 705054"/>
                  <a:gd name="connsiteX7" fmla="*/ 735912 w 922091"/>
                  <a:gd name="connsiteY7" fmla="*/ 691489 h 705054"/>
                  <a:gd name="connsiteX8" fmla="*/ 707087 w 922091"/>
                  <a:gd name="connsiteY8" fmla="*/ 655880 h 705054"/>
                  <a:gd name="connsiteX9" fmla="*/ 671478 w 922091"/>
                  <a:gd name="connsiteY9" fmla="*/ 654184 h 705054"/>
                  <a:gd name="connsiteX10" fmla="*/ 652826 w 922091"/>
                  <a:gd name="connsiteY10" fmla="*/ 632141 h 705054"/>
                  <a:gd name="connsiteX11" fmla="*/ 651130 w 922091"/>
                  <a:gd name="connsiteY11" fmla="*/ 618576 h 705054"/>
                  <a:gd name="connsiteX12" fmla="*/ 620608 w 922091"/>
                  <a:gd name="connsiteY12" fmla="*/ 589750 h 705054"/>
                  <a:gd name="connsiteX13" fmla="*/ 586696 w 922091"/>
                  <a:gd name="connsiteY13" fmla="*/ 598228 h 705054"/>
                  <a:gd name="connsiteX14" fmla="*/ 545999 w 922091"/>
                  <a:gd name="connsiteY14" fmla="*/ 586358 h 705054"/>
                  <a:gd name="connsiteX15" fmla="*/ 517174 w 922091"/>
                  <a:gd name="connsiteY15" fmla="*/ 588054 h 705054"/>
                  <a:gd name="connsiteX16" fmla="*/ 466304 w 922091"/>
                  <a:gd name="connsiteY16" fmla="*/ 559227 h 705054"/>
                  <a:gd name="connsiteX17" fmla="*/ 434086 w 922091"/>
                  <a:gd name="connsiteY17" fmla="*/ 559227 h 705054"/>
                  <a:gd name="connsiteX18" fmla="*/ 413739 w 922091"/>
                  <a:gd name="connsiteY18" fmla="*/ 543967 h 705054"/>
                  <a:gd name="connsiteX19" fmla="*/ 388304 w 922091"/>
                  <a:gd name="connsiteY19" fmla="*/ 554140 h 705054"/>
                  <a:gd name="connsiteX20" fmla="*/ 347610 w 922091"/>
                  <a:gd name="connsiteY20" fmla="*/ 515141 h 705054"/>
                  <a:gd name="connsiteX21" fmla="*/ 327261 w 922091"/>
                  <a:gd name="connsiteY21" fmla="*/ 518532 h 705054"/>
                  <a:gd name="connsiteX22" fmla="*/ 322174 w 922091"/>
                  <a:gd name="connsiteY22" fmla="*/ 530401 h 705054"/>
                  <a:gd name="connsiteX23" fmla="*/ 283175 w 922091"/>
                  <a:gd name="connsiteY23" fmla="*/ 530401 h 705054"/>
                  <a:gd name="connsiteX24" fmla="*/ 250957 w 922091"/>
                  <a:gd name="connsiteY24" fmla="*/ 560924 h 705054"/>
                  <a:gd name="connsiteX25" fmla="*/ 250957 w 922091"/>
                  <a:gd name="connsiteY25" fmla="*/ 574489 h 705054"/>
                  <a:gd name="connsiteX26" fmla="*/ 237392 w 922091"/>
                  <a:gd name="connsiteY26" fmla="*/ 579576 h 705054"/>
                  <a:gd name="connsiteX27" fmla="*/ 223827 w 922091"/>
                  <a:gd name="connsiteY27" fmla="*/ 571097 h 705054"/>
                  <a:gd name="connsiteX28" fmla="*/ 200087 w 922091"/>
                  <a:gd name="connsiteY28" fmla="*/ 589750 h 705054"/>
                  <a:gd name="connsiteX29" fmla="*/ 154304 w 922091"/>
                  <a:gd name="connsiteY29" fmla="*/ 557532 h 705054"/>
                  <a:gd name="connsiteX30" fmla="*/ 113609 w 922091"/>
                  <a:gd name="connsiteY30" fmla="*/ 557532 h 705054"/>
                  <a:gd name="connsiteX31" fmla="*/ 89869 w 922091"/>
                  <a:gd name="connsiteY31" fmla="*/ 543967 h 705054"/>
                  <a:gd name="connsiteX32" fmla="*/ 88175 w 922091"/>
                  <a:gd name="connsiteY32" fmla="*/ 527010 h 705054"/>
                  <a:gd name="connsiteX33" fmla="*/ 76306 w 922091"/>
                  <a:gd name="connsiteY33" fmla="*/ 511750 h 705054"/>
                  <a:gd name="connsiteX34" fmla="*/ 23740 w 922091"/>
                  <a:gd name="connsiteY34" fmla="*/ 504966 h 705054"/>
                  <a:gd name="connsiteX35" fmla="*/ 20492 w 922091"/>
                  <a:gd name="connsiteY35" fmla="*/ 502867 h 705054"/>
                  <a:gd name="connsiteX36" fmla="*/ 37305 w 922091"/>
                  <a:gd name="connsiteY36" fmla="*/ 455793 h 705054"/>
                  <a:gd name="connsiteX37" fmla="*/ 20349 w 922091"/>
                  <a:gd name="connsiteY37" fmla="*/ 442227 h 705054"/>
                  <a:gd name="connsiteX38" fmla="*/ 0 w 922091"/>
                  <a:gd name="connsiteY38" fmla="*/ 425271 h 705054"/>
                  <a:gd name="connsiteX39" fmla="*/ 0 w 922091"/>
                  <a:gd name="connsiteY39" fmla="*/ 397326 h 705054"/>
                  <a:gd name="connsiteX40" fmla="*/ 2035 w 922091"/>
                  <a:gd name="connsiteY40" fmla="*/ 398819 h 705054"/>
                  <a:gd name="connsiteX41" fmla="*/ 34592 w 922091"/>
                  <a:gd name="connsiteY41" fmla="*/ 371688 h 705054"/>
                  <a:gd name="connsiteX42" fmla="*/ 45444 w 922091"/>
                  <a:gd name="connsiteY42" fmla="*/ 333705 h 705054"/>
                  <a:gd name="connsiteX43" fmla="*/ 61722 w 922091"/>
                  <a:gd name="connsiteY43" fmla="*/ 320140 h 705054"/>
                  <a:gd name="connsiteX44" fmla="*/ 83426 w 922091"/>
                  <a:gd name="connsiteY44" fmla="*/ 328279 h 705054"/>
                  <a:gd name="connsiteX45" fmla="*/ 126835 w 922091"/>
                  <a:gd name="connsiteY45" fmla="*/ 328279 h 705054"/>
                  <a:gd name="connsiteX46" fmla="*/ 132261 w 922091"/>
                  <a:gd name="connsiteY46" fmla="*/ 301149 h 705054"/>
                  <a:gd name="connsiteX47" fmla="*/ 156679 w 922091"/>
                  <a:gd name="connsiteY47" fmla="*/ 276731 h 705054"/>
                  <a:gd name="connsiteX48" fmla="*/ 213652 w 922091"/>
                  <a:gd name="connsiteY48" fmla="*/ 252314 h 705054"/>
                  <a:gd name="connsiteX49" fmla="*/ 240783 w 922091"/>
                  <a:gd name="connsiteY49" fmla="*/ 260453 h 705054"/>
                  <a:gd name="connsiteX50" fmla="*/ 262487 w 922091"/>
                  <a:gd name="connsiteY50" fmla="*/ 236036 h 705054"/>
                  <a:gd name="connsiteX51" fmla="*/ 270626 w 922091"/>
                  <a:gd name="connsiteY51" fmla="*/ 208905 h 705054"/>
                  <a:gd name="connsiteX52" fmla="*/ 289617 w 922091"/>
                  <a:gd name="connsiteY52" fmla="*/ 217044 h 705054"/>
                  <a:gd name="connsiteX53" fmla="*/ 333026 w 922091"/>
                  <a:gd name="connsiteY53" fmla="*/ 198053 h 705054"/>
                  <a:gd name="connsiteX54" fmla="*/ 357443 w 922091"/>
                  <a:gd name="connsiteY54" fmla="*/ 198053 h 705054"/>
                  <a:gd name="connsiteX55" fmla="*/ 360156 w 922091"/>
                  <a:gd name="connsiteY55" fmla="*/ 176348 h 705054"/>
                  <a:gd name="connsiteX56" fmla="*/ 376435 w 922091"/>
                  <a:gd name="connsiteY56" fmla="*/ 176348 h 705054"/>
                  <a:gd name="connsiteX57" fmla="*/ 376435 w 922091"/>
                  <a:gd name="connsiteY57" fmla="*/ 122087 h 705054"/>
                  <a:gd name="connsiteX58" fmla="*/ 452400 w 922091"/>
                  <a:gd name="connsiteY58" fmla="*/ 2713 h 705054"/>
                  <a:gd name="connsiteX59" fmla="*/ 495808 w 922091"/>
                  <a:gd name="connsiteY59" fmla="*/ 0 h 705054"/>
                  <a:gd name="connsiteX60" fmla="*/ 563634 w 922091"/>
                  <a:gd name="connsiteY60" fmla="*/ 35270 h 705054"/>
                  <a:gd name="connsiteX61" fmla="*/ 590765 w 922091"/>
                  <a:gd name="connsiteY61" fmla="*/ 46122 h 705054"/>
                  <a:gd name="connsiteX62" fmla="*/ 658591 w 922091"/>
                  <a:gd name="connsiteY62" fmla="*/ 54261 h 705054"/>
                  <a:gd name="connsiteX63" fmla="*/ 696573 w 922091"/>
                  <a:gd name="connsiteY63" fmla="*/ 37983 h 705054"/>
                  <a:gd name="connsiteX64" fmla="*/ 742695 w 922091"/>
                  <a:gd name="connsiteY64" fmla="*/ 67826 h 705054"/>
                  <a:gd name="connsiteX65" fmla="*/ 810521 w 922091"/>
                  <a:gd name="connsiteY65" fmla="*/ 122087 h 705054"/>
                  <a:gd name="connsiteX66" fmla="*/ 848504 w 922091"/>
                  <a:gd name="connsiteY66" fmla="*/ 122087 h 705054"/>
                  <a:gd name="connsiteX67" fmla="*/ 859356 w 922091"/>
                  <a:gd name="connsiteY67" fmla="*/ 113948 h 705054"/>
                  <a:gd name="connsiteX68" fmla="*/ 881060 w 922091"/>
                  <a:gd name="connsiteY68" fmla="*/ 116661 h 705054"/>
                  <a:gd name="connsiteX69" fmla="*/ 922091 w 922091"/>
                  <a:gd name="connsiteY69" fmla="*/ 106024 h 705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22091" h="705054">
                    <a:moveTo>
                      <a:pt x="922091" y="701497"/>
                    </a:moveTo>
                    <a:lnTo>
                      <a:pt x="917348" y="705054"/>
                    </a:lnTo>
                    <a:lnTo>
                      <a:pt x="902086" y="679619"/>
                    </a:lnTo>
                    <a:lnTo>
                      <a:pt x="898694" y="640619"/>
                    </a:lnTo>
                    <a:lnTo>
                      <a:pt x="869869" y="666054"/>
                    </a:lnTo>
                    <a:lnTo>
                      <a:pt x="783391" y="688098"/>
                    </a:lnTo>
                    <a:lnTo>
                      <a:pt x="752869" y="684706"/>
                    </a:lnTo>
                    <a:lnTo>
                      <a:pt x="735912" y="691489"/>
                    </a:lnTo>
                    <a:lnTo>
                      <a:pt x="707087" y="655880"/>
                    </a:lnTo>
                    <a:lnTo>
                      <a:pt x="671478" y="654184"/>
                    </a:lnTo>
                    <a:lnTo>
                      <a:pt x="652826" y="632141"/>
                    </a:lnTo>
                    <a:lnTo>
                      <a:pt x="651130" y="618576"/>
                    </a:lnTo>
                    <a:lnTo>
                      <a:pt x="620608" y="589750"/>
                    </a:lnTo>
                    <a:lnTo>
                      <a:pt x="586696" y="598228"/>
                    </a:lnTo>
                    <a:lnTo>
                      <a:pt x="545999" y="586358"/>
                    </a:lnTo>
                    <a:lnTo>
                      <a:pt x="517174" y="588054"/>
                    </a:lnTo>
                    <a:lnTo>
                      <a:pt x="466304" y="559227"/>
                    </a:lnTo>
                    <a:lnTo>
                      <a:pt x="434086" y="559227"/>
                    </a:lnTo>
                    <a:lnTo>
                      <a:pt x="413739" y="543967"/>
                    </a:lnTo>
                    <a:lnTo>
                      <a:pt x="388304" y="554140"/>
                    </a:lnTo>
                    <a:lnTo>
                      <a:pt x="347610" y="515141"/>
                    </a:lnTo>
                    <a:lnTo>
                      <a:pt x="327261" y="518532"/>
                    </a:lnTo>
                    <a:lnTo>
                      <a:pt x="322174" y="530401"/>
                    </a:lnTo>
                    <a:lnTo>
                      <a:pt x="283175" y="530401"/>
                    </a:lnTo>
                    <a:lnTo>
                      <a:pt x="250957" y="560924"/>
                    </a:lnTo>
                    <a:lnTo>
                      <a:pt x="250957" y="574489"/>
                    </a:lnTo>
                    <a:lnTo>
                      <a:pt x="237392" y="579576"/>
                    </a:lnTo>
                    <a:lnTo>
                      <a:pt x="223827" y="571097"/>
                    </a:lnTo>
                    <a:lnTo>
                      <a:pt x="200087" y="589750"/>
                    </a:lnTo>
                    <a:lnTo>
                      <a:pt x="154304" y="557532"/>
                    </a:lnTo>
                    <a:lnTo>
                      <a:pt x="113609" y="557532"/>
                    </a:lnTo>
                    <a:lnTo>
                      <a:pt x="89869" y="543967"/>
                    </a:lnTo>
                    <a:lnTo>
                      <a:pt x="88175" y="527010"/>
                    </a:lnTo>
                    <a:lnTo>
                      <a:pt x="76306" y="511750"/>
                    </a:lnTo>
                    <a:lnTo>
                      <a:pt x="23740" y="504966"/>
                    </a:lnTo>
                    <a:lnTo>
                      <a:pt x="20492" y="502867"/>
                    </a:lnTo>
                    <a:lnTo>
                      <a:pt x="37305" y="455793"/>
                    </a:lnTo>
                    <a:lnTo>
                      <a:pt x="20349" y="442227"/>
                    </a:lnTo>
                    <a:lnTo>
                      <a:pt x="0" y="425271"/>
                    </a:lnTo>
                    <a:lnTo>
                      <a:pt x="0" y="397326"/>
                    </a:lnTo>
                    <a:lnTo>
                      <a:pt x="2035" y="398819"/>
                    </a:lnTo>
                    <a:lnTo>
                      <a:pt x="34592" y="371688"/>
                    </a:lnTo>
                    <a:lnTo>
                      <a:pt x="45444" y="333705"/>
                    </a:lnTo>
                    <a:lnTo>
                      <a:pt x="61722" y="320140"/>
                    </a:lnTo>
                    <a:lnTo>
                      <a:pt x="83426" y="328279"/>
                    </a:lnTo>
                    <a:lnTo>
                      <a:pt x="126835" y="328279"/>
                    </a:lnTo>
                    <a:lnTo>
                      <a:pt x="132261" y="301149"/>
                    </a:lnTo>
                    <a:lnTo>
                      <a:pt x="156679" y="276731"/>
                    </a:lnTo>
                    <a:lnTo>
                      <a:pt x="213652" y="252314"/>
                    </a:lnTo>
                    <a:lnTo>
                      <a:pt x="240783" y="260453"/>
                    </a:lnTo>
                    <a:lnTo>
                      <a:pt x="262487" y="236036"/>
                    </a:lnTo>
                    <a:lnTo>
                      <a:pt x="270626" y="208905"/>
                    </a:lnTo>
                    <a:lnTo>
                      <a:pt x="289617" y="217044"/>
                    </a:lnTo>
                    <a:lnTo>
                      <a:pt x="333026" y="198053"/>
                    </a:lnTo>
                    <a:lnTo>
                      <a:pt x="357443" y="198053"/>
                    </a:lnTo>
                    <a:lnTo>
                      <a:pt x="360156" y="176348"/>
                    </a:lnTo>
                    <a:lnTo>
                      <a:pt x="376435" y="176348"/>
                    </a:lnTo>
                    <a:lnTo>
                      <a:pt x="376435" y="122087"/>
                    </a:lnTo>
                    <a:lnTo>
                      <a:pt x="452400" y="2713"/>
                    </a:lnTo>
                    <a:lnTo>
                      <a:pt x="495808" y="0"/>
                    </a:lnTo>
                    <a:lnTo>
                      <a:pt x="563634" y="35270"/>
                    </a:lnTo>
                    <a:lnTo>
                      <a:pt x="590765" y="46122"/>
                    </a:lnTo>
                    <a:lnTo>
                      <a:pt x="658591" y="54261"/>
                    </a:lnTo>
                    <a:lnTo>
                      <a:pt x="696573" y="37983"/>
                    </a:lnTo>
                    <a:lnTo>
                      <a:pt x="742695" y="67826"/>
                    </a:lnTo>
                    <a:lnTo>
                      <a:pt x="810521" y="122087"/>
                    </a:lnTo>
                    <a:lnTo>
                      <a:pt x="848504" y="122087"/>
                    </a:lnTo>
                    <a:lnTo>
                      <a:pt x="859356" y="113948"/>
                    </a:lnTo>
                    <a:lnTo>
                      <a:pt x="881060" y="116661"/>
                    </a:lnTo>
                    <a:lnTo>
                      <a:pt x="922091" y="106024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2" name="フリーフォーム: 図形 401">
                <a:extLst>
                  <a:ext uri="{FF2B5EF4-FFF2-40B4-BE49-F238E27FC236}">
                    <a16:creationId xmlns:a16="http://schemas.microsoft.com/office/drawing/2014/main" id="{BA1889D6-CDC3-5A42-650D-98513B431335}"/>
                  </a:ext>
                </a:extLst>
              </p:cNvPr>
              <p:cNvSpPr/>
              <p:nvPr/>
            </p:nvSpPr>
            <p:spPr>
              <a:xfrm>
                <a:off x="3614661" y="4614462"/>
                <a:ext cx="627351" cy="1654951"/>
              </a:xfrm>
              <a:custGeom>
                <a:avLst/>
                <a:gdLst>
                  <a:gd name="connsiteX0" fmla="*/ 214290 w 627351"/>
                  <a:gd name="connsiteY0" fmla="*/ 0 h 1654951"/>
                  <a:gd name="connsiteX1" fmla="*/ 227855 w 627351"/>
                  <a:gd name="connsiteY1" fmla="*/ 10852 h 1654951"/>
                  <a:gd name="connsiteX2" fmla="*/ 252273 w 627351"/>
                  <a:gd name="connsiteY2" fmla="*/ 2713 h 1654951"/>
                  <a:gd name="connsiteX3" fmla="*/ 268551 w 627351"/>
                  <a:gd name="connsiteY3" fmla="*/ 5426 h 1654951"/>
                  <a:gd name="connsiteX4" fmla="*/ 252273 w 627351"/>
                  <a:gd name="connsiteY4" fmla="*/ 48835 h 1654951"/>
                  <a:gd name="connsiteX5" fmla="*/ 298395 w 627351"/>
                  <a:gd name="connsiteY5" fmla="*/ 40696 h 1654951"/>
                  <a:gd name="connsiteX6" fmla="*/ 317386 w 627351"/>
                  <a:gd name="connsiteY6" fmla="*/ 37983 h 1654951"/>
                  <a:gd name="connsiteX7" fmla="*/ 314673 w 627351"/>
                  <a:gd name="connsiteY7" fmla="*/ 21705 h 1654951"/>
                  <a:gd name="connsiteX8" fmla="*/ 347229 w 627351"/>
                  <a:gd name="connsiteY8" fmla="*/ 5426 h 1654951"/>
                  <a:gd name="connsiteX9" fmla="*/ 352655 w 627351"/>
                  <a:gd name="connsiteY9" fmla="*/ 43409 h 1654951"/>
                  <a:gd name="connsiteX10" fmla="*/ 409629 w 627351"/>
                  <a:gd name="connsiteY10" fmla="*/ 70539 h 1654951"/>
                  <a:gd name="connsiteX11" fmla="*/ 434047 w 627351"/>
                  <a:gd name="connsiteY11" fmla="*/ 54261 h 1654951"/>
                  <a:gd name="connsiteX12" fmla="*/ 461177 w 627351"/>
                  <a:gd name="connsiteY12" fmla="*/ 56974 h 1654951"/>
                  <a:gd name="connsiteX13" fmla="*/ 510012 w 627351"/>
                  <a:gd name="connsiteY13" fmla="*/ 103096 h 1654951"/>
                  <a:gd name="connsiteX14" fmla="*/ 558847 w 627351"/>
                  <a:gd name="connsiteY14" fmla="*/ 100382 h 1654951"/>
                  <a:gd name="connsiteX15" fmla="*/ 554144 w 627351"/>
                  <a:gd name="connsiteY15" fmla="*/ 100644 h 1654951"/>
                  <a:gd name="connsiteX16" fmla="*/ 559525 w 627351"/>
                  <a:gd name="connsiteY16" fmla="*/ 125478 h 1654951"/>
                  <a:gd name="connsiteX17" fmla="*/ 593439 w 627351"/>
                  <a:gd name="connsiteY17" fmla="*/ 135652 h 1654951"/>
                  <a:gd name="connsiteX18" fmla="*/ 596830 w 627351"/>
                  <a:gd name="connsiteY18" fmla="*/ 156000 h 1654951"/>
                  <a:gd name="connsiteX19" fmla="*/ 627351 w 627351"/>
                  <a:gd name="connsiteY19" fmla="*/ 183130 h 1654951"/>
                  <a:gd name="connsiteX20" fmla="*/ 623960 w 627351"/>
                  <a:gd name="connsiteY20" fmla="*/ 230608 h 1654951"/>
                  <a:gd name="connsiteX21" fmla="*/ 545960 w 627351"/>
                  <a:gd name="connsiteY21" fmla="*/ 335739 h 1654951"/>
                  <a:gd name="connsiteX22" fmla="*/ 542569 w 627351"/>
                  <a:gd name="connsiteY22" fmla="*/ 366260 h 1654951"/>
                  <a:gd name="connsiteX23" fmla="*/ 562916 w 627351"/>
                  <a:gd name="connsiteY23" fmla="*/ 373042 h 1654951"/>
                  <a:gd name="connsiteX24" fmla="*/ 562916 w 627351"/>
                  <a:gd name="connsiteY24" fmla="*/ 417130 h 1654951"/>
                  <a:gd name="connsiteX25" fmla="*/ 535785 w 627351"/>
                  <a:gd name="connsiteY25" fmla="*/ 413738 h 1654951"/>
                  <a:gd name="connsiteX26" fmla="*/ 518829 w 627351"/>
                  <a:gd name="connsiteY26" fmla="*/ 437477 h 1654951"/>
                  <a:gd name="connsiteX27" fmla="*/ 525613 w 627351"/>
                  <a:gd name="connsiteY27" fmla="*/ 461216 h 1654951"/>
                  <a:gd name="connsiteX28" fmla="*/ 522222 w 627351"/>
                  <a:gd name="connsiteY28" fmla="*/ 481564 h 1654951"/>
                  <a:gd name="connsiteX29" fmla="*/ 552743 w 627351"/>
                  <a:gd name="connsiteY29" fmla="*/ 522259 h 1654951"/>
                  <a:gd name="connsiteX30" fmla="*/ 586655 w 627351"/>
                  <a:gd name="connsiteY30" fmla="*/ 532433 h 1654951"/>
                  <a:gd name="connsiteX31" fmla="*/ 562916 w 627351"/>
                  <a:gd name="connsiteY31" fmla="*/ 583302 h 1654951"/>
                  <a:gd name="connsiteX32" fmla="*/ 562916 w 627351"/>
                  <a:gd name="connsiteY32" fmla="*/ 613824 h 1654951"/>
                  <a:gd name="connsiteX33" fmla="*/ 512047 w 627351"/>
                  <a:gd name="connsiteY33" fmla="*/ 640954 h 1654951"/>
                  <a:gd name="connsiteX34" fmla="*/ 481524 w 627351"/>
                  <a:gd name="connsiteY34" fmla="*/ 712172 h 1654951"/>
                  <a:gd name="connsiteX35" fmla="*/ 464568 w 627351"/>
                  <a:gd name="connsiteY35" fmla="*/ 712172 h 1654951"/>
                  <a:gd name="connsiteX36" fmla="*/ 444221 w 627351"/>
                  <a:gd name="connsiteY36" fmla="*/ 735910 h 1654951"/>
                  <a:gd name="connsiteX37" fmla="*/ 440830 w 627351"/>
                  <a:gd name="connsiteY37" fmla="*/ 769824 h 1654951"/>
                  <a:gd name="connsiteX38" fmla="*/ 420482 w 627351"/>
                  <a:gd name="connsiteY38" fmla="*/ 773215 h 1654951"/>
                  <a:gd name="connsiteX39" fmla="*/ 386569 w 627351"/>
                  <a:gd name="connsiteY39" fmla="*/ 759650 h 1654951"/>
                  <a:gd name="connsiteX40" fmla="*/ 345872 w 627351"/>
                  <a:gd name="connsiteY40" fmla="*/ 763041 h 1654951"/>
                  <a:gd name="connsiteX41" fmla="*/ 322134 w 627351"/>
                  <a:gd name="connsiteY41" fmla="*/ 786780 h 1654951"/>
                  <a:gd name="connsiteX42" fmla="*/ 325525 w 627351"/>
                  <a:gd name="connsiteY42" fmla="*/ 827475 h 1654951"/>
                  <a:gd name="connsiteX43" fmla="*/ 311960 w 627351"/>
                  <a:gd name="connsiteY43" fmla="*/ 837650 h 1654951"/>
                  <a:gd name="connsiteX44" fmla="*/ 284829 w 627351"/>
                  <a:gd name="connsiteY44" fmla="*/ 837650 h 1654951"/>
                  <a:gd name="connsiteX45" fmla="*/ 271264 w 627351"/>
                  <a:gd name="connsiteY45" fmla="*/ 878345 h 1654951"/>
                  <a:gd name="connsiteX46" fmla="*/ 298395 w 627351"/>
                  <a:gd name="connsiteY46" fmla="*/ 898692 h 1654951"/>
                  <a:gd name="connsiteX47" fmla="*/ 345872 w 627351"/>
                  <a:gd name="connsiteY47" fmla="*/ 898692 h 1654951"/>
                  <a:gd name="connsiteX48" fmla="*/ 349264 w 627351"/>
                  <a:gd name="connsiteY48" fmla="*/ 929214 h 1654951"/>
                  <a:gd name="connsiteX49" fmla="*/ 383177 w 627351"/>
                  <a:gd name="connsiteY49" fmla="*/ 929214 h 1654951"/>
                  <a:gd name="connsiteX50" fmla="*/ 396742 w 627351"/>
                  <a:gd name="connsiteY50" fmla="*/ 956345 h 1654951"/>
                  <a:gd name="connsiteX51" fmla="*/ 417091 w 627351"/>
                  <a:gd name="connsiteY51" fmla="*/ 949562 h 1654951"/>
                  <a:gd name="connsiteX52" fmla="*/ 430656 w 627351"/>
                  <a:gd name="connsiteY52" fmla="*/ 963127 h 1654951"/>
                  <a:gd name="connsiteX53" fmla="*/ 434047 w 627351"/>
                  <a:gd name="connsiteY53" fmla="*/ 983475 h 1654951"/>
                  <a:gd name="connsiteX54" fmla="*/ 447612 w 627351"/>
                  <a:gd name="connsiteY54" fmla="*/ 1010605 h 1654951"/>
                  <a:gd name="connsiteX55" fmla="*/ 457786 w 627351"/>
                  <a:gd name="connsiteY55" fmla="*/ 1058083 h 1654951"/>
                  <a:gd name="connsiteX56" fmla="*/ 491699 w 627351"/>
                  <a:gd name="connsiteY56" fmla="*/ 1064866 h 1654951"/>
                  <a:gd name="connsiteX57" fmla="*/ 508655 w 627351"/>
                  <a:gd name="connsiteY57" fmla="*/ 1102170 h 1654951"/>
                  <a:gd name="connsiteX58" fmla="*/ 481524 w 627351"/>
                  <a:gd name="connsiteY58" fmla="*/ 1125909 h 1654951"/>
                  <a:gd name="connsiteX59" fmla="*/ 478133 w 627351"/>
                  <a:gd name="connsiteY59" fmla="*/ 1153040 h 1654951"/>
                  <a:gd name="connsiteX60" fmla="*/ 498482 w 627351"/>
                  <a:gd name="connsiteY60" fmla="*/ 1186952 h 1654951"/>
                  <a:gd name="connsiteX61" fmla="*/ 535785 w 627351"/>
                  <a:gd name="connsiteY61" fmla="*/ 1186952 h 1654951"/>
                  <a:gd name="connsiteX62" fmla="*/ 539178 w 627351"/>
                  <a:gd name="connsiteY62" fmla="*/ 1231040 h 1654951"/>
                  <a:gd name="connsiteX63" fmla="*/ 583264 w 627351"/>
                  <a:gd name="connsiteY63" fmla="*/ 1258170 h 1654951"/>
                  <a:gd name="connsiteX64" fmla="*/ 600221 w 627351"/>
                  <a:gd name="connsiteY64" fmla="*/ 1292082 h 1654951"/>
                  <a:gd name="connsiteX65" fmla="*/ 596830 w 627351"/>
                  <a:gd name="connsiteY65" fmla="*/ 1342952 h 1654951"/>
                  <a:gd name="connsiteX66" fmla="*/ 583264 w 627351"/>
                  <a:gd name="connsiteY66" fmla="*/ 1346343 h 1654951"/>
                  <a:gd name="connsiteX67" fmla="*/ 569699 w 627351"/>
                  <a:gd name="connsiteY67" fmla="*/ 1376865 h 1654951"/>
                  <a:gd name="connsiteX68" fmla="*/ 579873 w 627351"/>
                  <a:gd name="connsiteY68" fmla="*/ 1390430 h 1654951"/>
                  <a:gd name="connsiteX69" fmla="*/ 613786 w 627351"/>
                  <a:gd name="connsiteY69" fmla="*/ 1434517 h 1654951"/>
                  <a:gd name="connsiteX70" fmla="*/ 549352 w 627351"/>
                  <a:gd name="connsiteY70" fmla="*/ 1441299 h 1654951"/>
                  <a:gd name="connsiteX71" fmla="*/ 566308 w 627351"/>
                  <a:gd name="connsiteY71" fmla="*/ 1475213 h 1654951"/>
                  <a:gd name="connsiteX72" fmla="*/ 562916 w 627351"/>
                  <a:gd name="connsiteY72" fmla="*/ 1532864 h 1654951"/>
                  <a:gd name="connsiteX73" fmla="*/ 522222 w 627351"/>
                  <a:gd name="connsiteY73" fmla="*/ 1553212 h 1654951"/>
                  <a:gd name="connsiteX74" fmla="*/ 525466 w 627351"/>
                  <a:gd name="connsiteY74" fmla="*/ 1595398 h 1654951"/>
                  <a:gd name="connsiteX75" fmla="*/ 481524 w 627351"/>
                  <a:gd name="connsiteY75" fmla="*/ 1590516 h 1654951"/>
                  <a:gd name="connsiteX76" fmla="*/ 464568 w 627351"/>
                  <a:gd name="connsiteY76" fmla="*/ 1610864 h 1654951"/>
                  <a:gd name="connsiteX77" fmla="*/ 386569 w 627351"/>
                  <a:gd name="connsiteY77" fmla="*/ 1654951 h 1654951"/>
                  <a:gd name="connsiteX78" fmla="*/ 352655 w 627351"/>
                  <a:gd name="connsiteY78" fmla="*/ 1651560 h 1654951"/>
                  <a:gd name="connsiteX79" fmla="*/ 322134 w 627351"/>
                  <a:gd name="connsiteY79" fmla="*/ 1621038 h 1654951"/>
                  <a:gd name="connsiteX80" fmla="*/ 301785 w 627351"/>
                  <a:gd name="connsiteY80" fmla="*/ 1624429 h 1654951"/>
                  <a:gd name="connsiteX81" fmla="*/ 250917 w 627351"/>
                  <a:gd name="connsiteY81" fmla="*/ 1580342 h 1654951"/>
                  <a:gd name="connsiteX82" fmla="*/ 183089 w 627351"/>
                  <a:gd name="connsiteY82" fmla="*/ 1604081 h 1654951"/>
                  <a:gd name="connsiteX83" fmla="*/ 142395 w 627351"/>
                  <a:gd name="connsiteY83" fmla="*/ 1637995 h 1654951"/>
                  <a:gd name="connsiteX84" fmla="*/ 111872 w 627351"/>
                  <a:gd name="connsiteY84" fmla="*/ 1624429 h 1654951"/>
                  <a:gd name="connsiteX85" fmla="*/ 105090 w 627351"/>
                  <a:gd name="connsiteY85" fmla="*/ 1590516 h 1654951"/>
                  <a:gd name="connsiteX86" fmla="*/ 40655 w 627351"/>
                  <a:gd name="connsiteY86" fmla="*/ 1559995 h 1654951"/>
                  <a:gd name="connsiteX87" fmla="*/ 16916 w 627351"/>
                  <a:gd name="connsiteY87" fmla="*/ 1573560 h 1654951"/>
                  <a:gd name="connsiteX88" fmla="*/ 0 w 627351"/>
                  <a:gd name="connsiteY88" fmla="*/ 1563410 h 1654951"/>
                  <a:gd name="connsiteX89" fmla="*/ 0 w 627351"/>
                  <a:gd name="connsiteY89" fmla="*/ 121442 h 1654951"/>
                  <a:gd name="connsiteX90" fmla="*/ 16238 w 627351"/>
                  <a:gd name="connsiteY90" fmla="*/ 113948 h 1654951"/>
                  <a:gd name="connsiteX91" fmla="*/ 29803 w 627351"/>
                  <a:gd name="connsiteY91" fmla="*/ 75965 h 1654951"/>
                  <a:gd name="connsiteX92" fmla="*/ 81351 w 627351"/>
                  <a:gd name="connsiteY92" fmla="*/ 18991 h 1654951"/>
                  <a:gd name="connsiteX93" fmla="*/ 119333 w 627351"/>
                  <a:gd name="connsiteY93" fmla="*/ 18991 h 1654951"/>
                  <a:gd name="connsiteX94" fmla="*/ 146464 w 627351"/>
                  <a:gd name="connsiteY94" fmla="*/ 43409 h 1654951"/>
                  <a:gd name="connsiteX95" fmla="*/ 179020 w 627351"/>
                  <a:gd name="connsiteY95" fmla="*/ 10852 h 1654951"/>
                  <a:gd name="connsiteX96" fmla="*/ 195299 w 627351"/>
                  <a:gd name="connsiteY96" fmla="*/ 16278 h 1654951"/>
                  <a:gd name="connsiteX0" fmla="*/ 301526 w 714587"/>
                  <a:gd name="connsiteY0" fmla="*/ 0 h 1654951"/>
                  <a:gd name="connsiteX1" fmla="*/ 315091 w 714587"/>
                  <a:gd name="connsiteY1" fmla="*/ 10852 h 1654951"/>
                  <a:gd name="connsiteX2" fmla="*/ 339509 w 714587"/>
                  <a:gd name="connsiteY2" fmla="*/ 2713 h 1654951"/>
                  <a:gd name="connsiteX3" fmla="*/ 355787 w 714587"/>
                  <a:gd name="connsiteY3" fmla="*/ 5426 h 1654951"/>
                  <a:gd name="connsiteX4" fmla="*/ 339509 w 714587"/>
                  <a:gd name="connsiteY4" fmla="*/ 48835 h 1654951"/>
                  <a:gd name="connsiteX5" fmla="*/ 385631 w 714587"/>
                  <a:gd name="connsiteY5" fmla="*/ 40696 h 1654951"/>
                  <a:gd name="connsiteX6" fmla="*/ 404622 w 714587"/>
                  <a:gd name="connsiteY6" fmla="*/ 37983 h 1654951"/>
                  <a:gd name="connsiteX7" fmla="*/ 401909 w 714587"/>
                  <a:gd name="connsiteY7" fmla="*/ 21705 h 1654951"/>
                  <a:gd name="connsiteX8" fmla="*/ 434465 w 714587"/>
                  <a:gd name="connsiteY8" fmla="*/ 5426 h 1654951"/>
                  <a:gd name="connsiteX9" fmla="*/ 439891 w 714587"/>
                  <a:gd name="connsiteY9" fmla="*/ 43409 h 1654951"/>
                  <a:gd name="connsiteX10" fmla="*/ 496865 w 714587"/>
                  <a:gd name="connsiteY10" fmla="*/ 70539 h 1654951"/>
                  <a:gd name="connsiteX11" fmla="*/ 521283 w 714587"/>
                  <a:gd name="connsiteY11" fmla="*/ 54261 h 1654951"/>
                  <a:gd name="connsiteX12" fmla="*/ 548413 w 714587"/>
                  <a:gd name="connsiteY12" fmla="*/ 56974 h 1654951"/>
                  <a:gd name="connsiteX13" fmla="*/ 597248 w 714587"/>
                  <a:gd name="connsiteY13" fmla="*/ 103096 h 1654951"/>
                  <a:gd name="connsiteX14" fmla="*/ 646083 w 714587"/>
                  <a:gd name="connsiteY14" fmla="*/ 100382 h 1654951"/>
                  <a:gd name="connsiteX15" fmla="*/ 641380 w 714587"/>
                  <a:gd name="connsiteY15" fmla="*/ 100644 h 1654951"/>
                  <a:gd name="connsiteX16" fmla="*/ 646761 w 714587"/>
                  <a:gd name="connsiteY16" fmla="*/ 125478 h 1654951"/>
                  <a:gd name="connsiteX17" fmla="*/ 680675 w 714587"/>
                  <a:gd name="connsiteY17" fmla="*/ 135652 h 1654951"/>
                  <a:gd name="connsiteX18" fmla="*/ 684066 w 714587"/>
                  <a:gd name="connsiteY18" fmla="*/ 156000 h 1654951"/>
                  <a:gd name="connsiteX19" fmla="*/ 714587 w 714587"/>
                  <a:gd name="connsiteY19" fmla="*/ 183130 h 1654951"/>
                  <a:gd name="connsiteX20" fmla="*/ 711196 w 714587"/>
                  <a:gd name="connsiteY20" fmla="*/ 230608 h 1654951"/>
                  <a:gd name="connsiteX21" fmla="*/ 633196 w 714587"/>
                  <a:gd name="connsiteY21" fmla="*/ 335739 h 1654951"/>
                  <a:gd name="connsiteX22" fmla="*/ 629805 w 714587"/>
                  <a:gd name="connsiteY22" fmla="*/ 366260 h 1654951"/>
                  <a:gd name="connsiteX23" fmla="*/ 650152 w 714587"/>
                  <a:gd name="connsiteY23" fmla="*/ 373042 h 1654951"/>
                  <a:gd name="connsiteX24" fmla="*/ 650152 w 714587"/>
                  <a:gd name="connsiteY24" fmla="*/ 417130 h 1654951"/>
                  <a:gd name="connsiteX25" fmla="*/ 623021 w 714587"/>
                  <a:gd name="connsiteY25" fmla="*/ 413738 h 1654951"/>
                  <a:gd name="connsiteX26" fmla="*/ 606065 w 714587"/>
                  <a:gd name="connsiteY26" fmla="*/ 437477 h 1654951"/>
                  <a:gd name="connsiteX27" fmla="*/ 612849 w 714587"/>
                  <a:gd name="connsiteY27" fmla="*/ 461216 h 1654951"/>
                  <a:gd name="connsiteX28" fmla="*/ 609458 w 714587"/>
                  <a:gd name="connsiteY28" fmla="*/ 481564 h 1654951"/>
                  <a:gd name="connsiteX29" fmla="*/ 639979 w 714587"/>
                  <a:gd name="connsiteY29" fmla="*/ 522259 h 1654951"/>
                  <a:gd name="connsiteX30" fmla="*/ 673891 w 714587"/>
                  <a:gd name="connsiteY30" fmla="*/ 532433 h 1654951"/>
                  <a:gd name="connsiteX31" fmla="*/ 650152 w 714587"/>
                  <a:gd name="connsiteY31" fmla="*/ 583302 h 1654951"/>
                  <a:gd name="connsiteX32" fmla="*/ 650152 w 714587"/>
                  <a:gd name="connsiteY32" fmla="*/ 613824 h 1654951"/>
                  <a:gd name="connsiteX33" fmla="*/ 599283 w 714587"/>
                  <a:gd name="connsiteY33" fmla="*/ 640954 h 1654951"/>
                  <a:gd name="connsiteX34" fmla="*/ 568760 w 714587"/>
                  <a:gd name="connsiteY34" fmla="*/ 712172 h 1654951"/>
                  <a:gd name="connsiteX35" fmla="*/ 551804 w 714587"/>
                  <a:gd name="connsiteY35" fmla="*/ 712172 h 1654951"/>
                  <a:gd name="connsiteX36" fmla="*/ 531457 w 714587"/>
                  <a:gd name="connsiteY36" fmla="*/ 735910 h 1654951"/>
                  <a:gd name="connsiteX37" fmla="*/ 528066 w 714587"/>
                  <a:gd name="connsiteY37" fmla="*/ 769824 h 1654951"/>
                  <a:gd name="connsiteX38" fmla="*/ 507718 w 714587"/>
                  <a:gd name="connsiteY38" fmla="*/ 773215 h 1654951"/>
                  <a:gd name="connsiteX39" fmla="*/ 473805 w 714587"/>
                  <a:gd name="connsiteY39" fmla="*/ 759650 h 1654951"/>
                  <a:gd name="connsiteX40" fmla="*/ 433108 w 714587"/>
                  <a:gd name="connsiteY40" fmla="*/ 763041 h 1654951"/>
                  <a:gd name="connsiteX41" fmla="*/ 409370 w 714587"/>
                  <a:gd name="connsiteY41" fmla="*/ 786780 h 1654951"/>
                  <a:gd name="connsiteX42" fmla="*/ 412761 w 714587"/>
                  <a:gd name="connsiteY42" fmla="*/ 827475 h 1654951"/>
                  <a:gd name="connsiteX43" fmla="*/ 399196 w 714587"/>
                  <a:gd name="connsiteY43" fmla="*/ 837650 h 1654951"/>
                  <a:gd name="connsiteX44" fmla="*/ 372065 w 714587"/>
                  <a:gd name="connsiteY44" fmla="*/ 837650 h 1654951"/>
                  <a:gd name="connsiteX45" fmla="*/ 358500 w 714587"/>
                  <a:gd name="connsiteY45" fmla="*/ 878345 h 1654951"/>
                  <a:gd name="connsiteX46" fmla="*/ 385631 w 714587"/>
                  <a:gd name="connsiteY46" fmla="*/ 898692 h 1654951"/>
                  <a:gd name="connsiteX47" fmla="*/ 433108 w 714587"/>
                  <a:gd name="connsiteY47" fmla="*/ 898692 h 1654951"/>
                  <a:gd name="connsiteX48" fmla="*/ 436500 w 714587"/>
                  <a:gd name="connsiteY48" fmla="*/ 929214 h 1654951"/>
                  <a:gd name="connsiteX49" fmla="*/ 470413 w 714587"/>
                  <a:gd name="connsiteY49" fmla="*/ 929214 h 1654951"/>
                  <a:gd name="connsiteX50" fmla="*/ 483978 w 714587"/>
                  <a:gd name="connsiteY50" fmla="*/ 956345 h 1654951"/>
                  <a:gd name="connsiteX51" fmla="*/ 504327 w 714587"/>
                  <a:gd name="connsiteY51" fmla="*/ 949562 h 1654951"/>
                  <a:gd name="connsiteX52" fmla="*/ 517892 w 714587"/>
                  <a:gd name="connsiteY52" fmla="*/ 963127 h 1654951"/>
                  <a:gd name="connsiteX53" fmla="*/ 521283 w 714587"/>
                  <a:gd name="connsiteY53" fmla="*/ 983475 h 1654951"/>
                  <a:gd name="connsiteX54" fmla="*/ 534848 w 714587"/>
                  <a:gd name="connsiteY54" fmla="*/ 1010605 h 1654951"/>
                  <a:gd name="connsiteX55" fmla="*/ 545022 w 714587"/>
                  <a:gd name="connsiteY55" fmla="*/ 1058083 h 1654951"/>
                  <a:gd name="connsiteX56" fmla="*/ 578935 w 714587"/>
                  <a:gd name="connsiteY56" fmla="*/ 1064866 h 1654951"/>
                  <a:gd name="connsiteX57" fmla="*/ 595891 w 714587"/>
                  <a:gd name="connsiteY57" fmla="*/ 1102170 h 1654951"/>
                  <a:gd name="connsiteX58" fmla="*/ 568760 w 714587"/>
                  <a:gd name="connsiteY58" fmla="*/ 1125909 h 1654951"/>
                  <a:gd name="connsiteX59" fmla="*/ 565369 w 714587"/>
                  <a:gd name="connsiteY59" fmla="*/ 1153040 h 1654951"/>
                  <a:gd name="connsiteX60" fmla="*/ 585718 w 714587"/>
                  <a:gd name="connsiteY60" fmla="*/ 1186952 h 1654951"/>
                  <a:gd name="connsiteX61" fmla="*/ 623021 w 714587"/>
                  <a:gd name="connsiteY61" fmla="*/ 1186952 h 1654951"/>
                  <a:gd name="connsiteX62" fmla="*/ 626414 w 714587"/>
                  <a:gd name="connsiteY62" fmla="*/ 1231040 h 1654951"/>
                  <a:gd name="connsiteX63" fmla="*/ 670500 w 714587"/>
                  <a:gd name="connsiteY63" fmla="*/ 1258170 h 1654951"/>
                  <a:gd name="connsiteX64" fmla="*/ 687457 w 714587"/>
                  <a:gd name="connsiteY64" fmla="*/ 1292082 h 1654951"/>
                  <a:gd name="connsiteX65" fmla="*/ 684066 w 714587"/>
                  <a:gd name="connsiteY65" fmla="*/ 1342952 h 1654951"/>
                  <a:gd name="connsiteX66" fmla="*/ 670500 w 714587"/>
                  <a:gd name="connsiteY66" fmla="*/ 1346343 h 1654951"/>
                  <a:gd name="connsiteX67" fmla="*/ 656935 w 714587"/>
                  <a:gd name="connsiteY67" fmla="*/ 1376865 h 1654951"/>
                  <a:gd name="connsiteX68" fmla="*/ 667109 w 714587"/>
                  <a:gd name="connsiteY68" fmla="*/ 1390430 h 1654951"/>
                  <a:gd name="connsiteX69" fmla="*/ 701022 w 714587"/>
                  <a:gd name="connsiteY69" fmla="*/ 1434517 h 1654951"/>
                  <a:gd name="connsiteX70" fmla="*/ 636588 w 714587"/>
                  <a:gd name="connsiteY70" fmla="*/ 1441299 h 1654951"/>
                  <a:gd name="connsiteX71" fmla="*/ 653544 w 714587"/>
                  <a:gd name="connsiteY71" fmla="*/ 1475213 h 1654951"/>
                  <a:gd name="connsiteX72" fmla="*/ 650152 w 714587"/>
                  <a:gd name="connsiteY72" fmla="*/ 1532864 h 1654951"/>
                  <a:gd name="connsiteX73" fmla="*/ 609458 w 714587"/>
                  <a:gd name="connsiteY73" fmla="*/ 1553212 h 1654951"/>
                  <a:gd name="connsiteX74" fmla="*/ 612702 w 714587"/>
                  <a:gd name="connsiteY74" fmla="*/ 1595398 h 1654951"/>
                  <a:gd name="connsiteX75" fmla="*/ 568760 w 714587"/>
                  <a:gd name="connsiteY75" fmla="*/ 1590516 h 1654951"/>
                  <a:gd name="connsiteX76" fmla="*/ 551804 w 714587"/>
                  <a:gd name="connsiteY76" fmla="*/ 1610864 h 1654951"/>
                  <a:gd name="connsiteX77" fmla="*/ 473805 w 714587"/>
                  <a:gd name="connsiteY77" fmla="*/ 1654951 h 1654951"/>
                  <a:gd name="connsiteX78" fmla="*/ 439891 w 714587"/>
                  <a:gd name="connsiteY78" fmla="*/ 1651560 h 1654951"/>
                  <a:gd name="connsiteX79" fmla="*/ 409370 w 714587"/>
                  <a:gd name="connsiteY79" fmla="*/ 1621038 h 1654951"/>
                  <a:gd name="connsiteX80" fmla="*/ 389021 w 714587"/>
                  <a:gd name="connsiteY80" fmla="*/ 1624429 h 1654951"/>
                  <a:gd name="connsiteX81" fmla="*/ 338153 w 714587"/>
                  <a:gd name="connsiteY81" fmla="*/ 1580342 h 1654951"/>
                  <a:gd name="connsiteX82" fmla="*/ 270325 w 714587"/>
                  <a:gd name="connsiteY82" fmla="*/ 1604081 h 1654951"/>
                  <a:gd name="connsiteX83" fmla="*/ 229631 w 714587"/>
                  <a:gd name="connsiteY83" fmla="*/ 1637995 h 1654951"/>
                  <a:gd name="connsiteX84" fmla="*/ 199108 w 714587"/>
                  <a:gd name="connsiteY84" fmla="*/ 1624429 h 1654951"/>
                  <a:gd name="connsiteX85" fmla="*/ 192326 w 714587"/>
                  <a:gd name="connsiteY85" fmla="*/ 1590516 h 1654951"/>
                  <a:gd name="connsiteX86" fmla="*/ 127891 w 714587"/>
                  <a:gd name="connsiteY86" fmla="*/ 1559995 h 1654951"/>
                  <a:gd name="connsiteX87" fmla="*/ 104152 w 714587"/>
                  <a:gd name="connsiteY87" fmla="*/ 1573560 h 1654951"/>
                  <a:gd name="connsiteX88" fmla="*/ 87236 w 714587"/>
                  <a:gd name="connsiteY88" fmla="*/ 1563410 h 1654951"/>
                  <a:gd name="connsiteX89" fmla="*/ 0 w 714587"/>
                  <a:gd name="connsiteY89" fmla="*/ 814788 h 1654951"/>
                  <a:gd name="connsiteX90" fmla="*/ 87236 w 714587"/>
                  <a:gd name="connsiteY90" fmla="*/ 121442 h 1654951"/>
                  <a:gd name="connsiteX91" fmla="*/ 103474 w 714587"/>
                  <a:gd name="connsiteY91" fmla="*/ 113948 h 1654951"/>
                  <a:gd name="connsiteX92" fmla="*/ 117039 w 714587"/>
                  <a:gd name="connsiteY92" fmla="*/ 75965 h 1654951"/>
                  <a:gd name="connsiteX93" fmla="*/ 168587 w 714587"/>
                  <a:gd name="connsiteY93" fmla="*/ 18991 h 1654951"/>
                  <a:gd name="connsiteX94" fmla="*/ 206569 w 714587"/>
                  <a:gd name="connsiteY94" fmla="*/ 18991 h 1654951"/>
                  <a:gd name="connsiteX95" fmla="*/ 233700 w 714587"/>
                  <a:gd name="connsiteY95" fmla="*/ 43409 h 1654951"/>
                  <a:gd name="connsiteX96" fmla="*/ 266256 w 714587"/>
                  <a:gd name="connsiteY96" fmla="*/ 10852 h 1654951"/>
                  <a:gd name="connsiteX97" fmla="*/ 282535 w 714587"/>
                  <a:gd name="connsiteY97" fmla="*/ 16278 h 1654951"/>
                  <a:gd name="connsiteX98" fmla="*/ 301526 w 714587"/>
                  <a:gd name="connsiteY98" fmla="*/ 0 h 1654951"/>
                  <a:gd name="connsiteX0" fmla="*/ 0 w 714587"/>
                  <a:gd name="connsiteY0" fmla="*/ 814788 h 1654951"/>
                  <a:gd name="connsiteX1" fmla="*/ 87236 w 714587"/>
                  <a:gd name="connsiteY1" fmla="*/ 121442 h 1654951"/>
                  <a:gd name="connsiteX2" fmla="*/ 103474 w 714587"/>
                  <a:gd name="connsiteY2" fmla="*/ 113948 h 1654951"/>
                  <a:gd name="connsiteX3" fmla="*/ 117039 w 714587"/>
                  <a:gd name="connsiteY3" fmla="*/ 75965 h 1654951"/>
                  <a:gd name="connsiteX4" fmla="*/ 168587 w 714587"/>
                  <a:gd name="connsiteY4" fmla="*/ 18991 h 1654951"/>
                  <a:gd name="connsiteX5" fmla="*/ 206569 w 714587"/>
                  <a:gd name="connsiteY5" fmla="*/ 18991 h 1654951"/>
                  <a:gd name="connsiteX6" fmla="*/ 233700 w 714587"/>
                  <a:gd name="connsiteY6" fmla="*/ 43409 h 1654951"/>
                  <a:gd name="connsiteX7" fmla="*/ 266256 w 714587"/>
                  <a:gd name="connsiteY7" fmla="*/ 10852 h 1654951"/>
                  <a:gd name="connsiteX8" fmla="*/ 282535 w 714587"/>
                  <a:gd name="connsiteY8" fmla="*/ 16278 h 1654951"/>
                  <a:gd name="connsiteX9" fmla="*/ 301526 w 714587"/>
                  <a:gd name="connsiteY9" fmla="*/ 0 h 1654951"/>
                  <a:gd name="connsiteX10" fmla="*/ 315091 w 714587"/>
                  <a:gd name="connsiteY10" fmla="*/ 10852 h 1654951"/>
                  <a:gd name="connsiteX11" fmla="*/ 339509 w 714587"/>
                  <a:gd name="connsiteY11" fmla="*/ 2713 h 1654951"/>
                  <a:gd name="connsiteX12" fmla="*/ 355787 w 714587"/>
                  <a:gd name="connsiteY12" fmla="*/ 5426 h 1654951"/>
                  <a:gd name="connsiteX13" fmla="*/ 339509 w 714587"/>
                  <a:gd name="connsiteY13" fmla="*/ 48835 h 1654951"/>
                  <a:gd name="connsiteX14" fmla="*/ 385631 w 714587"/>
                  <a:gd name="connsiteY14" fmla="*/ 40696 h 1654951"/>
                  <a:gd name="connsiteX15" fmla="*/ 404622 w 714587"/>
                  <a:gd name="connsiteY15" fmla="*/ 37983 h 1654951"/>
                  <a:gd name="connsiteX16" fmla="*/ 401909 w 714587"/>
                  <a:gd name="connsiteY16" fmla="*/ 21705 h 1654951"/>
                  <a:gd name="connsiteX17" fmla="*/ 434465 w 714587"/>
                  <a:gd name="connsiteY17" fmla="*/ 5426 h 1654951"/>
                  <a:gd name="connsiteX18" fmla="*/ 439891 w 714587"/>
                  <a:gd name="connsiteY18" fmla="*/ 43409 h 1654951"/>
                  <a:gd name="connsiteX19" fmla="*/ 496865 w 714587"/>
                  <a:gd name="connsiteY19" fmla="*/ 70539 h 1654951"/>
                  <a:gd name="connsiteX20" fmla="*/ 521283 w 714587"/>
                  <a:gd name="connsiteY20" fmla="*/ 54261 h 1654951"/>
                  <a:gd name="connsiteX21" fmla="*/ 548413 w 714587"/>
                  <a:gd name="connsiteY21" fmla="*/ 56974 h 1654951"/>
                  <a:gd name="connsiteX22" fmla="*/ 597248 w 714587"/>
                  <a:gd name="connsiteY22" fmla="*/ 103096 h 1654951"/>
                  <a:gd name="connsiteX23" fmla="*/ 646083 w 714587"/>
                  <a:gd name="connsiteY23" fmla="*/ 100382 h 1654951"/>
                  <a:gd name="connsiteX24" fmla="*/ 641380 w 714587"/>
                  <a:gd name="connsiteY24" fmla="*/ 100644 h 1654951"/>
                  <a:gd name="connsiteX25" fmla="*/ 646761 w 714587"/>
                  <a:gd name="connsiteY25" fmla="*/ 125478 h 1654951"/>
                  <a:gd name="connsiteX26" fmla="*/ 680675 w 714587"/>
                  <a:gd name="connsiteY26" fmla="*/ 135652 h 1654951"/>
                  <a:gd name="connsiteX27" fmla="*/ 684066 w 714587"/>
                  <a:gd name="connsiteY27" fmla="*/ 156000 h 1654951"/>
                  <a:gd name="connsiteX28" fmla="*/ 714587 w 714587"/>
                  <a:gd name="connsiteY28" fmla="*/ 183130 h 1654951"/>
                  <a:gd name="connsiteX29" fmla="*/ 711196 w 714587"/>
                  <a:gd name="connsiteY29" fmla="*/ 230608 h 1654951"/>
                  <a:gd name="connsiteX30" fmla="*/ 633196 w 714587"/>
                  <a:gd name="connsiteY30" fmla="*/ 335739 h 1654951"/>
                  <a:gd name="connsiteX31" fmla="*/ 629805 w 714587"/>
                  <a:gd name="connsiteY31" fmla="*/ 366260 h 1654951"/>
                  <a:gd name="connsiteX32" fmla="*/ 650152 w 714587"/>
                  <a:gd name="connsiteY32" fmla="*/ 373042 h 1654951"/>
                  <a:gd name="connsiteX33" fmla="*/ 650152 w 714587"/>
                  <a:gd name="connsiteY33" fmla="*/ 417130 h 1654951"/>
                  <a:gd name="connsiteX34" fmla="*/ 623021 w 714587"/>
                  <a:gd name="connsiteY34" fmla="*/ 413738 h 1654951"/>
                  <a:gd name="connsiteX35" fmla="*/ 606065 w 714587"/>
                  <a:gd name="connsiteY35" fmla="*/ 437477 h 1654951"/>
                  <a:gd name="connsiteX36" fmla="*/ 612849 w 714587"/>
                  <a:gd name="connsiteY36" fmla="*/ 461216 h 1654951"/>
                  <a:gd name="connsiteX37" fmla="*/ 609458 w 714587"/>
                  <a:gd name="connsiteY37" fmla="*/ 481564 h 1654951"/>
                  <a:gd name="connsiteX38" fmla="*/ 639979 w 714587"/>
                  <a:gd name="connsiteY38" fmla="*/ 522259 h 1654951"/>
                  <a:gd name="connsiteX39" fmla="*/ 673891 w 714587"/>
                  <a:gd name="connsiteY39" fmla="*/ 532433 h 1654951"/>
                  <a:gd name="connsiteX40" fmla="*/ 650152 w 714587"/>
                  <a:gd name="connsiteY40" fmla="*/ 583302 h 1654951"/>
                  <a:gd name="connsiteX41" fmla="*/ 650152 w 714587"/>
                  <a:gd name="connsiteY41" fmla="*/ 613824 h 1654951"/>
                  <a:gd name="connsiteX42" fmla="*/ 599283 w 714587"/>
                  <a:gd name="connsiteY42" fmla="*/ 640954 h 1654951"/>
                  <a:gd name="connsiteX43" fmla="*/ 568760 w 714587"/>
                  <a:gd name="connsiteY43" fmla="*/ 712172 h 1654951"/>
                  <a:gd name="connsiteX44" fmla="*/ 551804 w 714587"/>
                  <a:gd name="connsiteY44" fmla="*/ 712172 h 1654951"/>
                  <a:gd name="connsiteX45" fmla="*/ 531457 w 714587"/>
                  <a:gd name="connsiteY45" fmla="*/ 735910 h 1654951"/>
                  <a:gd name="connsiteX46" fmla="*/ 528066 w 714587"/>
                  <a:gd name="connsiteY46" fmla="*/ 769824 h 1654951"/>
                  <a:gd name="connsiteX47" fmla="*/ 507718 w 714587"/>
                  <a:gd name="connsiteY47" fmla="*/ 773215 h 1654951"/>
                  <a:gd name="connsiteX48" fmla="*/ 473805 w 714587"/>
                  <a:gd name="connsiteY48" fmla="*/ 759650 h 1654951"/>
                  <a:gd name="connsiteX49" fmla="*/ 433108 w 714587"/>
                  <a:gd name="connsiteY49" fmla="*/ 763041 h 1654951"/>
                  <a:gd name="connsiteX50" fmla="*/ 409370 w 714587"/>
                  <a:gd name="connsiteY50" fmla="*/ 786780 h 1654951"/>
                  <a:gd name="connsiteX51" fmla="*/ 412761 w 714587"/>
                  <a:gd name="connsiteY51" fmla="*/ 827475 h 1654951"/>
                  <a:gd name="connsiteX52" fmla="*/ 399196 w 714587"/>
                  <a:gd name="connsiteY52" fmla="*/ 837650 h 1654951"/>
                  <a:gd name="connsiteX53" fmla="*/ 372065 w 714587"/>
                  <a:gd name="connsiteY53" fmla="*/ 837650 h 1654951"/>
                  <a:gd name="connsiteX54" fmla="*/ 358500 w 714587"/>
                  <a:gd name="connsiteY54" fmla="*/ 878345 h 1654951"/>
                  <a:gd name="connsiteX55" fmla="*/ 385631 w 714587"/>
                  <a:gd name="connsiteY55" fmla="*/ 898692 h 1654951"/>
                  <a:gd name="connsiteX56" fmla="*/ 433108 w 714587"/>
                  <a:gd name="connsiteY56" fmla="*/ 898692 h 1654951"/>
                  <a:gd name="connsiteX57" fmla="*/ 436500 w 714587"/>
                  <a:gd name="connsiteY57" fmla="*/ 929214 h 1654951"/>
                  <a:gd name="connsiteX58" fmla="*/ 470413 w 714587"/>
                  <a:gd name="connsiteY58" fmla="*/ 929214 h 1654951"/>
                  <a:gd name="connsiteX59" fmla="*/ 483978 w 714587"/>
                  <a:gd name="connsiteY59" fmla="*/ 956345 h 1654951"/>
                  <a:gd name="connsiteX60" fmla="*/ 504327 w 714587"/>
                  <a:gd name="connsiteY60" fmla="*/ 949562 h 1654951"/>
                  <a:gd name="connsiteX61" fmla="*/ 517892 w 714587"/>
                  <a:gd name="connsiteY61" fmla="*/ 963127 h 1654951"/>
                  <a:gd name="connsiteX62" fmla="*/ 521283 w 714587"/>
                  <a:gd name="connsiteY62" fmla="*/ 983475 h 1654951"/>
                  <a:gd name="connsiteX63" fmla="*/ 534848 w 714587"/>
                  <a:gd name="connsiteY63" fmla="*/ 1010605 h 1654951"/>
                  <a:gd name="connsiteX64" fmla="*/ 545022 w 714587"/>
                  <a:gd name="connsiteY64" fmla="*/ 1058083 h 1654951"/>
                  <a:gd name="connsiteX65" fmla="*/ 578935 w 714587"/>
                  <a:gd name="connsiteY65" fmla="*/ 1064866 h 1654951"/>
                  <a:gd name="connsiteX66" fmla="*/ 595891 w 714587"/>
                  <a:gd name="connsiteY66" fmla="*/ 1102170 h 1654951"/>
                  <a:gd name="connsiteX67" fmla="*/ 568760 w 714587"/>
                  <a:gd name="connsiteY67" fmla="*/ 1125909 h 1654951"/>
                  <a:gd name="connsiteX68" fmla="*/ 565369 w 714587"/>
                  <a:gd name="connsiteY68" fmla="*/ 1153040 h 1654951"/>
                  <a:gd name="connsiteX69" fmla="*/ 585718 w 714587"/>
                  <a:gd name="connsiteY69" fmla="*/ 1186952 h 1654951"/>
                  <a:gd name="connsiteX70" fmla="*/ 623021 w 714587"/>
                  <a:gd name="connsiteY70" fmla="*/ 1186952 h 1654951"/>
                  <a:gd name="connsiteX71" fmla="*/ 626414 w 714587"/>
                  <a:gd name="connsiteY71" fmla="*/ 1231040 h 1654951"/>
                  <a:gd name="connsiteX72" fmla="*/ 670500 w 714587"/>
                  <a:gd name="connsiteY72" fmla="*/ 1258170 h 1654951"/>
                  <a:gd name="connsiteX73" fmla="*/ 687457 w 714587"/>
                  <a:gd name="connsiteY73" fmla="*/ 1292082 h 1654951"/>
                  <a:gd name="connsiteX74" fmla="*/ 684066 w 714587"/>
                  <a:gd name="connsiteY74" fmla="*/ 1342952 h 1654951"/>
                  <a:gd name="connsiteX75" fmla="*/ 670500 w 714587"/>
                  <a:gd name="connsiteY75" fmla="*/ 1346343 h 1654951"/>
                  <a:gd name="connsiteX76" fmla="*/ 656935 w 714587"/>
                  <a:gd name="connsiteY76" fmla="*/ 1376865 h 1654951"/>
                  <a:gd name="connsiteX77" fmla="*/ 667109 w 714587"/>
                  <a:gd name="connsiteY77" fmla="*/ 1390430 h 1654951"/>
                  <a:gd name="connsiteX78" fmla="*/ 701022 w 714587"/>
                  <a:gd name="connsiteY78" fmla="*/ 1434517 h 1654951"/>
                  <a:gd name="connsiteX79" fmla="*/ 636588 w 714587"/>
                  <a:gd name="connsiteY79" fmla="*/ 1441299 h 1654951"/>
                  <a:gd name="connsiteX80" fmla="*/ 653544 w 714587"/>
                  <a:gd name="connsiteY80" fmla="*/ 1475213 h 1654951"/>
                  <a:gd name="connsiteX81" fmla="*/ 650152 w 714587"/>
                  <a:gd name="connsiteY81" fmla="*/ 1532864 h 1654951"/>
                  <a:gd name="connsiteX82" fmla="*/ 609458 w 714587"/>
                  <a:gd name="connsiteY82" fmla="*/ 1553212 h 1654951"/>
                  <a:gd name="connsiteX83" fmla="*/ 612702 w 714587"/>
                  <a:gd name="connsiteY83" fmla="*/ 1595398 h 1654951"/>
                  <a:gd name="connsiteX84" fmla="*/ 568760 w 714587"/>
                  <a:gd name="connsiteY84" fmla="*/ 1590516 h 1654951"/>
                  <a:gd name="connsiteX85" fmla="*/ 551804 w 714587"/>
                  <a:gd name="connsiteY85" fmla="*/ 1610864 h 1654951"/>
                  <a:gd name="connsiteX86" fmla="*/ 473805 w 714587"/>
                  <a:gd name="connsiteY86" fmla="*/ 1654951 h 1654951"/>
                  <a:gd name="connsiteX87" fmla="*/ 439891 w 714587"/>
                  <a:gd name="connsiteY87" fmla="*/ 1651560 h 1654951"/>
                  <a:gd name="connsiteX88" fmla="*/ 409370 w 714587"/>
                  <a:gd name="connsiteY88" fmla="*/ 1621038 h 1654951"/>
                  <a:gd name="connsiteX89" fmla="*/ 389021 w 714587"/>
                  <a:gd name="connsiteY89" fmla="*/ 1624429 h 1654951"/>
                  <a:gd name="connsiteX90" fmla="*/ 338153 w 714587"/>
                  <a:gd name="connsiteY90" fmla="*/ 1580342 h 1654951"/>
                  <a:gd name="connsiteX91" fmla="*/ 270325 w 714587"/>
                  <a:gd name="connsiteY91" fmla="*/ 1604081 h 1654951"/>
                  <a:gd name="connsiteX92" fmla="*/ 229631 w 714587"/>
                  <a:gd name="connsiteY92" fmla="*/ 1637995 h 1654951"/>
                  <a:gd name="connsiteX93" fmla="*/ 199108 w 714587"/>
                  <a:gd name="connsiteY93" fmla="*/ 1624429 h 1654951"/>
                  <a:gd name="connsiteX94" fmla="*/ 192326 w 714587"/>
                  <a:gd name="connsiteY94" fmla="*/ 1590516 h 1654951"/>
                  <a:gd name="connsiteX95" fmla="*/ 127891 w 714587"/>
                  <a:gd name="connsiteY95" fmla="*/ 1559995 h 1654951"/>
                  <a:gd name="connsiteX96" fmla="*/ 104152 w 714587"/>
                  <a:gd name="connsiteY96" fmla="*/ 1573560 h 1654951"/>
                  <a:gd name="connsiteX97" fmla="*/ 87236 w 714587"/>
                  <a:gd name="connsiteY97" fmla="*/ 1563410 h 1654951"/>
                  <a:gd name="connsiteX98" fmla="*/ 91440 w 714587"/>
                  <a:gd name="connsiteY98" fmla="*/ 906228 h 1654951"/>
                  <a:gd name="connsiteX0" fmla="*/ 37228 w 664579"/>
                  <a:gd name="connsiteY0" fmla="*/ 121442 h 1654951"/>
                  <a:gd name="connsiteX1" fmla="*/ 53466 w 664579"/>
                  <a:gd name="connsiteY1" fmla="*/ 113948 h 1654951"/>
                  <a:gd name="connsiteX2" fmla="*/ 67031 w 664579"/>
                  <a:gd name="connsiteY2" fmla="*/ 75965 h 1654951"/>
                  <a:gd name="connsiteX3" fmla="*/ 118579 w 664579"/>
                  <a:gd name="connsiteY3" fmla="*/ 18991 h 1654951"/>
                  <a:gd name="connsiteX4" fmla="*/ 156561 w 664579"/>
                  <a:gd name="connsiteY4" fmla="*/ 18991 h 1654951"/>
                  <a:gd name="connsiteX5" fmla="*/ 183692 w 664579"/>
                  <a:gd name="connsiteY5" fmla="*/ 43409 h 1654951"/>
                  <a:gd name="connsiteX6" fmla="*/ 216248 w 664579"/>
                  <a:gd name="connsiteY6" fmla="*/ 10852 h 1654951"/>
                  <a:gd name="connsiteX7" fmla="*/ 232527 w 664579"/>
                  <a:gd name="connsiteY7" fmla="*/ 16278 h 1654951"/>
                  <a:gd name="connsiteX8" fmla="*/ 251518 w 664579"/>
                  <a:gd name="connsiteY8" fmla="*/ 0 h 1654951"/>
                  <a:gd name="connsiteX9" fmla="*/ 265083 w 664579"/>
                  <a:gd name="connsiteY9" fmla="*/ 10852 h 1654951"/>
                  <a:gd name="connsiteX10" fmla="*/ 289501 w 664579"/>
                  <a:gd name="connsiteY10" fmla="*/ 2713 h 1654951"/>
                  <a:gd name="connsiteX11" fmla="*/ 305779 w 664579"/>
                  <a:gd name="connsiteY11" fmla="*/ 5426 h 1654951"/>
                  <a:gd name="connsiteX12" fmla="*/ 289501 w 664579"/>
                  <a:gd name="connsiteY12" fmla="*/ 48835 h 1654951"/>
                  <a:gd name="connsiteX13" fmla="*/ 335623 w 664579"/>
                  <a:gd name="connsiteY13" fmla="*/ 40696 h 1654951"/>
                  <a:gd name="connsiteX14" fmla="*/ 354614 w 664579"/>
                  <a:gd name="connsiteY14" fmla="*/ 37983 h 1654951"/>
                  <a:gd name="connsiteX15" fmla="*/ 351901 w 664579"/>
                  <a:gd name="connsiteY15" fmla="*/ 21705 h 1654951"/>
                  <a:gd name="connsiteX16" fmla="*/ 384457 w 664579"/>
                  <a:gd name="connsiteY16" fmla="*/ 5426 h 1654951"/>
                  <a:gd name="connsiteX17" fmla="*/ 389883 w 664579"/>
                  <a:gd name="connsiteY17" fmla="*/ 43409 h 1654951"/>
                  <a:gd name="connsiteX18" fmla="*/ 446857 w 664579"/>
                  <a:gd name="connsiteY18" fmla="*/ 70539 h 1654951"/>
                  <a:gd name="connsiteX19" fmla="*/ 471275 w 664579"/>
                  <a:gd name="connsiteY19" fmla="*/ 54261 h 1654951"/>
                  <a:gd name="connsiteX20" fmla="*/ 498405 w 664579"/>
                  <a:gd name="connsiteY20" fmla="*/ 56974 h 1654951"/>
                  <a:gd name="connsiteX21" fmla="*/ 547240 w 664579"/>
                  <a:gd name="connsiteY21" fmla="*/ 103096 h 1654951"/>
                  <a:gd name="connsiteX22" fmla="*/ 596075 w 664579"/>
                  <a:gd name="connsiteY22" fmla="*/ 100382 h 1654951"/>
                  <a:gd name="connsiteX23" fmla="*/ 591372 w 664579"/>
                  <a:gd name="connsiteY23" fmla="*/ 100644 h 1654951"/>
                  <a:gd name="connsiteX24" fmla="*/ 596753 w 664579"/>
                  <a:gd name="connsiteY24" fmla="*/ 125478 h 1654951"/>
                  <a:gd name="connsiteX25" fmla="*/ 630667 w 664579"/>
                  <a:gd name="connsiteY25" fmla="*/ 135652 h 1654951"/>
                  <a:gd name="connsiteX26" fmla="*/ 634058 w 664579"/>
                  <a:gd name="connsiteY26" fmla="*/ 156000 h 1654951"/>
                  <a:gd name="connsiteX27" fmla="*/ 664579 w 664579"/>
                  <a:gd name="connsiteY27" fmla="*/ 183130 h 1654951"/>
                  <a:gd name="connsiteX28" fmla="*/ 661188 w 664579"/>
                  <a:gd name="connsiteY28" fmla="*/ 230608 h 1654951"/>
                  <a:gd name="connsiteX29" fmla="*/ 583188 w 664579"/>
                  <a:gd name="connsiteY29" fmla="*/ 335739 h 1654951"/>
                  <a:gd name="connsiteX30" fmla="*/ 579797 w 664579"/>
                  <a:gd name="connsiteY30" fmla="*/ 366260 h 1654951"/>
                  <a:gd name="connsiteX31" fmla="*/ 600144 w 664579"/>
                  <a:gd name="connsiteY31" fmla="*/ 373042 h 1654951"/>
                  <a:gd name="connsiteX32" fmla="*/ 600144 w 664579"/>
                  <a:gd name="connsiteY32" fmla="*/ 417130 h 1654951"/>
                  <a:gd name="connsiteX33" fmla="*/ 573013 w 664579"/>
                  <a:gd name="connsiteY33" fmla="*/ 413738 h 1654951"/>
                  <a:gd name="connsiteX34" fmla="*/ 556057 w 664579"/>
                  <a:gd name="connsiteY34" fmla="*/ 437477 h 1654951"/>
                  <a:gd name="connsiteX35" fmla="*/ 562841 w 664579"/>
                  <a:gd name="connsiteY35" fmla="*/ 461216 h 1654951"/>
                  <a:gd name="connsiteX36" fmla="*/ 559450 w 664579"/>
                  <a:gd name="connsiteY36" fmla="*/ 481564 h 1654951"/>
                  <a:gd name="connsiteX37" fmla="*/ 589971 w 664579"/>
                  <a:gd name="connsiteY37" fmla="*/ 522259 h 1654951"/>
                  <a:gd name="connsiteX38" fmla="*/ 623883 w 664579"/>
                  <a:gd name="connsiteY38" fmla="*/ 532433 h 1654951"/>
                  <a:gd name="connsiteX39" fmla="*/ 600144 w 664579"/>
                  <a:gd name="connsiteY39" fmla="*/ 583302 h 1654951"/>
                  <a:gd name="connsiteX40" fmla="*/ 600144 w 664579"/>
                  <a:gd name="connsiteY40" fmla="*/ 613824 h 1654951"/>
                  <a:gd name="connsiteX41" fmla="*/ 549275 w 664579"/>
                  <a:gd name="connsiteY41" fmla="*/ 640954 h 1654951"/>
                  <a:gd name="connsiteX42" fmla="*/ 518752 w 664579"/>
                  <a:gd name="connsiteY42" fmla="*/ 712172 h 1654951"/>
                  <a:gd name="connsiteX43" fmla="*/ 501796 w 664579"/>
                  <a:gd name="connsiteY43" fmla="*/ 712172 h 1654951"/>
                  <a:gd name="connsiteX44" fmla="*/ 481449 w 664579"/>
                  <a:gd name="connsiteY44" fmla="*/ 735910 h 1654951"/>
                  <a:gd name="connsiteX45" fmla="*/ 478058 w 664579"/>
                  <a:gd name="connsiteY45" fmla="*/ 769824 h 1654951"/>
                  <a:gd name="connsiteX46" fmla="*/ 457710 w 664579"/>
                  <a:gd name="connsiteY46" fmla="*/ 773215 h 1654951"/>
                  <a:gd name="connsiteX47" fmla="*/ 423797 w 664579"/>
                  <a:gd name="connsiteY47" fmla="*/ 759650 h 1654951"/>
                  <a:gd name="connsiteX48" fmla="*/ 383100 w 664579"/>
                  <a:gd name="connsiteY48" fmla="*/ 763041 h 1654951"/>
                  <a:gd name="connsiteX49" fmla="*/ 359362 w 664579"/>
                  <a:gd name="connsiteY49" fmla="*/ 786780 h 1654951"/>
                  <a:gd name="connsiteX50" fmla="*/ 362753 w 664579"/>
                  <a:gd name="connsiteY50" fmla="*/ 827475 h 1654951"/>
                  <a:gd name="connsiteX51" fmla="*/ 349188 w 664579"/>
                  <a:gd name="connsiteY51" fmla="*/ 837650 h 1654951"/>
                  <a:gd name="connsiteX52" fmla="*/ 322057 w 664579"/>
                  <a:gd name="connsiteY52" fmla="*/ 837650 h 1654951"/>
                  <a:gd name="connsiteX53" fmla="*/ 308492 w 664579"/>
                  <a:gd name="connsiteY53" fmla="*/ 878345 h 1654951"/>
                  <a:gd name="connsiteX54" fmla="*/ 335623 w 664579"/>
                  <a:gd name="connsiteY54" fmla="*/ 898692 h 1654951"/>
                  <a:gd name="connsiteX55" fmla="*/ 383100 w 664579"/>
                  <a:gd name="connsiteY55" fmla="*/ 898692 h 1654951"/>
                  <a:gd name="connsiteX56" fmla="*/ 386492 w 664579"/>
                  <a:gd name="connsiteY56" fmla="*/ 929214 h 1654951"/>
                  <a:gd name="connsiteX57" fmla="*/ 420405 w 664579"/>
                  <a:gd name="connsiteY57" fmla="*/ 929214 h 1654951"/>
                  <a:gd name="connsiteX58" fmla="*/ 433970 w 664579"/>
                  <a:gd name="connsiteY58" fmla="*/ 956345 h 1654951"/>
                  <a:gd name="connsiteX59" fmla="*/ 454319 w 664579"/>
                  <a:gd name="connsiteY59" fmla="*/ 949562 h 1654951"/>
                  <a:gd name="connsiteX60" fmla="*/ 467884 w 664579"/>
                  <a:gd name="connsiteY60" fmla="*/ 963127 h 1654951"/>
                  <a:gd name="connsiteX61" fmla="*/ 471275 w 664579"/>
                  <a:gd name="connsiteY61" fmla="*/ 983475 h 1654951"/>
                  <a:gd name="connsiteX62" fmla="*/ 484840 w 664579"/>
                  <a:gd name="connsiteY62" fmla="*/ 1010605 h 1654951"/>
                  <a:gd name="connsiteX63" fmla="*/ 495014 w 664579"/>
                  <a:gd name="connsiteY63" fmla="*/ 1058083 h 1654951"/>
                  <a:gd name="connsiteX64" fmla="*/ 528927 w 664579"/>
                  <a:gd name="connsiteY64" fmla="*/ 1064866 h 1654951"/>
                  <a:gd name="connsiteX65" fmla="*/ 545883 w 664579"/>
                  <a:gd name="connsiteY65" fmla="*/ 1102170 h 1654951"/>
                  <a:gd name="connsiteX66" fmla="*/ 518752 w 664579"/>
                  <a:gd name="connsiteY66" fmla="*/ 1125909 h 1654951"/>
                  <a:gd name="connsiteX67" fmla="*/ 515361 w 664579"/>
                  <a:gd name="connsiteY67" fmla="*/ 1153040 h 1654951"/>
                  <a:gd name="connsiteX68" fmla="*/ 535710 w 664579"/>
                  <a:gd name="connsiteY68" fmla="*/ 1186952 h 1654951"/>
                  <a:gd name="connsiteX69" fmla="*/ 573013 w 664579"/>
                  <a:gd name="connsiteY69" fmla="*/ 1186952 h 1654951"/>
                  <a:gd name="connsiteX70" fmla="*/ 576406 w 664579"/>
                  <a:gd name="connsiteY70" fmla="*/ 1231040 h 1654951"/>
                  <a:gd name="connsiteX71" fmla="*/ 620492 w 664579"/>
                  <a:gd name="connsiteY71" fmla="*/ 1258170 h 1654951"/>
                  <a:gd name="connsiteX72" fmla="*/ 637449 w 664579"/>
                  <a:gd name="connsiteY72" fmla="*/ 1292082 h 1654951"/>
                  <a:gd name="connsiteX73" fmla="*/ 634058 w 664579"/>
                  <a:gd name="connsiteY73" fmla="*/ 1342952 h 1654951"/>
                  <a:gd name="connsiteX74" fmla="*/ 620492 w 664579"/>
                  <a:gd name="connsiteY74" fmla="*/ 1346343 h 1654951"/>
                  <a:gd name="connsiteX75" fmla="*/ 606927 w 664579"/>
                  <a:gd name="connsiteY75" fmla="*/ 1376865 h 1654951"/>
                  <a:gd name="connsiteX76" fmla="*/ 617101 w 664579"/>
                  <a:gd name="connsiteY76" fmla="*/ 1390430 h 1654951"/>
                  <a:gd name="connsiteX77" fmla="*/ 651014 w 664579"/>
                  <a:gd name="connsiteY77" fmla="*/ 1434517 h 1654951"/>
                  <a:gd name="connsiteX78" fmla="*/ 586580 w 664579"/>
                  <a:gd name="connsiteY78" fmla="*/ 1441299 h 1654951"/>
                  <a:gd name="connsiteX79" fmla="*/ 603536 w 664579"/>
                  <a:gd name="connsiteY79" fmla="*/ 1475213 h 1654951"/>
                  <a:gd name="connsiteX80" fmla="*/ 600144 w 664579"/>
                  <a:gd name="connsiteY80" fmla="*/ 1532864 h 1654951"/>
                  <a:gd name="connsiteX81" fmla="*/ 559450 w 664579"/>
                  <a:gd name="connsiteY81" fmla="*/ 1553212 h 1654951"/>
                  <a:gd name="connsiteX82" fmla="*/ 562694 w 664579"/>
                  <a:gd name="connsiteY82" fmla="*/ 1595398 h 1654951"/>
                  <a:gd name="connsiteX83" fmla="*/ 518752 w 664579"/>
                  <a:gd name="connsiteY83" fmla="*/ 1590516 h 1654951"/>
                  <a:gd name="connsiteX84" fmla="*/ 501796 w 664579"/>
                  <a:gd name="connsiteY84" fmla="*/ 1610864 h 1654951"/>
                  <a:gd name="connsiteX85" fmla="*/ 423797 w 664579"/>
                  <a:gd name="connsiteY85" fmla="*/ 1654951 h 1654951"/>
                  <a:gd name="connsiteX86" fmla="*/ 389883 w 664579"/>
                  <a:gd name="connsiteY86" fmla="*/ 1651560 h 1654951"/>
                  <a:gd name="connsiteX87" fmla="*/ 359362 w 664579"/>
                  <a:gd name="connsiteY87" fmla="*/ 1621038 h 1654951"/>
                  <a:gd name="connsiteX88" fmla="*/ 339013 w 664579"/>
                  <a:gd name="connsiteY88" fmla="*/ 1624429 h 1654951"/>
                  <a:gd name="connsiteX89" fmla="*/ 288145 w 664579"/>
                  <a:gd name="connsiteY89" fmla="*/ 1580342 h 1654951"/>
                  <a:gd name="connsiteX90" fmla="*/ 220317 w 664579"/>
                  <a:gd name="connsiteY90" fmla="*/ 1604081 h 1654951"/>
                  <a:gd name="connsiteX91" fmla="*/ 179623 w 664579"/>
                  <a:gd name="connsiteY91" fmla="*/ 1637995 h 1654951"/>
                  <a:gd name="connsiteX92" fmla="*/ 149100 w 664579"/>
                  <a:gd name="connsiteY92" fmla="*/ 1624429 h 1654951"/>
                  <a:gd name="connsiteX93" fmla="*/ 142318 w 664579"/>
                  <a:gd name="connsiteY93" fmla="*/ 1590516 h 1654951"/>
                  <a:gd name="connsiteX94" fmla="*/ 77883 w 664579"/>
                  <a:gd name="connsiteY94" fmla="*/ 1559995 h 1654951"/>
                  <a:gd name="connsiteX95" fmla="*/ 54144 w 664579"/>
                  <a:gd name="connsiteY95" fmla="*/ 1573560 h 1654951"/>
                  <a:gd name="connsiteX96" fmla="*/ 37228 w 664579"/>
                  <a:gd name="connsiteY96" fmla="*/ 1563410 h 1654951"/>
                  <a:gd name="connsiteX97" fmla="*/ 41432 w 664579"/>
                  <a:gd name="connsiteY97" fmla="*/ 906228 h 1654951"/>
                  <a:gd name="connsiteX0" fmla="*/ 0 w 627351"/>
                  <a:gd name="connsiteY0" fmla="*/ 121442 h 1654951"/>
                  <a:gd name="connsiteX1" fmla="*/ 16238 w 627351"/>
                  <a:gd name="connsiteY1" fmla="*/ 113948 h 1654951"/>
                  <a:gd name="connsiteX2" fmla="*/ 29803 w 627351"/>
                  <a:gd name="connsiteY2" fmla="*/ 75965 h 1654951"/>
                  <a:gd name="connsiteX3" fmla="*/ 81351 w 627351"/>
                  <a:gd name="connsiteY3" fmla="*/ 18991 h 1654951"/>
                  <a:gd name="connsiteX4" fmla="*/ 119333 w 627351"/>
                  <a:gd name="connsiteY4" fmla="*/ 18991 h 1654951"/>
                  <a:gd name="connsiteX5" fmla="*/ 146464 w 627351"/>
                  <a:gd name="connsiteY5" fmla="*/ 43409 h 1654951"/>
                  <a:gd name="connsiteX6" fmla="*/ 179020 w 627351"/>
                  <a:gd name="connsiteY6" fmla="*/ 10852 h 1654951"/>
                  <a:gd name="connsiteX7" fmla="*/ 195299 w 627351"/>
                  <a:gd name="connsiteY7" fmla="*/ 16278 h 1654951"/>
                  <a:gd name="connsiteX8" fmla="*/ 214290 w 627351"/>
                  <a:gd name="connsiteY8" fmla="*/ 0 h 1654951"/>
                  <a:gd name="connsiteX9" fmla="*/ 227855 w 627351"/>
                  <a:gd name="connsiteY9" fmla="*/ 10852 h 1654951"/>
                  <a:gd name="connsiteX10" fmla="*/ 252273 w 627351"/>
                  <a:gd name="connsiteY10" fmla="*/ 2713 h 1654951"/>
                  <a:gd name="connsiteX11" fmla="*/ 268551 w 627351"/>
                  <a:gd name="connsiteY11" fmla="*/ 5426 h 1654951"/>
                  <a:gd name="connsiteX12" fmla="*/ 252273 w 627351"/>
                  <a:gd name="connsiteY12" fmla="*/ 48835 h 1654951"/>
                  <a:gd name="connsiteX13" fmla="*/ 298395 w 627351"/>
                  <a:gd name="connsiteY13" fmla="*/ 40696 h 1654951"/>
                  <a:gd name="connsiteX14" fmla="*/ 317386 w 627351"/>
                  <a:gd name="connsiteY14" fmla="*/ 37983 h 1654951"/>
                  <a:gd name="connsiteX15" fmla="*/ 314673 w 627351"/>
                  <a:gd name="connsiteY15" fmla="*/ 21705 h 1654951"/>
                  <a:gd name="connsiteX16" fmla="*/ 347229 w 627351"/>
                  <a:gd name="connsiteY16" fmla="*/ 5426 h 1654951"/>
                  <a:gd name="connsiteX17" fmla="*/ 352655 w 627351"/>
                  <a:gd name="connsiteY17" fmla="*/ 43409 h 1654951"/>
                  <a:gd name="connsiteX18" fmla="*/ 409629 w 627351"/>
                  <a:gd name="connsiteY18" fmla="*/ 70539 h 1654951"/>
                  <a:gd name="connsiteX19" fmla="*/ 434047 w 627351"/>
                  <a:gd name="connsiteY19" fmla="*/ 54261 h 1654951"/>
                  <a:gd name="connsiteX20" fmla="*/ 461177 w 627351"/>
                  <a:gd name="connsiteY20" fmla="*/ 56974 h 1654951"/>
                  <a:gd name="connsiteX21" fmla="*/ 510012 w 627351"/>
                  <a:gd name="connsiteY21" fmla="*/ 103096 h 1654951"/>
                  <a:gd name="connsiteX22" fmla="*/ 558847 w 627351"/>
                  <a:gd name="connsiteY22" fmla="*/ 100382 h 1654951"/>
                  <a:gd name="connsiteX23" fmla="*/ 554144 w 627351"/>
                  <a:gd name="connsiteY23" fmla="*/ 100644 h 1654951"/>
                  <a:gd name="connsiteX24" fmla="*/ 559525 w 627351"/>
                  <a:gd name="connsiteY24" fmla="*/ 125478 h 1654951"/>
                  <a:gd name="connsiteX25" fmla="*/ 593439 w 627351"/>
                  <a:gd name="connsiteY25" fmla="*/ 135652 h 1654951"/>
                  <a:gd name="connsiteX26" fmla="*/ 596830 w 627351"/>
                  <a:gd name="connsiteY26" fmla="*/ 156000 h 1654951"/>
                  <a:gd name="connsiteX27" fmla="*/ 627351 w 627351"/>
                  <a:gd name="connsiteY27" fmla="*/ 183130 h 1654951"/>
                  <a:gd name="connsiteX28" fmla="*/ 623960 w 627351"/>
                  <a:gd name="connsiteY28" fmla="*/ 230608 h 1654951"/>
                  <a:gd name="connsiteX29" fmla="*/ 545960 w 627351"/>
                  <a:gd name="connsiteY29" fmla="*/ 335739 h 1654951"/>
                  <a:gd name="connsiteX30" fmla="*/ 542569 w 627351"/>
                  <a:gd name="connsiteY30" fmla="*/ 366260 h 1654951"/>
                  <a:gd name="connsiteX31" fmla="*/ 562916 w 627351"/>
                  <a:gd name="connsiteY31" fmla="*/ 373042 h 1654951"/>
                  <a:gd name="connsiteX32" fmla="*/ 562916 w 627351"/>
                  <a:gd name="connsiteY32" fmla="*/ 417130 h 1654951"/>
                  <a:gd name="connsiteX33" fmla="*/ 535785 w 627351"/>
                  <a:gd name="connsiteY33" fmla="*/ 413738 h 1654951"/>
                  <a:gd name="connsiteX34" fmla="*/ 518829 w 627351"/>
                  <a:gd name="connsiteY34" fmla="*/ 437477 h 1654951"/>
                  <a:gd name="connsiteX35" fmla="*/ 525613 w 627351"/>
                  <a:gd name="connsiteY35" fmla="*/ 461216 h 1654951"/>
                  <a:gd name="connsiteX36" fmla="*/ 522222 w 627351"/>
                  <a:gd name="connsiteY36" fmla="*/ 481564 h 1654951"/>
                  <a:gd name="connsiteX37" fmla="*/ 552743 w 627351"/>
                  <a:gd name="connsiteY37" fmla="*/ 522259 h 1654951"/>
                  <a:gd name="connsiteX38" fmla="*/ 586655 w 627351"/>
                  <a:gd name="connsiteY38" fmla="*/ 532433 h 1654951"/>
                  <a:gd name="connsiteX39" fmla="*/ 562916 w 627351"/>
                  <a:gd name="connsiteY39" fmla="*/ 583302 h 1654951"/>
                  <a:gd name="connsiteX40" fmla="*/ 562916 w 627351"/>
                  <a:gd name="connsiteY40" fmla="*/ 613824 h 1654951"/>
                  <a:gd name="connsiteX41" fmla="*/ 512047 w 627351"/>
                  <a:gd name="connsiteY41" fmla="*/ 640954 h 1654951"/>
                  <a:gd name="connsiteX42" fmla="*/ 481524 w 627351"/>
                  <a:gd name="connsiteY42" fmla="*/ 712172 h 1654951"/>
                  <a:gd name="connsiteX43" fmla="*/ 464568 w 627351"/>
                  <a:gd name="connsiteY43" fmla="*/ 712172 h 1654951"/>
                  <a:gd name="connsiteX44" fmla="*/ 444221 w 627351"/>
                  <a:gd name="connsiteY44" fmla="*/ 735910 h 1654951"/>
                  <a:gd name="connsiteX45" fmla="*/ 440830 w 627351"/>
                  <a:gd name="connsiteY45" fmla="*/ 769824 h 1654951"/>
                  <a:gd name="connsiteX46" fmla="*/ 420482 w 627351"/>
                  <a:gd name="connsiteY46" fmla="*/ 773215 h 1654951"/>
                  <a:gd name="connsiteX47" fmla="*/ 386569 w 627351"/>
                  <a:gd name="connsiteY47" fmla="*/ 759650 h 1654951"/>
                  <a:gd name="connsiteX48" fmla="*/ 345872 w 627351"/>
                  <a:gd name="connsiteY48" fmla="*/ 763041 h 1654951"/>
                  <a:gd name="connsiteX49" fmla="*/ 322134 w 627351"/>
                  <a:gd name="connsiteY49" fmla="*/ 786780 h 1654951"/>
                  <a:gd name="connsiteX50" fmla="*/ 325525 w 627351"/>
                  <a:gd name="connsiteY50" fmla="*/ 827475 h 1654951"/>
                  <a:gd name="connsiteX51" fmla="*/ 311960 w 627351"/>
                  <a:gd name="connsiteY51" fmla="*/ 837650 h 1654951"/>
                  <a:gd name="connsiteX52" fmla="*/ 284829 w 627351"/>
                  <a:gd name="connsiteY52" fmla="*/ 837650 h 1654951"/>
                  <a:gd name="connsiteX53" fmla="*/ 271264 w 627351"/>
                  <a:gd name="connsiteY53" fmla="*/ 878345 h 1654951"/>
                  <a:gd name="connsiteX54" fmla="*/ 298395 w 627351"/>
                  <a:gd name="connsiteY54" fmla="*/ 898692 h 1654951"/>
                  <a:gd name="connsiteX55" fmla="*/ 345872 w 627351"/>
                  <a:gd name="connsiteY55" fmla="*/ 898692 h 1654951"/>
                  <a:gd name="connsiteX56" fmla="*/ 349264 w 627351"/>
                  <a:gd name="connsiteY56" fmla="*/ 929214 h 1654951"/>
                  <a:gd name="connsiteX57" fmla="*/ 383177 w 627351"/>
                  <a:gd name="connsiteY57" fmla="*/ 929214 h 1654951"/>
                  <a:gd name="connsiteX58" fmla="*/ 396742 w 627351"/>
                  <a:gd name="connsiteY58" fmla="*/ 956345 h 1654951"/>
                  <a:gd name="connsiteX59" fmla="*/ 417091 w 627351"/>
                  <a:gd name="connsiteY59" fmla="*/ 949562 h 1654951"/>
                  <a:gd name="connsiteX60" fmla="*/ 430656 w 627351"/>
                  <a:gd name="connsiteY60" fmla="*/ 963127 h 1654951"/>
                  <a:gd name="connsiteX61" fmla="*/ 434047 w 627351"/>
                  <a:gd name="connsiteY61" fmla="*/ 983475 h 1654951"/>
                  <a:gd name="connsiteX62" fmla="*/ 447612 w 627351"/>
                  <a:gd name="connsiteY62" fmla="*/ 1010605 h 1654951"/>
                  <a:gd name="connsiteX63" fmla="*/ 457786 w 627351"/>
                  <a:gd name="connsiteY63" fmla="*/ 1058083 h 1654951"/>
                  <a:gd name="connsiteX64" fmla="*/ 491699 w 627351"/>
                  <a:gd name="connsiteY64" fmla="*/ 1064866 h 1654951"/>
                  <a:gd name="connsiteX65" fmla="*/ 508655 w 627351"/>
                  <a:gd name="connsiteY65" fmla="*/ 1102170 h 1654951"/>
                  <a:gd name="connsiteX66" fmla="*/ 481524 w 627351"/>
                  <a:gd name="connsiteY66" fmla="*/ 1125909 h 1654951"/>
                  <a:gd name="connsiteX67" fmla="*/ 478133 w 627351"/>
                  <a:gd name="connsiteY67" fmla="*/ 1153040 h 1654951"/>
                  <a:gd name="connsiteX68" fmla="*/ 498482 w 627351"/>
                  <a:gd name="connsiteY68" fmla="*/ 1186952 h 1654951"/>
                  <a:gd name="connsiteX69" fmla="*/ 535785 w 627351"/>
                  <a:gd name="connsiteY69" fmla="*/ 1186952 h 1654951"/>
                  <a:gd name="connsiteX70" fmla="*/ 539178 w 627351"/>
                  <a:gd name="connsiteY70" fmla="*/ 1231040 h 1654951"/>
                  <a:gd name="connsiteX71" fmla="*/ 583264 w 627351"/>
                  <a:gd name="connsiteY71" fmla="*/ 1258170 h 1654951"/>
                  <a:gd name="connsiteX72" fmla="*/ 600221 w 627351"/>
                  <a:gd name="connsiteY72" fmla="*/ 1292082 h 1654951"/>
                  <a:gd name="connsiteX73" fmla="*/ 596830 w 627351"/>
                  <a:gd name="connsiteY73" fmla="*/ 1342952 h 1654951"/>
                  <a:gd name="connsiteX74" fmla="*/ 583264 w 627351"/>
                  <a:gd name="connsiteY74" fmla="*/ 1346343 h 1654951"/>
                  <a:gd name="connsiteX75" fmla="*/ 569699 w 627351"/>
                  <a:gd name="connsiteY75" fmla="*/ 1376865 h 1654951"/>
                  <a:gd name="connsiteX76" fmla="*/ 579873 w 627351"/>
                  <a:gd name="connsiteY76" fmla="*/ 1390430 h 1654951"/>
                  <a:gd name="connsiteX77" fmla="*/ 613786 w 627351"/>
                  <a:gd name="connsiteY77" fmla="*/ 1434517 h 1654951"/>
                  <a:gd name="connsiteX78" fmla="*/ 549352 w 627351"/>
                  <a:gd name="connsiteY78" fmla="*/ 1441299 h 1654951"/>
                  <a:gd name="connsiteX79" fmla="*/ 566308 w 627351"/>
                  <a:gd name="connsiteY79" fmla="*/ 1475213 h 1654951"/>
                  <a:gd name="connsiteX80" fmla="*/ 562916 w 627351"/>
                  <a:gd name="connsiteY80" fmla="*/ 1532864 h 1654951"/>
                  <a:gd name="connsiteX81" fmla="*/ 522222 w 627351"/>
                  <a:gd name="connsiteY81" fmla="*/ 1553212 h 1654951"/>
                  <a:gd name="connsiteX82" fmla="*/ 525466 w 627351"/>
                  <a:gd name="connsiteY82" fmla="*/ 1595398 h 1654951"/>
                  <a:gd name="connsiteX83" fmla="*/ 481524 w 627351"/>
                  <a:gd name="connsiteY83" fmla="*/ 1590516 h 1654951"/>
                  <a:gd name="connsiteX84" fmla="*/ 464568 w 627351"/>
                  <a:gd name="connsiteY84" fmla="*/ 1610864 h 1654951"/>
                  <a:gd name="connsiteX85" fmla="*/ 386569 w 627351"/>
                  <a:gd name="connsiteY85" fmla="*/ 1654951 h 1654951"/>
                  <a:gd name="connsiteX86" fmla="*/ 352655 w 627351"/>
                  <a:gd name="connsiteY86" fmla="*/ 1651560 h 1654951"/>
                  <a:gd name="connsiteX87" fmla="*/ 322134 w 627351"/>
                  <a:gd name="connsiteY87" fmla="*/ 1621038 h 1654951"/>
                  <a:gd name="connsiteX88" fmla="*/ 301785 w 627351"/>
                  <a:gd name="connsiteY88" fmla="*/ 1624429 h 1654951"/>
                  <a:gd name="connsiteX89" fmla="*/ 250917 w 627351"/>
                  <a:gd name="connsiteY89" fmla="*/ 1580342 h 1654951"/>
                  <a:gd name="connsiteX90" fmla="*/ 183089 w 627351"/>
                  <a:gd name="connsiteY90" fmla="*/ 1604081 h 1654951"/>
                  <a:gd name="connsiteX91" fmla="*/ 142395 w 627351"/>
                  <a:gd name="connsiteY91" fmla="*/ 1637995 h 1654951"/>
                  <a:gd name="connsiteX92" fmla="*/ 111872 w 627351"/>
                  <a:gd name="connsiteY92" fmla="*/ 1624429 h 1654951"/>
                  <a:gd name="connsiteX93" fmla="*/ 105090 w 627351"/>
                  <a:gd name="connsiteY93" fmla="*/ 1590516 h 1654951"/>
                  <a:gd name="connsiteX94" fmla="*/ 40655 w 627351"/>
                  <a:gd name="connsiteY94" fmla="*/ 1559995 h 1654951"/>
                  <a:gd name="connsiteX95" fmla="*/ 16916 w 627351"/>
                  <a:gd name="connsiteY95" fmla="*/ 1573560 h 1654951"/>
                  <a:gd name="connsiteX96" fmla="*/ 0 w 627351"/>
                  <a:gd name="connsiteY96" fmla="*/ 1563410 h 1654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627351" h="1654951">
                    <a:moveTo>
                      <a:pt x="0" y="121442"/>
                    </a:moveTo>
                    <a:lnTo>
                      <a:pt x="16238" y="113948"/>
                    </a:lnTo>
                    <a:lnTo>
                      <a:pt x="29803" y="75965"/>
                    </a:lnTo>
                    <a:lnTo>
                      <a:pt x="81351" y="18991"/>
                    </a:lnTo>
                    <a:lnTo>
                      <a:pt x="119333" y="18991"/>
                    </a:lnTo>
                    <a:lnTo>
                      <a:pt x="146464" y="43409"/>
                    </a:lnTo>
                    <a:lnTo>
                      <a:pt x="179020" y="10852"/>
                    </a:lnTo>
                    <a:lnTo>
                      <a:pt x="195299" y="16278"/>
                    </a:lnTo>
                    <a:lnTo>
                      <a:pt x="214290" y="0"/>
                    </a:lnTo>
                    <a:lnTo>
                      <a:pt x="227855" y="10852"/>
                    </a:lnTo>
                    <a:lnTo>
                      <a:pt x="252273" y="2713"/>
                    </a:lnTo>
                    <a:lnTo>
                      <a:pt x="268551" y="5426"/>
                    </a:lnTo>
                    <a:lnTo>
                      <a:pt x="252273" y="48835"/>
                    </a:lnTo>
                    <a:lnTo>
                      <a:pt x="298395" y="40696"/>
                    </a:lnTo>
                    <a:lnTo>
                      <a:pt x="317386" y="37983"/>
                    </a:lnTo>
                    <a:lnTo>
                      <a:pt x="314673" y="21705"/>
                    </a:lnTo>
                    <a:lnTo>
                      <a:pt x="347229" y="5426"/>
                    </a:lnTo>
                    <a:lnTo>
                      <a:pt x="352655" y="43409"/>
                    </a:lnTo>
                    <a:lnTo>
                      <a:pt x="409629" y="70539"/>
                    </a:lnTo>
                    <a:lnTo>
                      <a:pt x="434047" y="54261"/>
                    </a:lnTo>
                    <a:lnTo>
                      <a:pt x="461177" y="56974"/>
                    </a:lnTo>
                    <a:lnTo>
                      <a:pt x="510012" y="103096"/>
                    </a:lnTo>
                    <a:lnTo>
                      <a:pt x="558847" y="100382"/>
                    </a:lnTo>
                    <a:lnTo>
                      <a:pt x="554144" y="100644"/>
                    </a:lnTo>
                    <a:lnTo>
                      <a:pt x="559525" y="125478"/>
                    </a:lnTo>
                    <a:lnTo>
                      <a:pt x="593439" y="135652"/>
                    </a:lnTo>
                    <a:lnTo>
                      <a:pt x="596830" y="156000"/>
                    </a:lnTo>
                    <a:lnTo>
                      <a:pt x="627351" y="183130"/>
                    </a:lnTo>
                    <a:lnTo>
                      <a:pt x="623960" y="230608"/>
                    </a:lnTo>
                    <a:lnTo>
                      <a:pt x="545960" y="335739"/>
                    </a:lnTo>
                    <a:lnTo>
                      <a:pt x="542569" y="366260"/>
                    </a:lnTo>
                    <a:lnTo>
                      <a:pt x="562916" y="373042"/>
                    </a:lnTo>
                    <a:lnTo>
                      <a:pt x="562916" y="417130"/>
                    </a:lnTo>
                    <a:lnTo>
                      <a:pt x="535785" y="413738"/>
                    </a:lnTo>
                    <a:lnTo>
                      <a:pt x="518829" y="437477"/>
                    </a:lnTo>
                    <a:lnTo>
                      <a:pt x="525613" y="461216"/>
                    </a:lnTo>
                    <a:lnTo>
                      <a:pt x="522222" y="481564"/>
                    </a:lnTo>
                    <a:lnTo>
                      <a:pt x="552743" y="522259"/>
                    </a:lnTo>
                    <a:lnTo>
                      <a:pt x="586655" y="532433"/>
                    </a:lnTo>
                    <a:lnTo>
                      <a:pt x="562916" y="583302"/>
                    </a:lnTo>
                    <a:lnTo>
                      <a:pt x="562916" y="613824"/>
                    </a:lnTo>
                    <a:lnTo>
                      <a:pt x="512047" y="640954"/>
                    </a:lnTo>
                    <a:lnTo>
                      <a:pt x="481524" y="712172"/>
                    </a:lnTo>
                    <a:lnTo>
                      <a:pt x="464568" y="712172"/>
                    </a:lnTo>
                    <a:lnTo>
                      <a:pt x="444221" y="735910"/>
                    </a:lnTo>
                    <a:lnTo>
                      <a:pt x="440830" y="769824"/>
                    </a:lnTo>
                    <a:lnTo>
                      <a:pt x="420482" y="773215"/>
                    </a:lnTo>
                    <a:lnTo>
                      <a:pt x="386569" y="759650"/>
                    </a:lnTo>
                    <a:lnTo>
                      <a:pt x="345872" y="763041"/>
                    </a:lnTo>
                    <a:lnTo>
                      <a:pt x="322134" y="786780"/>
                    </a:lnTo>
                    <a:lnTo>
                      <a:pt x="325525" y="827475"/>
                    </a:lnTo>
                    <a:lnTo>
                      <a:pt x="311960" y="837650"/>
                    </a:lnTo>
                    <a:lnTo>
                      <a:pt x="284829" y="837650"/>
                    </a:lnTo>
                    <a:lnTo>
                      <a:pt x="271264" y="878345"/>
                    </a:lnTo>
                    <a:lnTo>
                      <a:pt x="298395" y="898692"/>
                    </a:lnTo>
                    <a:lnTo>
                      <a:pt x="345872" y="898692"/>
                    </a:lnTo>
                    <a:lnTo>
                      <a:pt x="349264" y="929214"/>
                    </a:lnTo>
                    <a:lnTo>
                      <a:pt x="383177" y="929214"/>
                    </a:lnTo>
                    <a:lnTo>
                      <a:pt x="396742" y="956345"/>
                    </a:lnTo>
                    <a:lnTo>
                      <a:pt x="417091" y="949562"/>
                    </a:lnTo>
                    <a:lnTo>
                      <a:pt x="430656" y="963127"/>
                    </a:lnTo>
                    <a:lnTo>
                      <a:pt x="434047" y="983475"/>
                    </a:lnTo>
                    <a:lnTo>
                      <a:pt x="447612" y="1010605"/>
                    </a:lnTo>
                    <a:lnTo>
                      <a:pt x="457786" y="1058083"/>
                    </a:lnTo>
                    <a:lnTo>
                      <a:pt x="491699" y="1064866"/>
                    </a:lnTo>
                    <a:lnTo>
                      <a:pt x="508655" y="1102170"/>
                    </a:lnTo>
                    <a:lnTo>
                      <a:pt x="481524" y="1125909"/>
                    </a:lnTo>
                    <a:lnTo>
                      <a:pt x="478133" y="1153040"/>
                    </a:lnTo>
                    <a:lnTo>
                      <a:pt x="498482" y="1186952"/>
                    </a:lnTo>
                    <a:lnTo>
                      <a:pt x="535785" y="1186952"/>
                    </a:lnTo>
                    <a:lnTo>
                      <a:pt x="539178" y="1231040"/>
                    </a:lnTo>
                    <a:lnTo>
                      <a:pt x="583264" y="1258170"/>
                    </a:lnTo>
                    <a:lnTo>
                      <a:pt x="600221" y="1292082"/>
                    </a:lnTo>
                    <a:lnTo>
                      <a:pt x="596830" y="1342952"/>
                    </a:lnTo>
                    <a:lnTo>
                      <a:pt x="583264" y="1346343"/>
                    </a:lnTo>
                    <a:lnTo>
                      <a:pt x="569699" y="1376865"/>
                    </a:lnTo>
                    <a:lnTo>
                      <a:pt x="579873" y="1390430"/>
                    </a:lnTo>
                    <a:lnTo>
                      <a:pt x="613786" y="1434517"/>
                    </a:lnTo>
                    <a:lnTo>
                      <a:pt x="549352" y="1441299"/>
                    </a:lnTo>
                    <a:lnTo>
                      <a:pt x="566308" y="1475213"/>
                    </a:lnTo>
                    <a:lnTo>
                      <a:pt x="562916" y="1532864"/>
                    </a:lnTo>
                    <a:lnTo>
                      <a:pt x="522222" y="1553212"/>
                    </a:lnTo>
                    <a:lnTo>
                      <a:pt x="525466" y="1595398"/>
                    </a:lnTo>
                    <a:lnTo>
                      <a:pt x="481524" y="1590516"/>
                    </a:lnTo>
                    <a:lnTo>
                      <a:pt x="464568" y="1610864"/>
                    </a:lnTo>
                    <a:lnTo>
                      <a:pt x="386569" y="1654951"/>
                    </a:lnTo>
                    <a:lnTo>
                      <a:pt x="352655" y="1651560"/>
                    </a:lnTo>
                    <a:lnTo>
                      <a:pt x="322134" y="1621038"/>
                    </a:lnTo>
                    <a:lnTo>
                      <a:pt x="301785" y="1624429"/>
                    </a:lnTo>
                    <a:lnTo>
                      <a:pt x="250917" y="1580342"/>
                    </a:lnTo>
                    <a:lnTo>
                      <a:pt x="183089" y="1604081"/>
                    </a:lnTo>
                    <a:lnTo>
                      <a:pt x="142395" y="1637995"/>
                    </a:lnTo>
                    <a:lnTo>
                      <a:pt x="111872" y="1624429"/>
                    </a:lnTo>
                    <a:lnTo>
                      <a:pt x="105090" y="1590516"/>
                    </a:lnTo>
                    <a:lnTo>
                      <a:pt x="40655" y="1559995"/>
                    </a:lnTo>
                    <a:lnTo>
                      <a:pt x="16916" y="1573560"/>
                    </a:lnTo>
                    <a:lnTo>
                      <a:pt x="0" y="1563410"/>
                    </a:lnTo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3" name="フリーフォーム: 図形 402">
                <a:extLst>
                  <a:ext uri="{FF2B5EF4-FFF2-40B4-BE49-F238E27FC236}">
                    <a16:creationId xmlns:a16="http://schemas.microsoft.com/office/drawing/2014/main" id="{96D89B04-BAEF-AC57-BBD7-C762D0AD18C4}"/>
                  </a:ext>
                </a:extLst>
              </p:cNvPr>
              <p:cNvSpPr/>
              <p:nvPr/>
            </p:nvSpPr>
            <p:spPr>
              <a:xfrm>
                <a:off x="4818531" y="5285938"/>
                <a:ext cx="1034348" cy="1062607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rgbClr val="00FF00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4" name="フリーフォーム: 図形 403">
                <a:extLst>
                  <a:ext uri="{FF2B5EF4-FFF2-40B4-BE49-F238E27FC236}">
                    <a16:creationId xmlns:a16="http://schemas.microsoft.com/office/drawing/2014/main" id="{27B7E047-938C-1FE6-A4B2-E0AAA8498361}"/>
                  </a:ext>
                </a:extLst>
              </p:cNvPr>
              <p:cNvSpPr/>
              <p:nvPr/>
            </p:nvSpPr>
            <p:spPr>
              <a:xfrm>
                <a:off x="5632443" y="5379196"/>
                <a:ext cx="684701" cy="522826"/>
              </a:xfrm>
              <a:custGeom>
                <a:avLst/>
                <a:gdLst>
                  <a:gd name="connsiteX0" fmla="*/ 110218 w 684701"/>
                  <a:gd name="connsiteY0" fmla="*/ 0 h 522826"/>
                  <a:gd name="connsiteX1" fmla="*/ 150912 w 684701"/>
                  <a:gd name="connsiteY1" fmla="*/ 39000 h 522826"/>
                  <a:gd name="connsiteX2" fmla="*/ 176348 w 684701"/>
                  <a:gd name="connsiteY2" fmla="*/ 28826 h 522826"/>
                  <a:gd name="connsiteX3" fmla="*/ 196695 w 684701"/>
                  <a:gd name="connsiteY3" fmla="*/ 44087 h 522826"/>
                  <a:gd name="connsiteX4" fmla="*/ 228912 w 684701"/>
                  <a:gd name="connsiteY4" fmla="*/ 44087 h 522826"/>
                  <a:gd name="connsiteX5" fmla="*/ 279782 w 684701"/>
                  <a:gd name="connsiteY5" fmla="*/ 72914 h 522826"/>
                  <a:gd name="connsiteX6" fmla="*/ 308607 w 684701"/>
                  <a:gd name="connsiteY6" fmla="*/ 71217 h 522826"/>
                  <a:gd name="connsiteX7" fmla="*/ 349304 w 684701"/>
                  <a:gd name="connsiteY7" fmla="*/ 83087 h 522826"/>
                  <a:gd name="connsiteX8" fmla="*/ 383216 w 684701"/>
                  <a:gd name="connsiteY8" fmla="*/ 74609 h 522826"/>
                  <a:gd name="connsiteX9" fmla="*/ 413738 w 684701"/>
                  <a:gd name="connsiteY9" fmla="*/ 103435 h 522826"/>
                  <a:gd name="connsiteX10" fmla="*/ 415434 w 684701"/>
                  <a:gd name="connsiteY10" fmla="*/ 117000 h 522826"/>
                  <a:gd name="connsiteX11" fmla="*/ 434086 w 684701"/>
                  <a:gd name="connsiteY11" fmla="*/ 139043 h 522826"/>
                  <a:gd name="connsiteX12" fmla="*/ 469695 w 684701"/>
                  <a:gd name="connsiteY12" fmla="*/ 140740 h 522826"/>
                  <a:gd name="connsiteX13" fmla="*/ 498520 w 684701"/>
                  <a:gd name="connsiteY13" fmla="*/ 176348 h 522826"/>
                  <a:gd name="connsiteX14" fmla="*/ 515477 w 684701"/>
                  <a:gd name="connsiteY14" fmla="*/ 169566 h 522826"/>
                  <a:gd name="connsiteX15" fmla="*/ 545999 w 684701"/>
                  <a:gd name="connsiteY15" fmla="*/ 172957 h 522826"/>
                  <a:gd name="connsiteX16" fmla="*/ 632477 w 684701"/>
                  <a:gd name="connsiteY16" fmla="*/ 150913 h 522826"/>
                  <a:gd name="connsiteX17" fmla="*/ 661302 w 684701"/>
                  <a:gd name="connsiteY17" fmla="*/ 125478 h 522826"/>
                  <a:gd name="connsiteX18" fmla="*/ 664694 w 684701"/>
                  <a:gd name="connsiteY18" fmla="*/ 164478 h 522826"/>
                  <a:gd name="connsiteX19" fmla="*/ 679956 w 684701"/>
                  <a:gd name="connsiteY19" fmla="*/ 189913 h 522826"/>
                  <a:gd name="connsiteX20" fmla="*/ 684701 w 684701"/>
                  <a:gd name="connsiteY20" fmla="*/ 186354 h 522826"/>
                  <a:gd name="connsiteX21" fmla="*/ 684701 w 684701"/>
                  <a:gd name="connsiteY21" fmla="*/ 356269 h 522826"/>
                  <a:gd name="connsiteX22" fmla="*/ 652259 w 684701"/>
                  <a:gd name="connsiteY22" fmla="*/ 341957 h 522826"/>
                  <a:gd name="connsiteX23" fmla="*/ 643215 w 684701"/>
                  <a:gd name="connsiteY23" fmla="*/ 351000 h 522826"/>
                  <a:gd name="connsiteX24" fmla="*/ 642086 w 684701"/>
                  <a:gd name="connsiteY24" fmla="*/ 360043 h 522826"/>
                  <a:gd name="connsiteX25" fmla="*/ 618346 w 684701"/>
                  <a:gd name="connsiteY25" fmla="*/ 371349 h 522826"/>
                  <a:gd name="connsiteX26" fmla="*/ 619477 w 684701"/>
                  <a:gd name="connsiteY26" fmla="*/ 392826 h 522826"/>
                  <a:gd name="connsiteX27" fmla="*/ 605912 w 684701"/>
                  <a:gd name="connsiteY27" fmla="*/ 390566 h 522826"/>
                  <a:gd name="connsiteX28" fmla="*/ 594607 w 684701"/>
                  <a:gd name="connsiteY28" fmla="*/ 374740 h 522826"/>
                  <a:gd name="connsiteX29" fmla="*/ 578782 w 684701"/>
                  <a:gd name="connsiteY29" fmla="*/ 372479 h 522826"/>
                  <a:gd name="connsiteX30" fmla="*/ 570867 w 684701"/>
                  <a:gd name="connsiteY30" fmla="*/ 389436 h 522826"/>
                  <a:gd name="connsiteX31" fmla="*/ 614955 w 684701"/>
                  <a:gd name="connsiteY31" fmla="*/ 419957 h 522826"/>
                  <a:gd name="connsiteX32" fmla="*/ 597998 w 684701"/>
                  <a:gd name="connsiteY32" fmla="*/ 433522 h 522826"/>
                  <a:gd name="connsiteX33" fmla="*/ 593478 w 684701"/>
                  <a:gd name="connsiteY33" fmla="*/ 448218 h 522826"/>
                  <a:gd name="connsiteX34" fmla="*/ 596869 w 684701"/>
                  <a:gd name="connsiteY34" fmla="*/ 458392 h 522826"/>
                  <a:gd name="connsiteX35" fmla="*/ 604781 w 684701"/>
                  <a:gd name="connsiteY35" fmla="*/ 495696 h 522826"/>
                  <a:gd name="connsiteX36" fmla="*/ 587825 w 684701"/>
                  <a:gd name="connsiteY36" fmla="*/ 522826 h 522826"/>
                  <a:gd name="connsiteX37" fmla="*/ 569738 w 684701"/>
                  <a:gd name="connsiteY37" fmla="*/ 503609 h 522826"/>
                  <a:gd name="connsiteX38" fmla="*/ 570867 w 684701"/>
                  <a:gd name="connsiteY38" fmla="*/ 491174 h 522826"/>
                  <a:gd name="connsiteX39" fmla="*/ 513216 w 684701"/>
                  <a:gd name="connsiteY39" fmla="*/ 425609 h 522826"/>
                  <a:gd name="connsiteX40" fmla="*/ 461217 w 684701"/>
                  <a:gd name="connsiteY40" fmla="*/ 397348 h 522826"/>
                  <a:gd name="connsiteX41" fmla="*/ 409216 w 684701"/>
                  <a:gd name="connsiteY41" fmla="*/ 387174 h 522826"/>
                  <a:gd name="connsiteX42" fmla="*/ 383216 w 684701"/>
                  <a:gd name="connsiteY42" fmla="*/ 374740 h 522826"/>
                  <a:gd name="connsiteX43" fmla="*/ 359477 w 684701"/>
                  <a:gd name="connsiteY43" fmla="*/ 400739 h 522826"/>
                  <a:gd name="connsiteX44" fmla="*/ 327825 w 684701"/>
                  <a:gd name="connsiteY44" fmla="*/ 382652 h 522826"/>
                  <a:gd name="connsiteX45" fmla="*/ 312000 w 684701"/>
                  <a:gd name="connsiteY45" fmla="*/ 336305 h 522826"/>
                  <a:gd name="connsiteX46" fmla="*/ 292782 w 684701"/>
                  <a:gd name="connsiteY46" fmla="*/ 325000 h 522826"/>
                  <a:gd name="connsiteX47" fmla="*/ 278086 w 684701"/>
                  <a:gd name="connsiteY47" fmla="*/ 339696 h 522826"/>
                  <a:gd name="connsiteX48" fmla="*/ 249826 w 684701"/>
                  <a:gd name="connsiteY48" fmla="*/ 308044 h 522826"/>
                  <a:gd name="connsiteX49" fmla="*/ 220434 w 684701"/>
                  <a:gd name="connsiteY49" fmla="*/ 299001 h 522826"/>
                  <a:gd name="connsiteX50" fmla="*/ 217100 w 684701"/>
                  <a:gd name="connsiteY50" fmla="*/ 299221 h 522826"/>
                  <a:gd name="connsiteX51" fmla="*/ 183129 w 684701"/>
                  <a:gd name="connsiteY51" fmla="*/ 289957 h 522826"/>
                  <a:gd name="connsiteX52" fmla="*/ 152608 w 684701"/>
                  <a:gd name="connsiteY52" fmla="*/ 266218 h 522826"/>
                  <a:gd name="connsiteX53" fmla="*/ 105131 w 684701"/>
                  <a:gd name="connsiteY53" fmla="*/ 245870 h 522826"/>
                  <a:gd name="connsiteX54" fmla="*/ 57652 w 684701"/>
                  <a:gd name="connsiteY54" fmla="*/ 171261 h 522826"/>
                  <a:gd name="connsiteX55" fmla="*/ 67826 w 684701"/>
                  <a:gd name="connsiteY55" fmla="*/ 144131 h 522826"/>
                  <a:gd name="connsiteX56" fmla="*/ 40696 w 684701"/>
                  <a:gd name="connsiteY56" fmla="*/ 123783 h 522826"/>
                  <a:gd name="connsiteX57" fmla="*/ 40696 w 684701"/>
                  <a:gd name="connsiteY57" fmla="*/ 86479 h 522826"/>
                  <a:gd name="connsiteX58" fmla="*/ 27131 w 684701"/>
                  <a:gd name="connsiteY58" fmla="*/ 83087 h 522826"/>
                  <a:gd name="connsiteX59" fmla="*/ 13011 w 684701"/>
                  <a:gd name="connsiteY59" fmla="*/ 59556 h 522826"/>
                  <a:gd name="connsiteX60" fmla="*/ 0 w 684701"/>
                  <a:gd name="connsiteY60" fmla="*/ 64435 h 522826"/>
                  <a:gd name="connsiteX61" fmla="*/ 13565 w 684701"/>
                  <a:gd name="connsiteY61" fmla="*/ 59348 h 522826"/>
                  <a:gd name="connsiteX62" fmla="*/ 13565 w 684701"/>
                  <a:gd name="connsiteY62" fmla="*/ 45783 h 522826"/>
                  <a:gd name="connsiteX63" fmla="*/ 45783 w 684701"/>
                  <a:gd name="connsiteY63" fmla="*/ 15261 h 522826"/>
                  <a:gd name="connsiteX64" fmla="*/ 84782 w 684701"/>
                  <a:gd name="connsiteY64" fmla="*/ 15261 h 522826"/>
                  <a:gd name="connsiteX65" fmla="*/ 89869 w 684701"/>
                  <a:gd name="connsiteY65" fmla="*/ 3391 h 522826"/>
                  <a:gd name="connsiteX0" fmla="*/ 110218 w 942984"/>
                  <a:gd name="connsiteY0" fmla="*/ 0 h 522826"/>
                  <a:gd name="connsiteX1" fmla="*/ 150912 w 942984"/>
                  <a:gd name="connsiteY1" fmla="*/ 39000 h 522826"/>
                  <a:gd name="connsiteX2" fmla="*/ 176348 w 942984"/>
                  <a:gd name="connsiteY2" fmla="*/ 28826 h 522826"/>
                  <a:gd name="connsiteX3" fmla="*/ 196695 w 942984"/>
                  <a:gd name="connsiteY3" fmla="*/ 44087 h 522826"/>
                  <a:gd name="connsiteX4" fmla="*/ 228912 w 942984"/>
                  <a:gd name="connsiteY4" fmla="*/ 44087 h 522826"/>
                  <a:gd name="connsiteX5" fmla="*/ 279782 w 942984"/>
                  <a:gd name="connsiteY5" fmla="*/ 72914 h 522826"/>
                  <a:gd name="connsiteX6" fmla="*/ 308607 w 942984"/>
                  <a:gd name="connsiteY6" fmla="*/ 71217 h 522826"/>
                  <a:gd name="connsiteX7" fmla="*/ 349304 w 942984"/>
                  <a:gd name="connsiteY7" fmla="*/ 83087 h 522826"/>
                  <a:gd name="connsiteX8" fmla="*/ 383216 w 942984"/>
                  <a:gd name="connsiteY8" fmla="*/ 74609 h 522826"/>
                  <a:gd name="connsiteX9" fmla="*/ 413738 w 942984"/>
                  <a:gd name="connsiteY9" fmla="*/ 103435 h 522826"/>
                  <a:gd name="connsiteX10" fmla="*/ 415434 w 942984"/>
                  <a:gd name="connsiteY10" fmla="*/ 117000 h 522826"/>
                  <a:gd name="connsiteX11" fmla="*/ 434086 w 942984"/>
                  <a:gd name="connsiteY11" fmla="*/ 139043 h 522826"/>
                  <a:gd name="connsiteX12" fmla="*/ 469695 w 942984"/>
                  <a:gd name="connsiteY12" fmla="*/ 140740 h 522826"/>
                  <a:gd name="connsiteX13" fmla="*/ 498520 w 942984"/>
                  <a:gd name="connsiteY13" fmla="*/ 176348 h 522826"/>
                  <a:gd name="connsiteX14" fmla="*/ 515477 w 942984"/>
                  <a:gd name="connsiteY14" fmla="*/ 169566 h 522826"/>
                  <a:gd name="connsiteX15" fmla="*/ 545999 w 942984"/>
                  <a:gd name="connsiteY15" fmla="*/ 172957 h 522826"/>
                  <a:gd name="connsiteX16" fmla="*/ 632477 w 942984"/>
                  <a:gd name="connsiteY16" fmla="*/ 150913 h 522826"/>
                  <a:gd name="connsiteX17" fmla="*/ 661302 w 942984"/>
                  <a:gd name="connsiteY17" fmla="*/ 125478 h 522826"/>
                  <a:gd name="connsiteX18" fmla="*/ 664694 w 942984"/>
                  <a:gd name="connsiteY18" fmla="*/ 164478 h 522826"/>
                  <a:gd name="connsiteX19" fmla="*/ 679956 w 942984"/>
                  <a:gd name="connsiteY19" fmla="*/ 189913 h 522826"/>
                  <a:gd name="connsiteX20" fmla="*/ 684701 w 942984"/>
                  <a:gd name="connsiteY20" fmla="*/ 186354 h 522826"/>
                  <a:gd name="connsiteX21" fmla="*/ 942983 w 942984"/>
                  <a:gd name="connsiteY21" fmla="*/ 259604 h 522826"/>
                  <a:gd name="connsiteX22" fmla="*/ 684701 w 942984"/>
                  <a:gd name="connsiteY22" fmla="*/ 356269 h 522826"/>
                  <a:gd name="connsiteX23" fmla="*/ 652259 w 942984"/>
                  <a:gd name="connsiteY23" fmla="*/ 341957 h 522826"/>
                  <a:gd name="connsiteX24" fmla="*/ 643215 w 942984"/>
                  <a:gd name="connsiteY24" fmla="*/ 351000 h 522826"/>
                  <a:gd name="connsiteX25" fmla="*/ 642086 w 942984"/>
                  <a:gd name="connsiteY25" fmla="*/ 360043 h 522826"/>
                  <a:gd name="connsiteX26" fmla="*/ 618346 w 942984"/>
                  <a:gd name="connsiteY26" fmla="*/ 371349 h 522826"/>
                  <a:gd name="connsiteX27" fmla="*/ 619477 w 942984"/>
                  <a:gd name="connsiteY27" fmla="*/ 392826 h 522826"/>
                  <a:gd name="connsiteX28" fmla="*/ 605912 w 942984"/>
                  <a:gd name="connsiteY28" fmla="*/ 390566 h 522826"/>
                  <a:gd name="connsiteX29" fmla="*/ 594607 w 942984"/>
                  <a:gd name="connsiteY29" fmla="*/ 374740 h 522826"/>
                  <a:gd name="connsiteX30" fmla="*/ 578782 w 942984"/>
                  <a:gd name="connsiteY30" fmla="*/ 372479 h 522826"/>
                  <a:gd name="connsiteX31" fmla="*/ 570867 w 942984"/>
                  <a:gd name="connsiteY31" fmla="*/ 389436 h 522826"/>
                  <a:gd name="connsiteX32" fmla="*/ 614955 w 942984"/>
                  <a:gd name="connsiteY32" fmla="*/ 419957 h 522826"/>
                  <a:gd name="connsiteX33" fmla="*/ 597998 w 942984"/>
                  <a:gd name="connsiteY33" fmla="*/ 433522 h 522826"/>
                  <a:gd name="connsiteX34" fmla="*/ 593478 w 942984"/>
                  <a:gd name="connsiteY34" fmla="*/ 448218 h 522826"/>
                  <a:gd name="connsiteX35" fmla="*/ 596869 w 942984"/>
                  <a:gd name="connsiteY35" fmla="*/ 458392 h 522826"/>
                  <a:gd name="connsiteX36" fmla="*/ 604781 w 942984"/>
                  <a:gd name="connsiteY36" fmla="*/ 495696 h 522826"/>
                  <a:gd name="connsiteX37" fmla="*/ 587825 w 942984"/>
                  <a:gd name="connsiteY37" fmla="*/ 522826 h 522826"/>
                  <a:gd name="connsiteX38" fmla="*/ 569738 w 942984"/>
                  <a:gd name="connsiteY38" fmla="*/ 503609 h 522826"/>
                  <a:gd name="connsiteX39" fmla="*/ 570867 w 942984"/>
                  <a:gd name="connsiteY39" fmla="*/ 491174 h 522826"/>
                  <a:gd name="connsiteX40" fmla="*/ 513216 w 942984"/>
                  <a:gd name="connsiteY40" fmla="*/ 425609 h 522826"/>
                  <a:gd name="connsiteX41" fmla="*/ 461217 w 942984"/>
                  <a:gd name="connsiteY41" fmla="*/ 397348 h 522826"/>
                  <a:gd name="connsiteX42" fmla="*/ 409216 w 942984"/>
                  <a:gd name="connsiteY42" fmla="*/ 387174 h 522826"/>
                  <a:gd name="connsiteX43" fmla="*/ 383216 w 942984"/>
                  <a:gd name="connsiteY43" fmla="*/ 374740 h 522826"/>
                  <a:gd name="connsiteX44" fmla="*/ 359477 w 942984"/>
                  <a:gd name="connsiteY44" fmla="*/ 400739 h 522826"/>
                  <a:gd name="connsiteX45" fmla="*/ 327825 w 942984"/>
                  <a:gd name="connsiteY45" fmla="*/ 382652 h 522826"/>
                  <a:gd name="connsiteX46" fmla="*/ 312000 w 942984"/>
                  <a:gd name="connsiteY46" fmla="*/ 336305 h 522826"/>
                  <a:gd name="connsiteX47" fmla="*/ 292782 w 942984"/>
                  <a:gd name="connsiteY47" fmla="*/ 325000 h 522826"/>
                  <a:gd name="connsiteX48" fmla="*/ 278086 w 942984"/>
                  <a:gd name="connsiteY48" fmla="*/ 339696 h 522826"/>
                  <a:gd name="connsiteX49" fmla="*/ 249826 w 942984"/>
                  <a:gd name="connsiteY49" fmla="*/ 308044 h 522826"/>
                  <a:gd name="connsiteX50" fmla="*/ 220434 w 942984"/>
                  <a:gd name="connsiteY50" fmla="*/ 299001 h 522826"/>
                  <a:gd name="connsiteX51" fmla="*/ 217100 w 942984"/>
                  <a:gd name="connsiteY51" fmla="*/ 299221 h 522826"/>
                  <a:gd name="connsiteX52" fmla="*/ 183129 w 942984"/>
                  <a:gd name="connsiteY52" fmla="*/ 289957 h 522826"/>
                  <a:gd name="connsiteX53" fmla="*/ 152608 w 942984"/>
                  <a:gd name="connsiteY53" fmla="*/ 266218 h 522826"/>
                  <a:gd name="connsiteX54" fmla="*/ 105131 w 942984"/>
                  <a:gd name="connsiteY54" fmla="*/ 245870 h 522826"/>
                  <a:gd name="connsiteX55" fmla="*/ 57652 w 942984"/>
                  <a:gd name="connsiteY55" fmla="*/ 171261 h 522826"/>
                  <a:gd name="connsiteX56" fmla="*/ 67826 w 942984"/>
                  <a:gd name="connsiteY56" fmla="*/ 144131 h 522826"/>
                  <a:gd name="connsiteX57" fmla="*/ 40696 w 942984"/>
                  <a:gd name="connsiteY57" fmla="*/ 123783 h 522826"/>
                  <a:gd name="connsiteX58" fmla="*/ 40696 w 942984"/>
                  <a:gd name="connsiteY58" fmla="*/ 86479 h 522826"/>
                  <a:gd name="connsiteX59" fmla="*/ 27131 w 942984"/>
                  <a:gd name="connsiteY59" fmla="*/ 83087 h 522826"/>
                  <a:gd name="connsiteX60" fmla="*/ 13011 w 942984"/>
                  <a:gd name="connsiteY60" fmla="*/ 59556 h 522826"/>
                  <a:gd name="connsiteX61" fmla="*/ 0 w 942984"/>
                  <a:gd name="connsiteY61" fmla="*/ 64435 h 522826"/>
                  <a:gd name="connsiteX62" fmla="*/ 13565 w 942984"/>
                  <a:gd name="connsiteY62" fmla="*/ 59348 h 522826"/>
                  <a:gd name="connsiteX63" fmla="*/ 13565 w 942984"/>
                  <a:gd name="connsiteY63" fmla="*/ 45783 h 522826"/>
                  <a:gd name="connsiteX64" fmla="*/ 45783 w 942984"/>
                  <a:gd name="connsiteY64" fmla="*/ 15261 h 522826"/>
                  <a:gd name="connsiteX65" fmla="*/ 84782 w 942984"/>
                  <a:gd name="connsiteY65" fmla="*/ 15261 h 522826"/>
                  <a:gd name="connsiteX66" fmla="*/ 89869 w 942984"/>
                  <a:gd name="connsiteY66" fmla="*/ 3391 h 522826"/>
                  <a:gd name="connsiteX67" fmla="*/ 110218 w 942984"/>
                  <a:gd name="connsiteY67" fmla="*/ 0 h 522826"/>
                  <a:gd name="connsiteX0" fmla="*/ 942983 w 1034423"/>
                  <a:gd name="connsiteY0" fmla="*/ 259604 h 522826"/>
                  <a:gd name="connsiteX1" fmla="*/ 684701 w 1034423"/>
                  <a:gd name="connsiteY1" fmla="*/ 356269 h 522826"/>
                  <a:gd name="connsiteX2" fmla="*/ 652259 w 1034423"/>
                  <a:gd name="connsiteY2" fmla="*/ 341957 h 522826"/>
                  <a:gd name="connsiteX3" fmla="*/ 643215 w 1034423"/>
                  <a:gd name="connsiteY3" fmla="*/ 351000 h 522826"/>
                  <a:gd name="connsiteX4" fmla="*/ 642086 w 1034423"/>
                  <a:gd name="connsiteY4" fmla="*/ 360043 h 522826"/>
                  <a:gd name="connsiteX5" fmla="*/ 618346 w 1034423"/>
                  <a:gd name="connsiteY5" fmla="*/ 371349 h 522826"/>
                  <a:gd name="connsiteX6" fmla="*/ 619477 w 1034423"/>
                  <a:gd name="connsiteY6" fmla="*/ 392826 h 522826"/>
                  <a:gd name="connsiteX7" fmla="*/ 605912 w 1034423"/>
                  <a:gd name="connsiteY7" fmla="*/ 390566 h 522826"/>
                  <a:gd name="connsiteX8" fmla="*/ 594607 w 1034423"/>
                  <a:gd name="connsiteY8" fmla="*/ 374740 h 522826"/>
                  <a:gd name="connsiteX9" fmla="*/ 578782 w 1034423"/>
                  <a:gd name="connsiteY9" fmla="*/ 372479 h 522826"/>
                  <a:gd name="connsiteX10" fmla="*/ 570867 w 1034423"/>
                  <a:gd name="connsiteY10" fmla="*/ 389436 h 522826"/>
                  <a:gd name="connsiteX11" fmla="*/ 614955 w 1034423"/>
                  <a:gd name="connsiteY11" fmla="*/ 419957 h 522826"/>
                  <a:gd name="connsiteX12" fmla="*/ 597998 w 1034423"/>
                  <a:gd name="connsiteY12" fmla="*/ 433522 h 522826"/>
                  <a:gd name="connsiteX13" fmla="*/ 593478 w 1034423"/>
                  <a:gd name="connsiteY13" fmla="*/ 448218 h 522826"/>
                  <a:gd name="connsiteX14" fmla="*/ 596869 w 1034423"/>
                  <a:gd name="connsiteY14" fmla="*/ 458392 h 522826"/>
                  <a:gd name="connsiteX15" fmla="*/ 604781 w 1034423"/>
                  <a:gd name="connsiteY15" fmla="*/ 495696 h 522826"/>
                  <a:gd name="connsiteX16" fmla="*/ 587825 w 1034423"/>
                  <a:gd name="connsiteY16" fmla="*/ 522826 h 522826"/>
                  <a:gd name="connsiteX17" fmla="*/ 569738 w 1034423"/>
                  <a:gd name="connsiteY17" fmla="*/ 503609 h 522826"/>
                  <a:gd name="connsiteX18" fmla="*/ 570867 w 1034423"/>
                  <a:gd name="connsiteY18" fmla="*/ 491174 h 522826"/>
                  <a:gd name="connsiteX19" fmla="*/ 513216 w 1034423"/>
                  <a:gd name="connsiteY19" fmla="*/ 425609 h 522826"/>
                  <a:gd name="connsiteX20" fmla="*/ 461217 w 1034423"/>
                  <a:gd name="connsiteY20" fmla="*/ 397348 h 522826"/>
                  <a:gd name="connsiteX21" fmla="*/ 409216 w 1034423"/>
                  <a:gd name="connsiteY21" fmla="*/ 387174 h 522826"/>
                  <a:gd name="connsiteX22" fmla="*/ 383216 w 1034423"/>
                  <a:gd name="connsiteY22" fmla="*/ 374740 h 522826"/>
                  <a:gd name="connsiteX23" fmla="*/ 359477 w 1034423"/>
                  <a:gd name="connsiteY23" fmla="*/ 400739 h 522826"/>
                  <a:gd name="connsiteX24" fmla="*/ 327825 w 1034423"/>
                  <a:gd name="connsiteY24" fmla="*/ 382652 h 522826"/>
                  <a:gd name="connsiteX25" fmla="*/ 312000 w 1034423"/>
                  <a:gd name="connsiteY25" fmla="*/ 336305 h 522826"/>
                  <a:gd name="connsiteX26" fmla="*/ 292782 w 1034423"/>
                  <a:gd name="connsiteY26" fmla="*/ 325000 h 522826"/>
                  <a:gd name="connsiteX27" fmla="*/ 278086 w 1034423"/>
                  <a:gd name="connsiteY27" fmla="*/ 339696 h 522826"/>
                  <a:gd name="connsiteX28" fmla="*/ 249826 w 1034423"/>
                  <a:gd name="connsiteY28" fmla="*/ 308044 h 522826"/>
                  <a:gd name="connsiteX29" fmla="*/ 220434 w 1034423"/>
                  <a:gd name="connsiteY29" fmla="*/ 299001 h 522826"/>
                  <a:gd name="connsiteX30" fmla="*/ 217100 w 1034423"/>
                  <a:gd name="connsiteY30" fmla="*/ 299221 h 522826"/>
                  <a:gd name="connsiteX31" fmla="*/ 183129 w 1034423"/>
                  <a:gd name="connsiteY31" fmla="*/ 289957 h 522826"/>
                  <a:gd name="connsiteX32" fmla="*/ 152608 w 1034423"/>
                  <a:gd name="connsiteY32" fmla="*/ 266218 h 522826"/>
                  <a:gd name="connsiteX33" fmla="*/ 105131 w 1034423"/>
                  <a:gd name="connsiteY33" fmla="*/ 245870 h 522826"/>
                  <a:gd name="connsiteX34" fmla="*/ 57652 w 1034423"/>
                  <a:gd name="connsiteY34" fmla="*/ 171261 h 522826"/>
                  <a:gd name="connsiteX35" fmla="*/ 67826 w 1034423"/>
                  <a:gd name="connsiteY35" fmla="*/ 144131 h 522826"/>
                  <a:gd name="connsiteX36" fmla="*/ 40696 w 1034423"/>
                  <a:gd name="connsiteY36" fmla="*/ 123783 h 522826"/>
                  <a:gd name="connsiteX37" fmla="*/ 40696 w 1034423"/>
                  <a:gd name="connsiteY37" fmla="*/ 86479 h 522826"/>
                  <a:gd name="connsiteX38" fmla="*/ 27131 w 1034423"/>
                  <a:gd name="connsiteY38" fmla="*/ 83087 h 522826"/>
                  <a:gd name="connsiteX39" fmla="*/ 13011 w 1034423"/>
                  <a:gd name="connsiteY39" fmla="*/ 59556 h 522826"/>
                  <a:gd name="connsiteX40" fmla="*/ 0 w 1034423"/>
                  <a:gd name="connsiteY40" fmla="*/ 64435 h 522826"/>
                  <a:gd name="connsiteX41" fmla="*/ 13565 w 1034423"/>
                  <a:gd name="connsiteY41" fmla="*/ 59348 h 522826"/>
                  <a:gd name="connsiteX42" fmla="*/ 13565 w 1034423"/>
                  <a:gd name="connsiteY42" fmla="*/ 45783 h 522826"/>
                  <a:gd name="connsiteX43" fmla="*/ 45783 w 1034423"/>
                  <a:gd name="connsiteY43" fmla="*/ 15261 h 522826"/>
                  <a:gd name="connsiteX44" fmla="*/ 84782 w 1034423"/>
                  <a:gd name="connsiteY44" fmla="*/ 15261 h 522826"/>
                  <a:gd name="connsiteX45" fmla="*/ 89869 w 1034423"/>
                  <a:gd name="connsiteY45" fmla="*/ 3391 h 522826"/>
                  <a:gd name="connsiteX46" fmla="*/ 110218 w 1034423"/>
                  <a:gd name="connsiteY46" fmla="*/ 0 h 522826"/>
                  <a:gd name="connsiteX47" fmla="*/ 150912 w 1034423"/>
                  <a:gd name="connsiteY47" fmla="*/ 39000 h 522826"/>
                  <a:gd name="connsiteX48" fmla="*/ 176348 w 1034423"/>
                  <a:gd name="connsiteY48" fmla="*/ 28826 h 522826"/>
                  <a:gd name="connsiteX49" fmla="*/ 196695 w 1034423"/>
                  <a:gd name="connsiteY49" fmla="*/ 44087 h 522826"/>
                  <a:gd name="connsiteX50" fmla="*/ 228912 w 1034423"/>
                  <a:gd name="connsiteY50" fmla="*/ 44087 h 522826"/>
                  <a:gd name="connsiteX51" fmla="*/ 279782 w 1034423"/>
                  <a:gd name="connsiteY51" fmla="*/ 72914 h 522826"/>
                  <a:gd name="connsiteX52" fmla="*/ 308607 w 1034423"/>
                  <a:gd name="connsiteY52" fmla="*/ 71217 h 522826"/>
                  <a:gd name="connsiteX53" fmla="*/ 349304 w 1034423"/>
                  <a:gd name="connsiteY53" fmla="*/ 83087 h 522826"/>
                  <a:gd name="connsiteX54" fmla="*/ 383216 w 1034423"/>
                  <a:gd name="connsiteY54" fmla="*/ 74609 h 522826"/>
                  <a:gd name="connsiteX55" fmla="*/ 413738 w 1034423"/>
                  <a:gd name="connsiteY55" fmla="*/ 103435 h 522826"/>
                  <a:gd name="connsiteX56" fmla="*/ 415434 w 1034423"/>
                  <a:gd name="connsiteY56" fmla="*/ 117000 h 522826"/>
                  <a:gd name="connsiteX57" fmla="*/ 434086 w 1034423"/>
                  <a:gd name="connsiteY57" fmla="*/ 139043 h 522826"/>
                  <a:gd name="connsiteX58" fmla="*/ 469695 w 1034423"/>
                  <a:gd name="connsiteY58" fmla="*/ 140740 h 522826"/>
                  <a:gd name="connsiteX59" fmla="*/ 498520 w 1034423"/>
                  <a:gd name="connsiteY59" fmla="*/ 176348 h 522826"/>
                  <a:gd name="connsiteX60" fmla="*/ 515477 w 1034423"/>
                  <a:gd name="connsiteY60" fmla="*/ 169566 h 522826"/>
                  <a:gd name="connsiteX61" fmla="*/ 545999 w 1034423"/>
                  <a:gd name="connsiteY61" fmla="*/ 172957 h 522826"/>
                  <a:gd name="connsiteX62" fmla="*/ 632477 w 1034423"/>
                  <a:gd name="connsiteY62" fmla="*/ 150913 h 522826"/>
                  <a:gd name="connsiteX63" fmla="*/ 661302 w 1034423"/>
                  <a:gd name="connsiteY63" fmla="*/ 125478 h 522826"/>
                  <a:gd name="connsiteX64" fmla="*/ 664694 w 1034423"/>
                  <a:gd name="connsiteY64" fmla="*/ 164478 h 522826"/>
                  <a:gd name="connsiteX65" fmla="*/ 679956 w 1034423"/>
                  <a:gd name="connsiteY65" fmla="*/ 189913 h 522826"/>
                  <a:gd name="connsiteX66" fmla="*/ 684701 w 1034423"/>
                  <a:gd name="connsiteY66" fmla="*/ 186354 h 522826"/>
                  <a:gd name="connsiteX67" fmla="*/ 1034423 w 1034423"/>
                  <a:gd name="connsiteY67" fmla="*/ 351044 h 522826"/>
                  <a:gd name="connsiteX0" fmla="*/ 684701 w 1034423"/>
                  <a:gd name="connsiteY0" fmla="*/ 356269 h 522826"/>
                  <a:gd name="connsiteX1" fmla="*/ 652259 w 1034423"/>
                  <a:gd name="connsiteY1" fmla="*/ 341957 h 522826"/>
                  <a:gd name="connsiteX2" fmla="*/ 643215 w 1034423"/>
                  <a:gd name="connsiteY2" fmla="*/ 351000 h 522826"/>
                  <a:gd name="connsiteX3" fmla="*/ 642086 w 1034423"/>
                  <a:gd name="connsiteY3" fmla="*/ 360043 h 522826"/>
                  <a:gd name="connsiteX4" fmla="*/ 618346 w 1034423"/>
                  <a:gd name="connsiteY4" fmla="*/ 371349 h 522826"/>
                  <a:gd name="connsiteX5" fmla="*/ 619477 w 1034423"/>
                  <a:gd name="connsiteY5" fmla="*/ 392826 h 522826"/>
                  <a:gd name="connsiteX6" fmla="*/ 605912 w 1034423"/>
                  <a:gd name="connsiteY6" fmla="*/ 390566 h 522826"/>
                  <a:gd name="connsiteX7" fmla="*/ 594607 w 1034423"/>
                  <a:gd name="connsiteY7" fmla="*/ 374740 h 522826"/>
                  <a:gd name="connsiteX8" fmla="*/ 578782 w 1034423"/>
                  <a:gd name="connsiteY8" fmla="*/ 372479 h 522826"/>
                  <a:gd name="connsiteX9" fmla="*/ 570867 w 1034423"/>
                  <a:gd name="connsiteY9" fmla="*/ 389436 h 522826"/>
                  <a:gd name="connsiteX10" fmla="*/ 614955 w 1034423"/>
                  <a:gd name="connsiteY10" fmla="*/ 419957 h 522826"/>
                  <a:gd name="connsiteX11" fmla="*/ 597998 w 1034423"/>
                  <a:gd name="connsiteY11" fmla="*/ 433522 h 522826"/>
                  <a:gd name="connsiteX12" fmla="*/ 593478 w 1034423"/>
                  <a:gd name="connsiteY12" fmla="*/ 448218 h 522826"/>
                  <a:gd name="connsiteX13" fmla="*/ 596869 w 1034423"/>
                  <a:gd name="connsiteY13" fmla="*/ 458392 h 522826"/>
                  <a:gd name="connsiteX14" fmla="*/ 604781 w 1034423"/>
                  <a:gd name="connsiteY14" fmla="*/ 495696 h 522826"/>
                  <a:gd name="connsiteX15" fmla="*/ 587825 w 1034423"/>
                  <a:gd name="connsiteY15" fmla="*/ 522826 h 522826"/>
                  <a:gd name="connsiteX16" fmla="*/ 569738 w 1034423"/>
                  <a:gd name="connsiteY16" fmla="*/ 503609 h 522826"/>
                  <a:gd name="connsiteX17" fmla="*/ 570867 w 1034423"/>
                  <a:gd name="connsiteY17" fmla="*/ 491174 h 522826"/>
                  <a:gd name="connsiteX18" fmla="*/ 513216 w 1034423"/>
                  <a:gd name="connsiteY18" fmla="*/ 425609 h 522826"/>
                  <a:gd name="connsiteX19" fmla="*/ 461217 w 1034423"/>
                  <a:gd name="connsiteY19" fmla="*/ 397348 h 522826"/>
                  <a:gd name="connsiteX20" fmla="*/ 409216 w 1034423"/>
                  <a:gd name="connsiteY20" fmla="*/ 387174 h 522826"/>
                  <a:gd name="connsiteX21" fmla="*/ 383216 w 1034423"/>
                  <a:gd name="connsiteY21" fmla="*/ 374740 h 522826"/>
                  <a:gd name="connsiteX22" fmla="*/ 359477 w 1034423"/>
                  <a:gd name="connsiteY22" fmla="*/ 400739 h 522826"/>
                  <a:gd name="connsiteX23" fmla="*/ 327825 w 1034423"/>
                  <a:gd name="connsiteY23" fmla="*/ 382652 h 522826"/>
                  <a:gd name="connsiteX24" fmla="*/ 312000 w 1034423"/>
                  <a:gd name="connsiteY24" fmla="*/ 336305 h 522826"/>
                  <a:gd name="connsiteX25" fmla="*/ 292782 w 1034423"/>
                  <a:gd name="connsiteY25" fmla="*/ 325000 h 522826"/>
                  <a:gd name="connsiteX26" fmla="*/ 278086 w 1034423"/>
                  <a:gd name="connsiteY26" fmla="*/ 339696 h 522826"/>
                  <a:gd name="connsiteX27" fmla="*/ 249826 w 1034423"/>
                  <a:gd name="connsiteY27" fmla="*/ 308044 h 522826"/>
                  <a:gd name="connsiteX28" fmla="*/ 220434 w 1034423"/>
                  <a:gd name="connsiteY28" fmla="*/ 299001 h 522826"/>
                  <a:gd name="connsiteX29" fmla="*/ 217100 w 1034423"/>
                  <a:gd name="connsiteY29" fmla="*/ 299221 h 522826"/>
                  <a:gd name="connsiteX30" fmla="*/ 183129 w 1034423"/>
                  <a:gd name="connsiteY30" fmla="*/ 289957 h 522826"/>
                  <a:gd name="connsiteX31" fmla="*/ 152608 w 1034423"/>
                  <a:gd name="connsiteY31" fmla="*/ 266218 h 522826"/>
                  <a:gd name="connsiteX32" fmla="*/ 105131 w 1034423"/>
                  <a:gd name="connsiteY32" fmla="*/ 245870 h 522826"/>
                  <a:gd name="connsiteX33" fmla="*/ 57652 w 1034423"/>
                  <a:gd name="connsiteY33" fmla="*/ 171261 h 522826"/>
                  <a:gd name="connsiteX34" fmla="*/ 67826 w 1034423"/>
                  <a:gd name="connsiteY34" fmla="*/ 144131 h 522826"/>
                  <a:gd name="connsiteX35" fmla="*/ 40696 w 1034423"/>
                  <a:gd name="connsiteY35" fmla="*/ 123783 h 522826"/>
                  <a:gd name="connsiteX36" fmla="*/ 40696 w 1034423"/>
                  <a:gd name="connsiteY36" fmla="*/ 86479 h 522826"/>
                  <a:gd name="connsiteX37" fmla="*/ 27131 w 1034423"/>
                  <a:gd name="connsiteY37" fmla="*/ 83087 h 522826"/>
                  <a:gd name="connsiteX38" fmla="*/ 13011 w 1034423"/>
                  <a:gd name="connsiteY38" fmla="*/ 59556 h 522826"/>
                  <a:gd name="connsiteX39" fmla="*/ 0 w 1034423"/>
                  <a:gd name="connsiteY39" fmla="*/ 64435 h 522826"/>
                  <a:gd name="connsiteX40" fmla="*/ 13565 w 1034423"/>
                  <a:gd name="connsiteY40" fmla="*/ 59348 h 522826"/>
                  <a:gd name="connsiteX41" fmla="*/ 13565 w 1034423"/>
                  <a:gd name="connsiteY41" fmla="*/ 45783 h 522826"/>
                  <a:gd name="connsiteX42" fmla="*/ 45783 w 1034423"/>
                  <a:gd name="connsiteY42" fmla="*/ 15261 h 522826"/>
                  <a:gd name="connsiteX43" fmla="*/ 84782 w 1034423"/>
                  <a:gd name="connsiteY43" fmla="*/ 15261 h 522826"/>
                  <a:gd name="connsiteX44" fmla="*/ 89869 w 1034423"/>
                  <a:gd name="connsiteY44" fmla="*/ 3391 h 522826"/>
                  <a:gd name="connsiteX45" fmla="*/ 110218 w 1034423"/>
                  <a:gd name="connsiteY45" fmla="*/ 0 h 522826"/>
                  <a:gd name="connsiteX46" fmla="*/ 150912 w 1034423"/>
                  <a:gd name="connsiteY46" fmla="*/ 39000 h 522826"/>
                  <a:gd name="connsiteX47" fmla="*/ 176348 w 1034423"/>
                  <a:gd name="connsiteY47" fmla="*/ 28826 h 522826"/>
                  <a:gd name="connsiteX48" fmla="*/ 196695 w 1034423"/>
                  <a:gd name="connsiteY48" fmla="*/ 44087 h 522826"/>
                  <a:gd name="connsiteX49" fmla="*/ 228912 w 1034423"/>
                  <a:gd name="connsiteY49" fmla="*/ 44087 h 522826"/>
                  <a:gd name="connsiteX50" fmla="*/ 279782 w 1034423"/>
                  <a:gd name="connsiteY50" fmla="*/ 72914 h 522826"/>
                  <a:gd name="connsiteX51" fmla="*/ 308607 w 1034423"/>
                  <a:gd name="connsiteY51" fmla="*/ 71217 h 522826"/>
                  <a:gd name="connsiteX52" fmla="*/ 349304 w 1034423"/>
                  <a:gd name="connsiteY52" fmla="*/ 83087 h 522826"/>
                  <a:gd name="connsiteX53" fmla="*/ 383216 w 1034423"/>
                  <a:gd name="connsiteY53" fmla="*/ 74609 h 522826"/>
                  <a:gd name="connsiteX54" fmla="*/ 413738 w 1034423"/>
                  <a:gd name="connsiteY54" fmla="*/ 103435 h 522826"/>
                  <a:gd name="connsiteX55" fmla="*/ 415434 w 1034423"/>
                  <a:gd name="connsiteY55" fmla="*/ 117000 h 522826"/>
                  <a:gd name="connsiteX56" fmla="*/ 434086 w 1034423"/>
                  <a:gd name="connsiteY56" fmla="*/ 139043 h 522826"/>
                  <a:gd name="connsiteX57" fmla="*/ 469695 w 1034423"/>
                  <a:gd name="connsiteY57" fmla="*/ 140740 h 522826"/>
                  <a:gd name="connsiteX58" fmla="*/ 498520 w 1034423"/>
                  <a:gd name="connsiteY58" fmla="*/ 176348 h 522826"/>
                  <a:gd name="connsiteX59" fmla="*/ 515477 w 1034423"/>
                  <a:gd name="connsiteY59" fmla="*/ 169566 h 522826"/>
                  <a:gd name="connsiteX60" fmla="*/ 545999 w 1034423"/>
                  <a:gd name="connsiteY60" fmla="*/ 172957 h 522826"/>
                  <a:gd name="connsiteX61" fmla="*/ 632477 w 1034423"/>
                  <a:gd name="connsiteY61" fmla="*/ 150913 h 522826"/>
                  <a:gd name="connsiteX62" fmla="*/ 661302 w 1034423"/>
                  <a:gd name="connsiteY62" fmla="*/ 125478 h 522826"/>
                  <a:gd name="connsiteX63" fmla="*/ 664694 w 1034423"/>
                  <a:gd name="connsiteY63" fmla="*/ 164478 h 522826"/>
                  <a:gd name="connsiteX64" fmla="*/ 679956 w 1034423"/>
                  <a:gd name="connsiteY64" fmla="*/ 189913 h 522826"/>
                  <a:gd name="connsiteX65" fmla="*/ 684701 w 1034423"/>
                  <a:gd name="connsiteY65" fmla="*/ 186354 h 522826"/>
                  <a:gd name="connsiteX66" fmla="*/ 1034423 w 1034423"/>
                  <a:gd name="connsiteY66" fmla="*/ 351044 h 522826"/>
                  <a:gd name="connsiteX0" fmla="*/ 684701 w 684701"/>
                  <a:gd name="connsiteY0" fmla="*/ 356269 h 522826"/>
                  <a:gd name="connsiteX1" fmla="*/ 652259 w 684701"/>
                  <a:gd name="connsiteY1" fmla="*/ 341957 h 522826"/>
                  <a:gd name="connsiteX2" fmla="*/ 643215 w 684701"/>
                  <a:gd name="connsiteY2" fmla="*/ 351000 h 522826"/>
                  <a:gd name="connsiteX3" fmla="*/ 642086 w 684701"/>
                  <a:gd name="connsiteY3" fmla="*/ 360043 h 522826"/>
                  <a:gd name="connsiteX4" fmla="*/ 618346 w 684701"/>
                  <a:gd name="connsiteY4" fmla="*/ 371349 h 522826"/>
                  <a:gd name="connsiteX5" fmla="*/ 619477 w 684701"/>
                  <a:gd name="connsiteY5" fmla="*/ 392826 h 522826"/>
                  <a:gd name="connsiteX6" fmla="*/ 605912 w 684701"/>
                  <a:gd name="connsiteY6" fmla="*/ 390566 h 522826"/>
                  <a:gd name="connsiteX7" fmla="*/ 594607 w 684701"/>
                  <a:gd name="connsiteY7" fmla="*/ 374740 h 522826"/>
                  <a:gd name="connsiteX8" fmla="*/ 578782 w 684701"/>
                  <a:gd name="connsiteY8" fmla="*/ 372479 h 522826"/>
                  <a:gd name="connsiteX9" fmla="*/ 570867 w 684701"/>
                  <a:gd name="connsiteY9" fmla="*/ 389436 h 522826"/>
                  <a:gd name="connsiteX10" fmla="*/ 614955 w 684701"/>
                  <a:gd name="connsiteY10" fmla="*/ 419957 h 522826"/>
                  <a:gd name="connsiteX11" fmla="*/ 597998 w 684701"/>
                  <a:gd name="connsiteY11" fmla="*/ 433522 h 522826"/>
                  <a:gd name="connsiteX12" fmla="*/ 593478 w 684701"/>
                  <a:gd name="connsiteY12" fmla="*/ 448218 h 522826"/>
                  <a:gd name="connsiteX13" fmla="*/ 596869 w 684701"/>
                  <a:gd name="connsiteY13" fmla="*/ 458392 h 522826"/>
                  <a:gd name="connsiteX14" fmla="*/ 604781 w 684701"/>
                  <a:gd name="connsiteY14" fmla="*/ 495696 h 522826"/>
                  <a:gd name="connsiteX15" fmla="*/ 587825 w 684701"/>
                  <a:gd name="connsiteY15" fmla="*/ 522826 h 522826"/>
                  <a:gd name="connsiteX16" fmla="*/ 569738 w 684701"/>
                  <a:gd name="connsiteY16" fmla="*/ 503609 h 522826"/>
                  <a:gd name="connsiteX17" fmla="*/ 570867 w 684701"/>
                  <a:gd name="connsiteY17" fmla="*/ 491174 h 522826"/>
                  <a:gd name="connsiteX18" fmla="*/ 513216 w 684701"/>
                  <a:gd name="connsiteY18" fmla="*/ 425609 h 522826"/>
                  <a:gd name="connsiteX19" fmla="*/ 461217 w 684701"/>
                  <a:gd name="connsiteY19" fmla="*/ 397348 h 522826"/>
                  <a:gd name="connsiteX20" fmla="*/ 409216 w 684701"/>
                  <a:gd name="connsiteY20" fmla="*/ 387174 h 522826"/>
                  <a:gd name="connsiteX21" fmla="*/ 383216 w 684701"/>
                  <a:gd name="connsiteY21" fmla="*/ 374740 h 522826"/>
                  <a:gd name="connsiteX22" fmla="*/ 359477 w 684701"/>
                  <a:gd name="connsiteY22" fmla="*/ 400739 h 522826"/>
                  <a:gd name="connsiteX23" fmla="*/ 327825 w 684701"/>
                  <a:gd name="connsiteY23" fmla="*/ 382652 h 522826"/>
                  <a:gd name="connsiteX24" fmla="*/ 312000 w 684701"/>
                  <a:gd name="connsiteY24" fmla="*/ 336305 h 522826"/>
                  <a:gd name="connsiteX25" fmla="*/ 292782 w 684701"/>
                  <a:gd name="connsiteY25" fmla="*/ 325000 h 522826"/>
                  <a:gd name="connsiteX26" fmla="*/ 278086 w 684701"/>
                  <a:gd name="connsiteY26" fmla="*/ 339696 h 522826"/>
                  <a:gd name="connsiteX27" fmla="*/ 249826 w 684701"/>
                  <a:gd name="connsiteY27" fmla="*/ 308044 h 522826"/>
                  <a:gd name="connsiteX28" fmla="*/ 220434 w 684701"/>
                  <a:gd name="connsiteY28" fmla="*/ 299001 h 522826"/>
                  <a:gd name="connsiteX29" fmla="*/ 217100 w 684701"/>
                  <a:gd name="connsiteY29" fmla="*/ 299221 h 522826"/>
                  <a:gd name="connsiteX30" fmla="*/ 183129 w 684701"/>
                  <a:gd name="connsiteY30" fmla="*/ 289957 h 522826"/>
                  <a:gd name="connsiteX31" fmla="*/ 152608 w 684701"/>
                  <a:gd name="connsiteY31" fmla="*/ 266218 h 522826"/>
                  <a:gd name="connsiteX32" fmla="*/ 105131 w 684701"/>
                  <a:gd name="connsiteY32" fmla="*/ 245870 h 522826"/>
                  <a:gd name="connsiteX33" fmla="*/ 57652 w 684701"/>
                  <a:gd name="connsiteY33" fmla="*/ 171261 h 522826"/>
                  <a:gd name="connsiteX34" fmla="*/ 67826 w 684701"/>
                  <a:gd name="connsiteY34" fmla="*/ 144131 h 522826"/>
                  <a:gd name="connsiteX35" fmla="*/ 40696 w 684701"/>
                  <a:gd name="connsiteY35" fmla="*/ 123783 h 522826"/>
                  <a:gd name="connsiteX36" fmla="*/ 40696 w 684701"/>
                  <a:gd name="connsiteY36" fmla="*/ 86479 h 522826"/>
                  <a:gd name="connsiteX37" fmla="*/ 27131 w 684701"/>
                  <a:gd name="connsiteY37" fmla="*/ 83087 h 522826"/>
                  <a:gd name="connsiteX38" fmla="*/ 13011 w 684701"/>
                  <a:gd name="connsiteY38" fmla="*/ 59556 h 522826"/>
                  <a:gd name="connsiteX39" fmla="*/ 0 w 684701"/>
                  <a:gd name="connsiteY39" fmla="*/ 64435 h 522826"/>
                  <a:gd name="connsiteX40" fmla="*/ 13565 w 684701"/>
                  <a:gd name="connsiteY40" fmla="*/ 59348 h 522826"/>
                  <a:gd name="connsiteX41" fmla="*/ 13565 w 684701"/>
                  <a:gd name="connsiteY41" fmla="*/ 45783 h 522826"/>
                  <a:gd name="connsiteX42" fmla="*/ 45783 w 684701"/>
                  <a:gd name="connsiteY42" fmla="*/ 15261 h 522826"/>
                  <a:gd name="connsiteX43" fmla="*/ 84782 w 684701"/>
                  <a:gd name="connsiteY43" fmla="*/ 15261 h 522826"/>
                  <a:gd name="connsiteX44" fmla="*/ 89869 w 684701"/>
                  <a:gd name="connsiteY44" fmla="*/ 3391 h 522826"/>
                  <a:gd name="connsiteX45" fmla="*/ 110218 w 684701"/>
                  <a:gd name="connsiteY45" fmla="*/ 0 h 522826"/>
                  <a:gd name="connsiteX46" fmla="*/ 150912 w 684701"/>
                  <a:gd name="connsiteY46" fmla="*/ 39000 h 522826"/>
                  <a:gd name="connsiteX47" fmla="*/ 176348 w 684701"/>
                  <a:gd name="connsiteY47" fmla="*/ 28826 h 522826"/>
                  <a:gd name="connsiteX48" fmla="*/ 196695 w 684701"/>
                  <a:gd name="connsiteY48" fmla="*/ 44087 h 522826"/>
                  <a:gd name="connsiteX49" fmla="*/ 228912 w 684701"/>
                  <a:gd name="connsiteY49" fmla="*/ 44087 h 522826"/>
                  <a:gd name="connsiteX50" fmla="*/ 279782 w 684701"/>
                  <a:gd name="connsiteY50" fmla="*/ 72914 h 522826"/>
                  <a:gd name="connsiteX51" fmla="*/ 308607 w 684701"/>
                  <a:gd name="connsiteY51" fmla="*/ 71217 h 522826"/>
                  <a:gd name="connsiteX52" fmla="*/ 349304 w 684701"/>
                  <a:gd name="connsiteY52" fmla="*/ 83087 h 522826"/>
                  <a:gd name="connsiteX53" fmla="*/ 383216 w 684701"/>
                  <a:gd name="connsiteY53" fmla="*/ 74609 h 522826"/>
                  <a:gd name="connsiteX54" fmla="*/ 413738 w 684701"/>
                  <a:gd name="connsiteY54" fmla="*/ 103435 h 522826"/>
                  <a:gd name="connsiteX55" fmla="*/ 415434 w 684701"/>
                  <a:gd name="connsiteY55" fmla="*/ 117000 h 522826"/>
                  <a:gd name="connsiteX56" fmla="*/ 434086 w 684701"/>
                  <a:gd name="connsiteY56" fmla="*/ 139043 h 522826"/>
                  <a:gd name="connsiteX57" fmla="*/ 469695 w 684701"/>
                  <a:gd name="connsiteY57" fmla="*/ 140740 h 522826"/>
                  <a:gd name="connsiteX58" fmla="*/ 498520 w 684701"/>
                  <a:gd name="connsiteY58" fmla="*/ 176348 h 522826"/>
                  <a:gd name="connsiteX59" fmla="*/ 515477 w 684701"/>
                  <a:gd name="connsiteY59" fmla="*/ 169566 h 522826"/>
                  <a:gd name="connsiteX60" fmla="*/ 545999 w 684701"/>
                  <a:gd name="connsiteY60" fmla="*/ 172957 h 522826"/>
                  <a:gd name="connsiteX61" fmla="*/ 632477 w 684701"/>
                  <a:gd name="connsiteY61" fmla="*/ 150913 h 522826"/>
                  <a:gd name="connsiteX62" fmla="*/ 661302 w 684701"/>
                  <a:gd name="connsiteY62" fmla="*/ 125478 h 522826"/>
                  <a:gd name="connsiteX63" fmla="*/ 664694 w 684701"/>
                  <a:gd name="connsiteY63" fmla="*/ 164478 h 522826"/>
                  <a:gd name="connsiteX64" fmla="*/ 679956 w 684701"/>
                  <a:gd name="connsiteY64" fmla="*/ 189913 h 522826"/>
                  <a:gd name="connsiteX65" fmla="*/ 684701 w 684701"/>
                  <a:gd name="connsiteY65" fmla="*/ 186354 h 522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684701" h="522826">
                    <a:moveTo>
                      <a:pt x="684701" y="356269"/>
                    </a:moveTo>
                    <a:lnTo>
                      <a:pt x="652259" y="341957"/>
                    </a:lnTo>
                    <a:lnTo>
                      <a:pt x="643215" y="351000"/>
                    </a:lnTo>
                    <a:lnTo>
                      <a:pt x="642086" y="360043"/>
                    </a:lnTo>
                    <a:lnTo>
                      <a:pt x="618346" y="371349"/>
                    </a:lnTo>
                    <a:lnTo>
                      <a:pt x="619477" y="392826"/>
                    </a:lnTo>
                    <a:lnTo>
                      <a:pt x="605912" y="390566"/>
                    </a:lnTo>
                    <a:lnTo>
                      <a:pt x="594607" y="374740"/>
                    </a:lnTo>
                    <a:lnTo>
                      <a:pt x="578782" y="372479"/>
                    </a:lnTo>
                    <a:lnTo>
                      <a:pt x="570867" y="389436"/>
                    </a:lnTo>
                    <a:lnTo>
                      <a:pt x="614955" y="419957"/>
                    </a:lnTo>
                    <a:lnTo>
                      <a:pt x="597998" y="433522"/>
                    </a:lnTo>
                    <a:lnTo>
                      <a:pt x="593478" y="448218"/>
                    </a:lnTo>
                    <a:lnTo>
                      <a:pt x="596869" y="458392"/>
                    </a:lnTo>
                    <a:lnTo>
                      <a:pt x="604781" y="495696"/>
                    </a:lnTo>
                    <a:lnTo>
                      <a:pt x="587825" y="522826"/>
                    </a:lnTo>
                    <a:lnTo>
                      <a:pt x="569738" y="503609"/>
                    </a:lnTo>
                    <a:lnTo>
                      <a:pt x="570867" y="491174"/>
                    </a:lnTo>
                    <a:lnTo>
                      <a:pt x="513216" y="425609"/>
                    </a:lnTo>
                    <a:lnTo>
                      <a:pt x="461217" y="397348"/>
                    </a:lnTo>
                    <a:lnTo>
                      <a:pt x="409216" y="387174"/>
                    </a:lnTo>
                    <a:lnTo>
                      <a:pt x="383216" y="374740"/>
                    </a:lnTo>
                    <a:lnTo>
                      <a:pt x="359477" y="400739"/>
                    </a:lnTo>
                    <a:lnTo>
                      <a:pt x="327825" y="382652"/>
                    </a:lnTo>
                    <a:lnTo>
                      <a:pt x="312000" y="336305"/>
                    </a:lnTo>
                    <a:lnTo>
                      <a:pt x="292782" y="325000"/>
                    </a:lnTo>
                    <a:lnTo>
                      <a:pt x="278086" y="339696"/>
                    </a:lnTo>
                    <a:lnTo>
                      <a:pt x="249826" y="308044"/>
                    </a:lnTo>
                    <a:lnTo>
                      <a:pt x="220434" y="299001"/>
                    </a:lnTo>
                    <a:lnTo>
                      <a:pt x="217100" y="299221"/>
                    </a:lnTo>
                    <a:lnTo>
                      <a:pt x="183129" y="289957"/>
                    </a:lnTo>
                    <a:lnTo>
                      <a:pt x="152608" y="266218"/>
                    </a:lnTo>
                    <a:lnTo>
                      <a:pt x="105131" y="245870"/>
                    </a:lnTo>
                    <a:lnTo>
                      <a:pt x="57652" y="171261"/>
                    </a:lnTo>
                    <a:lnTo>
                      <a:pt x="67826" y="144131"/>
                    </a:lnTo>
                    <a:lnTo>
                      <a:pt x="40696" y="123783"/>
                    </a:lnTo>
                    <a:lnTo>
                      <a:pt x="40696" y="86479"/>
                    </a:lnTo>
                    <a:lnTo>
                      <a:pt x="27131" y="83087"/>
                    </a:lnTo>
                    <a:lnTo>
                      <a:pt x="13011" y="59556"/>
                    </a:lnTo>
                    <a:lnTo>
                      <a:pt x="0" y="64435"/>
                    </a:lnTo>
                    <a:lnTo>
                      <a:pt x="13565" y="59348"/>
                    </a:lnTo>
                    <a:lnTo>
                      <a:pt x="13565" y="45783"/>
                    </a:lnTo>
                    <a:lnTo>
                      <a:pt x="45783" y="15261"/>
                    </a:lnTo>
                    <a:lnTo>
                      <a:pt x="84782" y="15261"/>
                    </a:lnTo>
                    <a:lnTo>
                      <a:pt x="89869" y="3391"/>
                    </a:lnTo>
                    <a:lnTo>
                      <a:pt x="110218" y="0"/>
                    </a:lnTo>
                    <a:lnTo>
                      <a:pt x="150912" y="39000"/>
                    </a:lnTo>
                    <a:lnTo>
                      <a:pt x="176348" y="28826"/>
                    </a:lnTo>
                    <a:lnTo>
                      <a:pt x="196695" y="44087"/>
                    </a:lnTo>
                    <a:lnTo>
                      <a:pt x="228912" y="44087"/>
                    </a:lnTo>
                    <a:lnTo>
                      <a:pt x="279782" y="72914"/>
                    </a:lnTo>
                    <a:lnTo>
                      <a:pt x="308607" y="71217"/>
                    </a:lnTo>
                    <a:lnTo>
                      <a:pt x="349304" y="83087"/>
                    </a:lnTo>
                    <a:lnTo>
                      <a:pt x="383216" y="74609"/>
                    </a:lnTo>
                    <a:lnTo>
                      <a:pt x="413738" y="103435"/>
                    </a:lnTo>
                    <a:lnTo>
                      <a:pt x="415434" y="117000"/>
                    </a:lnTo>
                    <a:lnTo>
                      <a:pt x="434086" y="139043"/>
                    </a:lnTo>
                    <a:lnTo>
                      <a:pt x="469695" y="140740"/>
                    </a:lnTo>
                    <a:lnTo>
                      <a:pt x="498520" y="176348"/>
                    </a:lnTo>
                    <a:lnTo>
                      <a:pt x="515477" y="169566"/>
                    </a:lnTo>
                    <a:lnTo>
                      <a:pt x="545999" y="172957"/>
                    </a:lnTo>
                    <a:lnTo>
                      <a:pt x="632477" y="150913"/>
                    </a:lnTo>
                    <a:lnTo>
                      <a:pt x="661302" y="125478"/>
                    </a:lnTo>
                    <a:lnTo>
                      <a:pt x="664694" y="164478"/>
                    </a:lnTo>
                    <a:lnTo>
                      <a:pt x="679956" y="189913"/>
                    </a:lnTo>
                    <a:lnTo>
                      <a:pt x="684701" y="186354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F5F249F8-755E-271F-5963-AD9C8F44406E}"/>
                  </a:ext>
                </a:extLst>
              </p:cNvPr>
              <p:cNvSpPr/>
              <p:nvPr/>
            </p:nvSpPr>
            <p:spPr>
              <a:xfrm>
                <a:off x="5620307" y="5678196"/>
                <a:ext cx="696836" cy="720086"/>
              </a:xfrm>
              <a:custGeom>
                <a:avLst/>
                <a:gdLst>
                  <a:gd name="connsiteX0" fmla="*/ 232571 w 696836"/>
                  <a:gd name="connsiteY0" fmla="*/ 0 h 720086"/>
                  <a:gd name="connsiteX1" fmla="*/ 261963 w 696836"/>
                  <a:gd name="connsiteY1" fmla="*/ 9044 h 720086"/>
                  <a:gd name="connsiteX2" fmla="*/ 290223 w 696836"/>
                  <a:gd name="connsiteY2" fmla="*/ 40696 h 720086"/>
                  <a:gd name="connsiteX3" fmla="*/ 304919 w 696836"/>
                  <a:gd name="connsiteY3" fmla="*/ 26000 h 720086"/>
                  <a:gd name="connsiteX4" fmla="*/ 324137 w 696836"/>
                  <a:gd name="connsiteY4" fmla="*/ 37304 h 720086"/>
                  <a:gd name="connsiteX5" fmla="*/ 339962 w 696836"/>
                  <a:gd name="connsiteY5" fmla="*/ 83652 h 720086"/>
                  <a:gd name="connsiteX6" fmla="*/ 371615 w 696836"/>
                  <a:gd name="connsiteY6" fmla="*/ 101739 h 720086"/>
                  <a:gd name="connsiteX7" fmla="*/ 395354 w 696836"/>
                  <a:gd name="connsiteY7" fmla="*/ 75739 h 720086"/>
                  <a:gd name="connsiteX8" fmla="*/ 421354 w 696836"/>
                  <a:gd name="connsiteY8" fmla="*/ 88173 h 720086"/>
                  <a:gd name="connsiteX9" fmla="*/ 473355 w 696836"/>
                  <a:gd name="connsiteY9" fmla="*/ 98348 h 720086"/>
                  <a:gd name="connsiteX10" fmla="*/ 525354 w 696836"/>
                  <a:gd name="connsiteY10" fmla="*/ 126609 h 720086"/>
                  <a:gd name="connsiteX11" fmla="*/ 583006 w 696836"/>
                  <a:gd name="connsiteY11" fmla="*/ 192173 h 720086"/>
                  <a:gd name="connsiteX12" fmla="*/ 581876 w 696836"/>
                  <a:gd name="connsiteY12" fmla="*/ 204608 h 720086"/>
                  <a:gd name="connsiteX13" fmla="*/ 599963 w 696836"/>
                  <a:gd name="connsiteY13" fmla="*/ 223825 h 720086"/>
                  <a:gd name="connsiteX14" fmla="*/ 616920 w 696836"/>
                  <a:gd name="connsiteY14" fmla="*/ 196695 h 720086"/>
                  <a:gd name="connsiteX15" fmla="*/ 609007 w 696836"/>
                  <a:gd name="connsiteY15" fmla="*/ 159391 h 720086"/>
                  <a:gd name="connsiteX16" fmla="*/ 605616 w 696836"/>
                  <a:gd name="connsiteY16" fmla="*/ 149218 h 720086"/>
                  <a:gd name="connsiteX17" fmla="*/ 610136 w 696836"/>
                  <a:gd name="connsiteY17" fmla="*/ 134522 h 720086"/>
                  <a:gd name="connsiteX18" fmla="*/ 627094 w 696836"/>
                  <a:gd name="connsiteY18" fmla="*/ 120956 h 720086"/>
                  <a:gd name="connsiteX19" fmla="*/ 583006 w 696836"/>
                  <a:gd name="connsiteY19" fmla="*/ 90435 h 720086"/>
                  <a:gd name="connsiteX20" fmla="*/ 590920 w 696836"/>
                  <a:gd name="connsiteY20" fmla="*/ 73478 h 720086"/>
                  <a:gd name="connsiteX21" fmla="*/ 606745 w 696836"/>
                  <a:gd name="connsiteY21" fmla="*/ 75739 h 720086"/>
                  <a:gd name="connsiteX22" fmla="*/ 618050 w 696836"/>
                  <a:gd name="connsiteY22" fmla="*/ 91565 h 720086"/>
                  <a:gd name="connsiteX23" fmla="*/ 631616 w 696836"/>
                  <a:gd name="connsiteY23" fmla="*/ 93826 h 720086"/>
                  <a:gd name="connsiteX24" fmla="*/ 630485 w 696836"/>
                  <a:gd name="connsiteY24" fmla="*/ 72348 h 720086"/>
                  <a:gd name="connsiteX25" fmla="*/ 654224 w 696836"/>
                  <a:gd name="connsiteY25" fmla="*/ 61043 h 720086"/>
                  <a:gd name="connsiteX26" fmla="*/ 655354 w 696836"/>
                  <a:gd name="connsiteY26" fmla="*/ 51999 h 720086"/>
                  <a:gd name="connsiteX27" fmla="*/ 664397 w 696836"/>
                  <a:gd name="connsiteY27" fmla="*/ 42956 h 720086"/>
                  <a:gd name="connsiteX28" fmla="*/ 696836 w 696836"/>
                  <a:gd name="connsiteY28" fmla="*/ 57267 h 720086"/>
                  <a:gd name="connsiteX29" fmla="*/ 696836 w 696836"/>
                  <a:gd name="connsiteY29" fmla="*/ 507417 h 720086"/>
                  <a:gd name="connsiteX30" fmla="*/ 687007 w 696836"/>
                  <a:gd name="connsiteY30" fmla="*/ 506435 h 720086"/>
                  <a:gd name="connsiteX31" fmla="*/ 687007 w 696836"/>
                  <a:gd name="connsiteY31" fmla="*/ 495130 h 720086"/>
                  <a:gd name="connsiteX32" fmla="*/ 616920 w 696836"/>
                  <a:gd name="connsiteY32" fmla="*/ 495130 h 720086"/>
                  <a:gd name="connsiteX33" fmla="*/ 597702 w 696836"/>
                  <a:gd name="connsiteY33" fmla="*/ 477043 h 720086"/>
                  <a:gd name="connsiteX34" fmla="*/ 492571 w 696836"/>
                  <a:gd name="connsiteY34" fmla="*/ 473652 h 720086"/>
                  <a:gd name="connsiteX35" fmla="*/ 415703 w 696836"/>
                  <a:gd name="connsiteY35" fmla="*/ 497391 h 720086"/>
                  <a:gd name="connsiteX36" fmla="*/ 347875 w 696836"/>
                  <a:gd name="connsiteY36" fmla="*/ 517738 h 720086"/>
                  <a:gd name="connsiteX37" fmla="*/ 269876 w 696836"/>
                  <a:gd name="connsiteY37" fmla="*/ 560695 h 720086"/>
                  <a:gd name="connsiteX38" fmla="*/ 243877 w 696836"/>
                  <a:gd name="connsiteY38" fmla="*/ 587826 h 720086"/>
                  <a:gd name="connsiteX39" fmla="*/ 243877 w 696836"/>
                  <a:gd name="connsiteY39" fmla="*/ 630782 h 720086"/>
                  <a:gd name="connsiteX40" fmla="*/ 249528 w 696836"/>
                  <a:gd name="connsiteY40" fmla="*/ 691826 h 720086"/>
                  <a:gd name="connsiteX41" fmla="*/ 269876 w 696836"/>
                  <a:gd name="connsiteY41" fmla="*/ 717825 h 720086"/>
                  <a:gd name="connsiteX42" fmla="*/ 255180 w 696836"/>
                  <a:gd name="connsiteY42" fmla="*/ 720086 h 720086"/>
                  <a:gd name="connsiteX43" fmla="*/ 238224 w 696836"/>
                  <a:gd name="connsiteY43" fmla="*/ 706521 h 720086"/>
                  <a:gd name="connsiteX44" fmla="*/ 208832 w 696836"/>
                  <a:gd name="connsiteY44" fmla="*/ 704260 h 720086"/>
                  <a:gd name="connsiteX45" fmla="*/ 204947 w 696836"/>
                  <a:gd name="connsiteY45" fmla="*/ 705426 h 720086"/>
                  <a:gd name="connsiteX46" fmla="*/ 205441 w 696836"/>
                  <a:gd name="connsiteY46" fmla="*/ 704260 h 720086"/>
                  <a:gd name="connsiteX47" fmla="*/ 164745 w 696836"/>
                  <a:gd name="connsiteY47" fmla="*/ 704260 h 720086"/>
                  <a:gd name="connsiteX48" fmla="*/ 130832 w 696836"/>
                  <a:gd name="connsiteY48" fmla="*/ 701999 h 720086"/>
                  <a:gd name="connsiteX49" fmla="*/ 112745 w 696836"/>
                  <a:gd name="connsiteY49" fmla="*/ 661304 h 720086"/>
                  <a:gd name="connsiteX50" fmla="*/ 99181 w 696836"/>
                  <a:gd name="connsiteY50" fmla="*/ 656782 h 720086"/>
                  <a:gd name="connsiteX51" fmla="*/ 67527 w 696836"/>
                  <a:gd name="connsiteY51" fmla="*/ 625130 h 720086"/>
                  <a:gd name="connsiteX52" fmla="*/ 65267 w 696836"/>
                  <a:gd name="connsiteY52" fmla="*/ 586695 h 720086"/>
                  <a:gd name="connsiteX53" fmla="*/ 58484 w 696836"/>
                  <a:gd name="connsiteY53" fmla="*/ 559565 h 720086"/>
                  <a:gd name="connsiteX54" fmla="*/ 87876 w 696836"/>
                  <a:gd name="connsiteY54" fmla="*/ 509826 h 720086"/>
                  <a:gd name="connsiteX55" fmla="*/ 103701 w 696836"/>
                  <a:gd name="connsiteY55" fmla="*/ 466869 h 720086"/>
                  <a:gd name="connsiteX56" fmla="*/ 87876 w 696836"/>
                  <a:gd name="connsiteY56" fmla="*/ 374173 h 720086"/>
                  <a:gd name="connsiteX57" fmla="*/ 8746 w 696836"/>
                  <a:gd name="connsiteY57" fmla="*/ 367391 h 720086"/>
                  <a:gd name="connsiteX58" fmla="*/ 0 w 696836"/>
                  <a:gd name="connsiteY58" fmla="*/ 372388 h 720086"/>
                  <a:gd name="connsiteX59" fmla="*/ 12137 w 696836"/>
                  <a:gd name="connsiteY59" fmla="*/ 299565 h 720086"/>
                  <a:gd name="connsiteX60" fmla="*/ 42658 w 696836"/>
                  <a:gd name="connsiteY60" fmla="*/ 286000 h 720086"/>
                  <a:gd name="connsiteX61" fmla="*/ 83354 w 696836"/>
                  <a:gd name="connsiteY61" fmla="*/ 282608 h 720086"/>
                  <a:gd name="connsiteX62" fmla="*/ 127441 w 696836"/>
                  <a:gd name="connsiteY62" fmla="*/ 258869 h 720086"/>
                  <a:gd name="connsiteX63" fmla="*/ 154571 w 696836"/>
                  <a:gd name="connsiteY63" fmla="*/ 221565 h 720086"/>
                  <a:gd name="connsiteX64" fmla="*/ 198659 w 696836"/>
                  <a:gd name="connsiteY64" fmla="*/ 211391 h 720086"/>
                  <a:gd name="connsiteX65" fmla="*/ 212223 w 696836"/>
                  <a:gd name="connsiteY65" fmla="*/ 170695 h 720086"/>
                  <a:gd name="connsiteX66" fmla="*/ 222397 w 696836"/>
                  <a:gd name="connsiteY66" fmla="*/ 140174 h 720086"/>
                  <a:gd name="connsiteX67" fmla="*/ 232571 w 696836"/>
                  <a:gd name="connsiteY67" fmla="*/ 72348 h 720086"/>
                  <a:gd name="connsiteX68" fmla="*/ 219006 w 696836"/>
                  <a:gd name="connsiteY68" fmla="*/ 35043 h 720086"/>
                  <a:gd name="connsiteX69" fmla="*/ 232571 w 696836"/>
                  <a:gd name="connsiteY69" fmla="*/ 1130 h 720086"/>
                  <a:gd name="connsiteX70" fmla="*/ 229237 w 696836"/>
                  <a:gd name="connsiteY70" fmla="*/ 221 h 720086"/>
                  <a:gd name="connsiteX0" fmla="*/ 232571 w 1164680"/>
                  <a:gd name="connsiteY0" fmla="*/ 0 h 720086"/>
                  <a:gd name="connsiteX1" fmla="*/ 261963 w 1164680"/>
                  <a:gd name="connsiteY1" fmla="*/ 9044 h 720086"/>
                  <a:gd name="connsiteX2" fmla="*/ 290223 w 1164680"/>
                  <a:gd name="connsiteY2" fmla="*/ 40696 h 720086"/>
                  <a:gd name="connsiteX3" fmla="*/ 304919 w 1164680"/>
                  <a:gd name="connsiteY3" fmla="*/ 26000 h 720086"/>
                  <a:gd name="connsiteX4" fmla="*/ 324137 w 1164680"/>
                  <a:gd name="connsiteY4" fmla="*/ 37304 h 720086"/>
                  <a:gd name="connsiteX5" fmla="*/ 339962 w 1164680"/>
                  <a:gd name="connsiteY5" fmla="*/ 83652 h 720086"/>
                  <a:gd name="connsiteX6" fmla="*/ 371615 w 1164680"/>
                  <a:gd name="connsiteY6" fmla="*/ 101739 h 720086"/>
                  <a:gd name="connsiteX7" fmla="*/ 395354 w 1164680"/>
                  <a:gd name="connsiteY7" fmla="*/ 75739 h 720086"/>
                  <a:gd name="connsiteX8" fmla="*/ 421354 w 1164680"/>
                  <a:gd name="connsiteY8" fmla="*/ 88173 h 720086"/>
                  <a:gd name="connsiteX9" fmla="*/ 473355 w 1164680"/>
                  <a:gd name="connsiteY9" fmla="*/ 98348 h 720086"/>
                  <a:gd name="connsiteX10" fmla="*/ 525354 w 1164680"/>
                  <a:gd name="connsiteY10" fmla="*/ 126609 h 720086"/>
                  <a:gd name="connsiteX11" fmla="*/ 583006 w 1164680"/>
                  <a:gd name="connsiteY11" fmla="*/ 192173 h 720086"/>
                  <a:gd name="connsiteX12" fmla="*/ 581876 w 1164680"/>
                  <a:gd name="connsiteY12" fmla="*/ 204608 h 720086"/>
                  <a:gd name="connsiteX13" fmla="*/ 599963 w 1164680"/>
                  <a:gd name="connsiteY13" fmla="*/ 223825 h 720086"/>
                  <a:gd name="connsiteX14" fmla="*/ 616920 w 1164680"/>
                  <a:gd name="connsiteY14" fmla="*/ 196695 h 720086"/>
                  <a:gd name="connsiteX15" fmla="*/ 609007 w 1164680"/>
                  <a:gd name="connsiteY15" fmla="*/ 159391 h 720086"/>
                  <a:gd name="connsiteX16" fmla="*/ 605616 w 1164680"/>
                  <a:gd name="connsiteY16" fmla="*/ 149218 h 720086"/>
                  <a:gd name="connsiteX17" fmla="*/ 610136 w 1164680"/>
                  <a:gd name="connsiteY17" fmla="*/ 134522 h 720086"/>
                  <a:gd name="connsiteX18" fmla="*/ 627094 w 1164680"/>
                  <a:gd name="connsiteY18" fmla="*/ 120956 h 720086"/>
                  <a:gd name="connsiteX19" fmla="*/ 583006 w 1164680"/>
                  <a:gd name="connsiteY19" fmla="*/ 90435 h 720086"/>
                  <a:gd name="connsiteX20" fmla="*/ 590920 w 1164680"/>
                  <a:gd name="connsiteY20" fmla="*/ 73478 h 720086"/>
                  <a:gd name="connsiteX21" fmla="*/ 606745 w 1164680"/>
                  <a:gd name="connsiteY21" fmla="*/ 75739 h 720086"/>
                  <a:gd name="connsiteX22" fmla="*/ 618050 w 1164680"/>
                  <a:gd name="connsiteY22" fmla="*/ 91565 h 720086"/>
                  <a:gd name="connsiteX23" fmla="*/ 631616 w 1164680"/>
                  <a:gd name="connsiteY23" fmla="*/ 93826 h 720086"/>
                  <a:gd name="connsiteX24" fmla="*/ 630485 w 1164680"/>
                  <a:gd name="connsiteY24" fmla="*/ 72348 h 720086"/>
                  <a:gd name="connsiteX25" fmla="*/ 654224 w 1164680"/>
                  <a:gd name="connsiteY25" fmla="*/ 61043 h 720086"/>
                  <a:gd name="connsiteX26" fmla="*/ 655354 w 1164680"/>
                  <a:gd name="connsiteY26" fmla="*/ 51999 h 720086"/>
                  <a:gd name="connsiteX27" fmla="*/ 664397 w 1164680"/>
                  <a:gd name="connsiteY27" fmla="*/ 42956 h 720086"/>
                  <a:gd name="connsiteX28" fmla="*/ 696836 w 1164680"/>
                  <a:gd name="connsiteY28" fmla="*/ 57267 h 720086"/>
                  <a:gd name="connsiteX29" fmla="*/ 1164668 w 1164680"/>
                  <a:gd name="connsiteY29" fmla="*/ 335254 h 720086"/>
                  <a:gd name="connsiteX30" fmla="*/ 696836 w 1164680"/>
                  <a:gd name="connsiteY30" fmla="*/ 507417 h 720086"/>
                  <a:gd name="connsiteX31" fmla="*/ 687007 w 1164680"/>
                  <a:gd name="connsiteY31" fmla="*/ 506435 h 720086"/>
                  <a:gd name="connsiteX32" fmla="*/ 687007 w 1164680"/>
                  <a:gd name="connsiteY32" fmla="*/ 495130 h 720086"/>
                  <a:gd name="connsiteX33" fmla="*/ 616920 w 1164680"/>
                  <a:gd name="connsiteY33" fmla="*/ 495130 h 720086"/>
                  <a:gd name="connsiteX34" fmla="*/ 597702 w 1164680"/>
                  <a:gd name="connsiteY34" fmla="*/ 477043 h 720086"/>
                  <a:gd name="connsiteX35" fmla="*/ 492571 w 1164680"/>
                  <a:gd name="connsiteY35" fmla="*/ 473652 h 720086"/>
                  <a:gd name="connsiteX36" fmla="*/ 415703 w 1164680"/>
                  <a:gd name="connsiteY36" fmla="*/ 497391 h 720086"/>
                  <a:gd name="connsiteX37" fmla="*/ 347875 w 1164680"/>
                  <a:gd name="connsiteY37" fmla="*/ 517738 h 720086"/>
                  <a:gd name="connsiteX38" fmla="*/ 269876 w 1164680"/>
                  <a:gd name="connsiteY38" fmla="*/ 560695 h 720086"/>
                  <a:gd name="connsiteX39" fmla="*/ 243877 w 1164680"/>
                  <a:gd name="connsiteY39" fmla="*/ 587826 h 720086"/>
                  <a:gd name="connsiteX40" fmla="*/ 243877 w 1164680"/>
                  <a:gd name="connsiteY40" fmla="*/ 630782 h 720086"/>
                  <a:gd name="connsiteX41" fmla="*/ 249528 w 1164680"/>
                  <a:gd name="connsiteY41" fmla="*/ 691826 h 720086"/>
                  <a:gd name="connsiteX42" fmla="*/ 269876 w 1164680"/>
                  <a:gd name="connsiteY42" fmla="*/ 717825 h 720086"/>
                  <a:gd name="connsiteX43" fmla="*/ 255180 w 1164680"/>
                  <a:gd name="connsiteY43" fmla="*/ 720086 h 720086"/>
                  <a:gd name="connsiteX44" fmla="*/ 238224 w 1164680"/>
                  <a:gd name="connsiteY44" fmla="*/ 706521 h 720086"/>
                  <a:gd name="connsiteX45" fmla="*/ 208832 w 1164680"/>
                  <a:gd name="connsiteY45" fmla="*/ 704260 h 720086"/>
                  <a:gd name="connsiteX46" fmla="*/ 204947 w 1164680"/>
                  <a:gd name="connsiteY46" fmla="*/ 705426 h 720086"/>
                  <a:gd name="connsiteX47" fmla="*/ 205441 w 1164680"/>
                  <a:gd name="connsiteY47" fmla="*/ 704260 h 720086"/>
                  <a:gd name="connsiteX48" fmla="*/ 164745 w 1164680"/>
                  <a:gd name="connsiteY48" fmla="*/ 704260 h 720086"/>
                  <a:gd name="connsiteX49" fmla="*/ 130832 w 1164680"/>
                  <a:gd name="connsiteY49" fmla="*/ 701999 h 720086"/>
                  <a:gd name="connsiteX50" fmla="*/ 112745 w 1164680"/>
                  <a:gd name="connsiteY50" fmla="*/ 661304 h 720086"/>
                  <a:gd name="connsiteX51" fmla="*/ 99181 w 1164680"/>
                  <a:gd name="connsiteY51" fmla="*/ 656782 h 720086"/>
                  <a:gd name="connsiteX52" fmla="*/ 67527 w 1164680"/>
                  <a:gd name="connsiteY52" fmla="*/ 625130 h 720086"/>
                  <a:gd name="connsiteX53" fmla="*/ 65267 w 1164680"/>
                  <a:gd name="connsiteY53" fmla="*/ 586695 h 720086"/>
                  <a:gd name="connsiteX54" fmla="*/ 58484 w 1164680"/>
                  <a:gd name="connsiteY54" fmla="*/ 559565 h 720086"/>
                  <a:gd name="connsiteX55" fmla="*/ 87876 w 1164680"/>
                  <a:gd name="connsiteY55" fmla="*/ 509826 h 720086"/>
                  <a:gd name="connsiteX56" fmla="*/ 103701 w 1164680"/>
                  <a:gd name="connsiteY56" fmla="*/ 466869 h 720086"/>
                  <a:gd name="connsiteX57" fmla="*/ 87876 w 1164680"/>
                  <a:gd name="connsiteY57" fmla="*/ 374173 h 720086"/>
                  <a:gd name="connsiteX58" fmla="*/ 8746 w 1164680"/>
                  <a:gd name="connsiteY58" fmla="*/ 367391 h 720086"/>
                  <a:gd name="connsiteX59" fmla="*/ 0 w 1164680"/>
                  <a:gd name="connsiteY59" fmla="*/ 372388 h 720086"/>
                  <a:gd name="connsiteX60" fmla="*/ 12137 w 1164680"/>
                  <a:gd name="connsiteY60" fmla="*/ 299565 h 720086"/>
                  <a:gd name="connsiteX61" fmla="*/ 42658 w 1164680"/>
                  <a:gd name="connsiteY61" fmla="*/ 286000 h 720086"/>
                  <a:gd name="connsiteX62" fmla="*/ 83354 w 1164680"/>
                  <a:gd name="connsiteY62" fmla="*/ 282608 h 720086"/>
                  <a:gd name="connsiteX63" fmla="*/ 127441 w 1164680"/>
                  <a:gd name="connsiteY63" fmla="*/ 258869 h 720086"/>
                  <a:gd name="connsiteX64" fmla="*/ 154571 w 1164680"/>
                  <a:gd name="connsiteY64" fmla="*/ 221565 h 720086"/>
                  <a:gd name="connsiteX65" fmla="*/ 198659 w 1164680"/>
                  <a:gd name="connsiteY65" fmla="*/ 211391 h 720086"/>
                  <a:gd name="connsiteX66" fmla="*/ 212223 w 1164680"/>
                  <a:gd name="connsiteY66" fmla="*/ 170695 h 720086"/>
                  <a:gd name="connsiteX67" fmla="*/ 222397 w 1164680"/>
                  <a:gd name="connsiteY67" fmla="*/ 140174 h 720086"/>
                  <a:gd name="connsiteX68" fmla="*/ 232571 w 1164680"/>
                  <a:gd name="connsiteY68" fmla="*/ 72348 h 720086"/>
                  <a:gd name="connsiteX69" fmla="*/ 219006 w 1164680"/>
                  <a:gd name="connsiteY69" fmla="*/ 35043 h 720086"/>
                  <a:gd name="connsiteX70" fmla="*/ 232571 w 1164680"/>
                  <a:gd name="connsiteY70" fmla="*/ 1130 h 720086"/>
                  <a:gd name="connsiteX71" fmla="*/ 229237 w 1164680"/>
                  <a:gd name="connsiteY71" fmla="*/ 221 h 720086"/>
                  <a:gd name="connsiteX72" fmla="*/ 232571 w 1164680"/>
                  <a:gd name="connsiteY72" fmla="*/ 0 h 720086"/>
                  <a:gd name="connsiteX0" fmla="*/ 1164668 w 1256108"/>
                  <a:gd name="connsiteY0" fmla="*/ 335254 h 720086"/>
                  <a:gd name="connsiteX1" fmla="*/ 696836 w 1256108"/>
                  <a:gd name="connsiteY1" fmla="*/ 507417 h 720086"/>
                  <a:gd name="connsiteX2" fmla="*/ 687007 w 1256108"/>
                  <a:gd name="connsiteY2" fmla="*/ 506435 h 720086"/>
                  <a:gd name="connsiteX3" fmla="*/ 687007 w 1256108"/>
                  <a:gd name="connsiteY3" fmla="*/ 495130 h 720086"/>
                  <a:gd name="connsiteX4" fmla="*/ 616920 w 1256108"/>
                  <a:gd name="connsiteY4" fmla="*/ 495130 h 720086"/>
                  <a:gd name="connsiteX5" fmla="*/ 597702 w 1256108"/>
                  <a:gd name="connsiteY5" fmla="*/ 477043 h 720086"/>
                  <a:gd name="connsiteX6" fmla="*/ 492571 w 1256108"/>
                  <a:gd name="connsiteY6" fmla="*/ 473652 h 720086"/>
                  <a:gd name="connsiteX7" fmla="*/ 415703 w 1256108"/>
                  <a:gd name="connsiteY7" fmla="*/ 497391 h 720086"/>
                  <a:gd name="connsiteX8" fmla="*/ 347875 w 1256108"/>
                  <a:gd name="connsiteY8" fmla="*/ 517738 h 720086"/>
                  <a:gd name="connsiteX9" fmla="*/ 269876 w 1256108"/>
                  <a:gd name="connsiteY9" fmla="*/ 560695 h 720086"/>
                  <a:gd name="connsiteX10" fmla="*/ 243877 w 1256108"/>
                  <a:gd name="connsiteY10" fmla="*/ 587826 h 720086"/>
                  <a:gd name="connsiteX11" fmla="*/ 243877 w 1256108"/>
                  <a:gd name="connsiteY11" fmla="*/ 630782 h 720086"/>
                  <a:gd name="connsiteX12" fmla="*/ 249528 w 1256108"/>
                  <a:gd name="connsiteY12" fmla="*/ 691826 h 720086"/>
                  <a:gd name="connsiteX13" fmla="*/ 269876 w 1256108"/>
                  <a:gd name="connsiteY13" fmla="*/ 717825 h 720086"/>
                  <a:gd name="connsiteX14" fmla="*/ 255180 w 1256108"/>
                  <a:gd name="connsiteY14" fmla="*/ 720086 h 720086"/>
                  <a:gd name="connsiteX15" fmla="*/ 238224 w 1256108"/>
                  <a:gd name="connsiteY15" fmla="*/ 706521 h 720086"/>
                  <a:gd name="connsiteX16" fmla="*/ 208832 w 1256108"/>
                  <a:gd name="connsiteY16" fmla="*/ 704260 h 720086"/>
                  <a:gd name="connsiteX17" fmla="*/ 204947 w 1256108"/>
                  <a:gd name="connsiteY17" fmla="*/ 705426 h 720086"/>
                  <a:gd name="connsiteX18" fmla="*/ 205441 w 1256108"/>
                  <a:gd name="connsiteY18" fmla="*/ 704260 h 720086"/>
                  <a:gd name="connsiteX19" fmla="*/ 164745 w 1256108"/>
                  <a:gd name="connsiteY19" fmla="*/ 704260 h 720086"/>
                  <a:gd name="connsiteX20" fmla="*/ 130832 w 1256108"/>
                  <a:gd name="connsiteY20" fmla="*/ 701999 h 720086"/>
                  <a:gd name="connsiteX21" fmla="*/ 112745 w 1256108"/>
                  <a:gd name="connsiteY21" fmla="*/ 661304 h 720086"/>
                  <a:gd name="connsiteX22" fmla="*/ 99181 w 1256108"/>
                  <a:gd name="connsiteY22" fmla="*/ 656782 h 720086"/>
                  <a:gd name="connsiteX23" fmla="*/ 67527 w 1256108"/>
                  <a:gd name="connsiteY23" fmla="*/ 625130 h 720086"/>
                  <a:gd name="connsiteX24" fmla="*/ 65267 w 1256108"/>
                  <a:gd name="connsiteY24" fmla="*/ 586695 h 720086"/>
                  <a:gd name="connsiteX25" fmla="*/ 58484 w 1256108"/>
                  <a:gd name="connsiteY25" fmla="*/ 559565 h 720086"/>
                  <a:gd name="connsiteX26" fmla="*/ 87876 w 1256108"/>
                  <a:gd name="connsiteY26" fmla="*/ 509826 h 720086"/>
                  <a:gd name="connsiteX27" fmla="*/ 103701 w 1256108"/>
                  <a:gd name="connsiteY27" fmla="*/ 466869 h 720086"/>
                  <a:gd name="connsiteX28" fmla="*/ 87876 w 1256108"/>
                  <a:gd name="connsiteY28" fmla="*/ 374173 h 720086"/>
                  <a:gd name="connsiteX29" fmla="*/ 8746 w 1256108"/>
                  <a:gd name="connsiteY29" fmla="*/ 367391 h 720086"/>
                  <a:gd name="connsiteX30" fmla="*/ 0 w 1256108"/>
                  <a:gd name="connsiteY30" fmla="*/ 372388 h 720086"/>
                  <a:gd name="connsiteX31" fmla="*/ 12137 w 1256108"/>
                  <a:gd name="connsiteY31" fmla="*/ 299565 h 720086"/>
                  <a:gd name="connsiteX32" fmla="*/ 42658 w 1256108"/>
                  <a:gd name="connsiteY32" fmla="*/ 286000 h 720086"/>
                  <a:gd name="connsiteX33" fmla="*/ 83354 w 1256108"/>
                  <a:gd name="connsiteY33" fmla="*/ 282608 h 720086"/>
                  <a:gd name="connsiteX34" fmla="*/ 127441 w 1256108"/>
                  <a:gd name="connsiteY34" fmla="*/ 258869 h 720086"/>
                  <a:gd name="connsiteX35" fmla="*/ 154571 w 1256108"/>
                  <a:gd name="connsiteY35" fmla="*/ 221565 h 720086"/>
                  <a:gd name="connsiteX36" fmla="*/ 198659 w 1256108"/>
                  <a:gd name="connsiteY36" fmla="*/ 211391 h 720086"/>
                  <a:gd name="connsiteX37" fmla="*/ 212223 w 1256108"/>
                  <a:gd name="connsiteY37" fmla="*/ 170695 h 720086"/>
                  <a:gd name="connsiteX38" fmla="*/ 222397 w 1256108"/>
                  <a:gd name="connsiteY38" fmla="*/ 140174 h 720086"/>
                  <a:gd name="connsiteX39" fmla="*/ 232571 w 1256108"/>
                  <a:gd name="connsiteY39" fmla="*/ 72348 h 720086"/>
                  <a:gd name="connsiteX40" fmla="*/ 219006 w 1256108"/>
                  <a:gd name="connsiteY40" fmla="*/ 35043 h 720086"/>
                  <a:gd name="connsiteX41" fmla="*/ 232571 w 1256108"/>
                  <a:gd name="connsiteY41" fmla="*/ 1130 h 720086"/>
                  <a:gd name="connsiteX42" fmla="*/ 229237 w 1256108"/>
                  <a:gd name="connsiteY42" fmla="*/ 221 h 720086"/>
                  <a:gd name="connsiteX43" fmla="*/ 232571 w 1256108"/>
                  <a:gd name="connsiteY43" fmla="*/ 0 h 720086"/>
                  <a:gd name="connsiteX44" fmla="*/ 261963 w 1256108"/>
                  <a:gd name="connsiteY44" fmla="*/ 9044 h 720086"/>
                  <a:gd name="connsiteX45" fmla="*/ 290223 w 1256108"/>
                  <a:gd name="connsiteY45" fmla="*/ 40696 h 720086"/>
                  <a:gd name="connsiteX46" fmla="*/ 304919 w 1256108"/>
                  <a:gd name="connsiteY46" fmla="*/ 26000 h 720086"/>
                  <a:gd name="connsiteX47" fmla="*/ 324137 w 1256108"/>
                  <a:gd name="connsiteY47" fmla="*/ 37304 h 720086"/>
                  <a:gd name="connsiteX48" fmla="*/ 339962 w 1256108"/>
                  <a:gd name="connsiteY48" fmla="*/ 83652 h 720086"/>
                  <a:gd name="connsiteX49" fmla="*/ 371615 w 1256108"/>
                  <a:gd name="connsiteY49" fmla="*/ 101739 h 720086"/>
                  <a:gd name="connsiteX50" fmla="*/ 395354 w 1256108"/>
                  <a:gd name="connsiteY50" fmla="*/ 75739 h 720086"/>
                  <a:gd name="connsiteX51" fmla="*/ 421354 w 1256108"/>
                  <a:gd name="connsiteY51" fmla="*/ 88173 h 720086"/>
                  <a:gd name="connsiteX52" fmla="*/ 473355 w 1256108"/>
                  <a:gd name="connsiteY52" fmla="*/ 98348 h 720086"/>
                  <a:gd name="connsiteX53" fmla="*/ 525354 w 1256108"/>
                  <a:gd name="connsiteY53" fmla="*/ 126609 h 720086"/>
                  <a:gd name="connsiteX54" fmla="*/ 583006 w 1256108"/>
                  <a:gd name="connsiteY54" fmla="*/ 192173 h 720086"/>
                  <a:gd name="connsiteX55" fmla="*/ 581876 w 1256108"/>
                  <a:gd name="connsiteY55" fmla="*/ 204608 h 720086"/>
                  <a:gd name="connsiteX56" fmla="*/ 599963 w 1256108"/>
                  <a:gd name="connsiteY56" fmla="*/ 223825 h 720086"/>
                  <a:gd name="connsiteX57" fmla="*/ 616920 w 1256108"/>
                  <a:gd name="connsiteY57" fmla="*/ 196695 h 720086"/>
                  <a:gd name="connsiteX58" fmla="*/ 609007 w 1256108"/>
                  <a:gd name="connsiteY58" fmla="*/ 159391 h 720086"/>
                  <a:gd name="connsiteX59" fmla="*/ 605616 w 1256108"/>
                  <a:gd name="connsiteY59" fmla="*/ 149218 h 720086"/>
                  <a:gd name="connsiteX60" fmla="*/ 610136 w 1256108"/>
                  <a:gd name="connsiteY60" fmla="*/ 134522 h 720086"/>
                  <a:gd name="connsiteX61" fmla="*/ 627094 w 1256108"/>
                  <a:gd name="connsiteY61" fmla="*/ 120956 h 720086"/>
                  <a:gd name="connsiteX62" fmla="*/ 583006 w 1256108"/>
                  <a:gd name="connsiteY62" fmla="*/ 90435 h 720086"/>
                  <a:gd name="connsiteX63" fmla="*/ 590920 w 1256108"/>
                  <a:gd name="connsiteY63" fmla="*/ 73478 h 720086"/>
                  <a:gd name="connsiteX64" fmla="*/ 606745 w 1256108"/>
                  <a:gd name="connsiteY64" fmla="*/ 75739 h 720086"/>
                  <a:gd name="connsiteX65" fmla="*/ 618050 w 1256108"/>
                  <a:gd name="connsiteY65" fmla="*/ 91565 h 720086"/>
                  <a:gd name="connsiteX66" fmla="*/ 631616 w 1256108"/>
                  <a:gd name="connsiteY66" fmla="*/ 93826 h 720086"/>
                  <a:gd name="connsiteX67" fmla="*/ 630485 w 1256108"/>
                  <a:gd name="connsiteY67" fmla="*/ 72348 h 720086"/>
                  <a:gd name="connsiteX68" fmla="*/ 654224 w 1256108"/>
                  <a:gd name="connsiteY68" fmla="*/ 61043 h 720086"/>
                  <a:gd name="connsiteX69" fmla="*/ 655354 w 1256108"/>
                  <a:gd name="connsiteY69" fmla="*/ 51999 h 720086"/>
                  <a:gd name="connsiteX70" fmla="*/ 664397 w 1256108"/>
                  <a:gd name="connsiteY70" fmla="*/ 42956 h 720086"/>
                  <a:gd name="connsiteX71" fmla="*/ 696836 w 1256108"/>
                  <a:gd name="connsiteY71" fmla="*/ 57267 h 720086"/>
                  <a:gd name="connsiteX72" fmla="*/ 1256108 w 1256108"/>
                  <a:gd name="connsiteY72" fmla="*/ 426694 h 720086"/>
                  <a:gd name="connsiteX0" fmla="*/ 696836 w 1256108"/>
                  <a:gd name="connsiteY0" fmla="*/ 507417 h 720086"/>
                  <a:gd name="connsiteX1" fmla="*/ 687007 w 1256108"/>
                  <a:gd name="connsiteY1" fmla="*/ 506435 h 720086"/>
                  <a:gd name="connsiteX2" fmla="*/ 687007 w 1256108"/>
                  <a:gd name="connsiteY2" fmla="*/ 495130 h 720086"/>
                  <a:gd name="connsiteX3" fmla="*/ 616920 w 1256108"/>
                  <a:gd name="connsiteY3" fmla="*/ 495130 h 720086"/>
                  <a:gd name="connsiteX4" fmla="*/ 597702 w 1256108"/>
                  <a:gd name="connsiteY4" fmla="*/ 477043 h 720086"/>
                  <a:gd name="connsiteX5" fmla="*/ 492571 w 1256108"/>
                  <a:gd name="connsiteY5" fmla="*/ 473652 h 720086"/>
                  <a:gd name="connsiteX6" fmla="*/ 415703 w 1256108"/>
                  <a:gd name="connsiteY6" fmla="*/ 497391 h 720086"/>
                  <a:gd name="connsiteX7" fmla="*/ 347875 w 1256108"/>
                  <a:gd name="connsiteY7" fmla="*/ 517738 h 720086"/>
                  <a:gd name="connsiteX8" fmla="*/ 269876 w 1256108"/>
                  <a:gd name="connsiteY8" fmla="*/ 560695 h 720086"/>
                  <a:gd name="connsiteX9" fmla="*/ 243877 w 1256108"/>
                  <a:gd name="connsiteY9" fmla="*/ 587826 h 720086"/>
                  <a:gd name="connsiteX10" fmla="*/ 243877 w 1256108"/>
                  <a:gd name="connsiteY10" fmla="*/ 630782 h 720086"/>
                  <a:gd name="connsiteX11" fmla="*/ 249528 w 1256108"/>
                  <a:gd name="connsiteY11" fmla="*/ 691826 h 720086"/>
                  <a:gd name="connsiteX12" fmla="*/ 269876 w 1256108"/>
                  <a:gd name="connsiteY12" fmla="*/ 717825 h 720086"/>
                  <a:gd name="connsiteX13" fmla="*/ 255180 w 1256108"/>
                  <a:gd name="connsiteY13" fmla="*/ 720086 h 720086"/>
                  <a:gd name="connsiteX14" fmla="*/ 238224 w 1256108"/>
                  <a:gd name="connsiteY14" fmla="*/ 706521 h 720086"/>
                  <a:gd name="connsiteX15" fmla="*/ 208832 w 1256108"/>
                  <a:gd name="connsiteY15" fmla="*/ 704260 h 720086"/>
                  <a:gd name="connsiteX16" fmla="*/ 204947 w 1256108"/>
                  <a:gd name="connsiteY16" fmla="*/ 705426 h 720086"/>
                  <a:gd name="connsiteX17" fmla="*/ 205441 w 1256108"/>
                  <a:gd name="connsiteY17" fmla="*/ 704260 h 720086"/>
                  <a:gd name="connsiteX18" fmla="*/ 164745 w 1256108"/>
                  <a:gd name="connsiteY18" fmla="*/ 704260 h 720086"/>
                  <a:gd name="connsiteX19" fmla="*/ 130832 w 1256108"/>
                  <a:gd name="connsiteY19" fmla="*/ 701999 h 720086"/>
                  <a:gd name="connsiteX20" fmla="*/ 112745 w 1256108"/>
                  <a:gd name="connsiteY20" fmla="*/ 661304 h 720086"/>
                  <a:gd name="connsiteX21" fmla="*/ 99181 w 1256108"/>
                  <a:gd name="connsiteY21" fmla="*/ 656782 h 720086"/>
                  <a:gd name="connsiteX22" fmla="*/ 67527 w 1256108"/>
                  <a:gd name="connsiteY22" fmla="*/ 625130 h 720086"/>
                  <a:gd name="connsiteX23" fmla="*/ 65267 w 1256108"/>
                  <a:gd name="connsiteY23" fmla="*/ 586695 h 720086"/>
                  <a:gd name="connsiteX24" fmla="*/ 58484 w 1256108"/>
                  <a:gd name="connsiteY24" fmla="*/ 559565 h 720086"/>
                  <a:gd name="connsiteX25" fmla="*/ 87876 w 1256108"/>
                  <a:gd name="connsiteY25" fmla="*/ 509826 h 720086"/>
                  <a:gd name="connsiteX26" fmla="*/ 103701 w 1256108"/>
                  <a:gd name="connsiteY26" fmla="*/ 466869 h 720086"/>
                  <a:gd name="connsiteX27" fmla="*/ 87876 w 1256108"/>
                  <a:gd name="connsiteY27" fmla="*/ 374173 h 720086"/>
                  <a:gd name="connsiteX28" fmla="*/ 8746 w 1256108"/>
                  <a:gd name="connsiteY28" fmla="*/ 367391 h 720086"/>
                  <a:gd name="connsiteX29" fmla="*/ 0 w 1256108"/>
                  <a:gd name="connsiteY29" fmla="*/ 372388 h 720086"/>
                  <a:gd name="connsiteX30" fmla="*/ 12137 w 1256108"/>
                  <a:gd name="connsiteY30" fmla="*/ 299565 h 720086"/>
                  <a:gd name="connsiteX31" fmla="*/ 42658 w 1256108"/>
                  <a:gd name="connsiteY31" fmla="*/ 286000 h 720086"/>
                  <a:gd name="connsiteX32" fmla="*/ 83354 w 1256108"/>
                  <a:gd name="connsiteY32" fmla="*/ 282608 h 720086"/>
                  <a:gd name="connsiteX33" fmla="*/ 127441 w 1256108"/>
                  <a:gd name="connsiteY33" fmla="*/ 258869 h 720086"/>
                  <a:gd name="connsiteX34" fmla="*/ 154571 w 1256108"/>
                  <a:gd name="connsiteY34" fmla="*/ 221565 h 720086"/>
                  <a:gd name="connsiteX35" fmla="*/ 198659 w 1256108"/>
                  <a:gd name="connsiteY35" fmla="*/ 211391 h 720086"/>
                  <a:gd name="connsiteX36" fmla="*/ 212223 w 1256108"/>
                  <a:gd name="connsiteY36" fmla="*/ 170695 h 720086"/>
                  <a:gd name="connsiteX37" fmla="*/ 222397 w 1256108"/>
                  <a:gd name="connsiteY37" fmla="*/ 140174 h 720086"/>
                  <a:gd name="connsiteX38" fmla="*/ 232571 w 1256108"/>
                  <a:gd name="connsiteY38" fmla="*/ 72348 h 720086"/>
                  <a:gd name="connsiteX39" fmla="*/ 219006 w 1256108"/>
                  <a:gd name="connsiteY39" fmla="*/ 35043 h 720086"/>
                  <a:gd name="connsiteX40" fmla="*/ 232571 w 1256108"/>
                  <a:gd name="connsiteY40" fmla="*/ 1130 h 720086"/>
                  <a:gd name="connsiteX41" fmla="*/ 229237 w 1256108"/>
                  <a:gd name="connsiteY41" fmla="*/ 221 h 720086"/>
                  <a:gd name="connsiteX42" fmla="*/ 232571 w 1256108"/>
                  <a:gd name="connsiteY42" fmla="*/ 0 h 720086"/>
                  <a:gd name="connsiteX43" fmla="*/ 261963 w 1256108"/>
                  <a:gd name="connsiteY43" fmla="*/ 9044 h 720086"/>
                  <a:gd name="connsiteX44" fmla="*/ 290223 w 1256108"/>
                  <a:gd name="connsiteY44" fmla="*/ 40696 h 720086"/>
                  <a:gd name="connsiteX45" fmla="*/ 304919 w 1256108"/>
                  <a:gd name="connsiteY45" fmla="*/ 26000 h 720086"/>
                  <a:gd name="connsiteX46" fmla="*/ 324137 w 1256108"/>
                  <a:gd name="connsiteY46" fmla="*/ 37304 h 720086"/>
                  <a:gd name="connsiteX47" fmla="*/ 339962 w 1256108"/>
                  <a:gd name="connsiteY47" fmla="*/ 83652 h 720086"/>
                  <a:gd name="connsiteX48" fmla="*/ 371615 w 1256108"/>
                  <a:gd name="connsiteY48" fmla="*/ 101739 h 720086"/>
                  <a:gd name="connsiteX49" fmla="*/ 395354 w 1256108"/>
                  <a:gd name="connsiteY49" fmla="*/ 75739 h 720086"/>
                  <a:gd name="connsiteX50" fmla="*/ 421354 w 1256108"/>
                  <a:gd name="connsiteY50" fmla="*/ 88173 h 720086"/>
                  <a:gd name="connsiteX51" fmla="*/ 473355 w 1256108"/>
                  <a:gd name="connsiteY51" fmla="*/ 98348 h 720086"/>
                  <a:gd name="connsiteX52" fmla="*/ 525354 w 1256108"/>
                  <a:gd name="connsiteY52" fmla="*/ 126609 h 720086"/>
                  <a:gd name="connsiteX53" fmla="*/ 583006 w 1256108"/>
                  <a:gd name="connsiteY53" fmla="*/ 192173 h 720086"/>
                  <a:gd name="connsiteX54" fmla="*/ 581876 w 1256108"/>
                  <a:gd name="connsiteY54" fmla="*/ 204608 h 720086"/>
                  <a:gd name="connsiteX55" fmla="*/ 599963 w 1256108"/>
                  <a:gd name="connsiteY55" fmla="*/ 223825 h 720086"/>
                  <a:gd name="connsiteX56" fmla="*/ 616920 w 1256108"/>
                  <a:gd name="connsiteY56" fmla="*/ 196695 h 720086"/>
                  <a:gd name="connsiteX57" fmla="*/ 609007 w 1256108"/>
                  <a:gd name="connsiteY57" fmla="*/ 159391 h 720086"/>
                  <a:gd name="connsiteX58" fmla="*/ 605616 w 1256108"/>
                  <a:gd name="connsiteY58" fmla="*/ 149218 h 720086"/>
                  <a:gd name="connsiteX59" fmla="*/ 610136 w 1256108"/>
                  <a:gd name="connsiteY59" fmla="*/ 134522 h 720086"/>
                  <a:gd name="connsiteX60" fmla="*/ 627094 w 1256108"/>
                  <a:gd name="connsiteY60" fmla="*/ 120956 h 720086"/>
                  <a:gd name="connsiteX61" fmla="*/ 583006 w 1256108"/>
                  <a:gd name="connsiteY61" fmla="*/ 90435 h 720086"/>
                  <a:gd name="connsiteX62" fmla="*/ 590920 w 1256108"/>
                  <a:gd name="connsiteY62" fmla="*/ 73478 h 720086"/>
                  <a:gd name="connsiteX63" fmla="*/ 606745 w 1256108"/>
                  <a:gd name="connsiteY63" fmla="*/ 75739 h 720086"/>
                  <a:gd name="connsiteX64" fmla="*/ 618050 w 1256108"/>
                  <a:gd name="connsiteY64" fmla="*/ 91565 h 720086"/>
                  <a:gd name="connsiteX65" fmla="*/ 631616 w 1256108"/>
                  <a:gd name="connsiteY65" fmla="*/ 93826 h 720086"/>
                  <a:gd name="connsiteX66" fmla="*/ 630485 w 1256108"/>
                  <a:gd name="connsiteY66" fmla="*/ 72348 h 720086"/>
                  <a:gd name="connsiteX67" fmla="*/ 654224 w 1256108"/>
                  <a:gd name="connsiteY67" fmla="*/ 61043 h 720086"/>
                  <a:gd name="connsiteX68" fmla="*/ 655354 w 1256108"/>
                  <a:gd name="connsiteY68" fmla="*/ 51999 h 720086"/>
                  <a:gd name="connsiteX69" fmla="*/ 664397 w 1256108"/>
                  <a:gd name="connsiteY69" fmla="*/ 42956 h 720086"/>
                  <a:gd name="connsiteX70" fmla="*/ 696836 w 1256108"/>
                  <a:gd name="connsiteY70" fmla="*/ 57267 h 720086"/>
                  <a:gd name="connsiteX71" fmla="*/ 1256108 w 1256108"/>
                  <a:gd name="connsiteY71" fmla="*/ 426694 h 720086"/>
                  <a:gd name="connsiteX0" fmla="*/ 696836 w 696836"/>
                  <a:gd name="connsiteY0" fmla="*/ 507417 h 720086"/>
                  <a:gd name="connsiteX1" fmla="*/ 687007 w 696836"/>
                  <a:gd name="connsiteY1" fmla="*/ 506435 h 720086"/>
                  <a:gd name="connsiteX2" fmla="*/ 687007 w 696836"/>
                  <a:gd name="connsiteY2" fmla="*/ 495130 h 720086"/>
                  <a:gd name="connsiteX3" fmla="*/ 616920 w 696836"/>
                  <a:gd name="connsiteY3" fmla="*/ 495130 h 720086"/>
                  <a:gd name="connsiteX4" fmla="*/ 597702 w 696836"/>
                  <a:gd name="connsiteY4" fmla="*/ 477043 h 720086"/>
                  <a:gd name="connsiteX5" fmla="*/ 492571 w 696836"/>
                  <a:gd name="connsiteY5" fmla="*/ 473652 h 720086"/>
                  <a:gd name="connsiteX6" fmla="*/ 415703 w 696836"/>
                  <a:gd name="connsiteY6" fmla="*/ 497391 h 720086"/>
                  <a:gd name="connsiteX7" fmla="*/ 347875 w 696836"/>
                  <a:gd name="connsiteY7" fmla="*/ 517738 h 720086"/>
                  <a:gd name="connsiteX8" fmla="*/ 269876 w 696836"/>
                  <a:gd name="connsiteY8" fmla="*/ 560695 h 720086"/>
                  <a:gd name="connsiteX9" fmla="*/ 243877 w 696836"/>
                  <a:gd name="connsiteY9" fmla="*/ 587826 h 720086"/>
                  <a:gd name="connsiteX10" fmla="*/ 243877 w 696836"/>
                  <a:gd name="connsiteY10" fmla="*/ 630782 h 720086"/>
                  <a:gd name="connsiteX11" fmla="*/ 249528 w 696836"/>
                  <a:gd name="connsiteY11" fmla="*/ 691826 h 720086"/>
                  <a:gd name="connsiteX12" fmla="*/ 269876 w 696836"/>
                  <a:gd name="connsiteY12" fmla="*/ 717825 h 720086"/>
                  <a:gd name="connsiteX13" fmla="*/ 255180 w 696836"/>
                  <a:gd name="connsiteY13" fmla="*/ 720086 h 720086"/>
                  <a:gd name="connsiteX14" fmla="*/ 238224 w 696836"/>
                  <a:gd name="connsiteY14" fmla="*/ 706521 h 720086"/>
                  <a:gd name="connsiteX15" fmla="*/ 208832 w 696836"/>
                  <a:gd name="connsiteY15" fmla="*/ 704260 h 720086"/>
                  <a:gd name="connsiteX16" fmla="*/ 204947 w 696836"/>
                  <a:gd name="connsiteY16" fmla="*/ 705426 h 720086"/>
                  <a:gd name="connsiteX17" fmla="*/ 205441 w 696836"/>
                  <a:gd name="connsiteY17" fmla="*/ 704260 h 720086"/>
                  <a:gd name="connsiteX18" fmla="*/ 164745 w 696836"/>
                  <a:gd name="connsiteY18" fmla="*/ 704260 h 720086"/>
                  <a:gd name="connsiteX19" fmla="*/ 130832 w 696836"/>
                  <a:gd name="connsiteY19" fmla="*/ 701999 h 720086"/>
                  <a:gd name="connsiteX20" fmla="*/ 112745 w 696836"/>
                  <a:gd name="connsiteY20" fmla="*/ 661304 h 720086"/>
                  <a:gd name="connsiteX21" fmla="*/ 99181 w 696836"/>
                  <a:gd name="connsiteY21" fmla="*/ 656782 h 720086"/>
                  <a:gd name="connsiteX22" fmla="*/ 67527 w 696836"/>
                  <a:gd name="connsiteY22" fmla="*/ 625130 h 720086"/>
                  <a:gd name="connsiteX23" fmla="*/ 65267 w 696836"/>
                  <a:gd name="connsiteY23" fmla="*/ 586695 h 720086"/>
                  <a:gd name="connsiteX24" fmla="*/ 58484 w 696836"/>
                  <a:gd name="connsiteY24" fmla="*/ 559565 h 720086"/>
                  <a:gd name="connsiteX25" fmla="*/ 87876 w 696836"/>
                  <a:gd name="connsiteY25" fmla="*/ 509826 h 720086"/>
                  <a:gd name="connsiteX26" fmla="*/ 103701 w 696836"/>
                  <a:gd name="connsiteY26" fmla="*/ 466869 h 720086"/>
                  <a:gd name="connsiteX27" fmla="*/ 87876 w 696836"/>
                  <a:gd name="connsiteY27" fmla="*/ 374173 h 720086"/>
                  <a:gd name="connsiteX28" fmla="*/ 8746 w 696836"/>
                  <a:gd name="connsiteY28" fmla="*/ 367391 h 720086"/>
                  <a:gd name="connsiteX29" fmla="*/ 0 w 696836"/>
                  <a:gd name="connsiteY29" fmla="*/ 372388 h 720086"/>
                  <a:gd name="connsiteX30" fmla="*/ 12137 w 696836"/>
                  <a:gd name="connsiteY30" fmla="*/ 299565 h 720086"/>
                  <a:gd name="connsiteX31" fmla="*/ 42658 w 696836"/>
                  <a:gd name="connsiteY31" fmla="*/ 286000 h 720086"/>
                  <a:gd name="connsiteX32" fmla="*/ 83354 w 696836"/>
                  <a:gd name="connsiteY32" fmla="*/ 282608 h 720086"/>
                  <a:gd name="connsiteX33" fmla="*/ 127441 w 696836"/>
                  <a:gd name="connsiteY33" fmla="*/ 258869 h 720086"/>
                  <a:gd name="connsiteX34" fmla="*/ 154571 w 696836"/>
                  <a:gd name="connsiteY34" fmla="*/ 221565 h 720086"/>
                  <a:gd name="connsiteX35" fmla="*/ 198659 w 696836"/>
                  <a:gd name="connsiteY35" fmla="*/ 211391 h 720086"/>
                  <a:gd name="connsiteX36" fmla="*/ 212223 w 696836"/>
                  <a:gd name="connsiteY36" fmla="*/ 170695 h 720086"/>
                  <a:gd name="connsiteX37" fmla="*/ 222397 w 696836"/>
                  <a:gd name="connsiteY37" fmla="*/ 140174 h 720086"/>
                  <a:gd name="connsiteX38" fmla="*/ 232571 w 696836"/>
                  <a:gd name="connsiteY38" fmla="*/ 72348 h 720086"/>
                  <a:gd name="connsiteX39" fmla="*/ 219006 w 696836"/>
                  <a:gd name="connsiteY39" fmla="*/ 35043 h 720086"/>
                  <a:gd name="connsiteX40" fmla="*/ 232571 w 696836"/>
                  <a:gd name="connsiteY40" fmla="*/ 1130 h 720086"/>
                  <a:gd name="connsiteX41" fmla="*/ 229237 w 696836"/>
                  <a:gd name="connsiteY41" fmla="*/ 221 h 720086"/>
                  <a:gd name="connsiteX42" fmla="*/ 232571 w 696836"/>
                  <a:gd name="connsiteY42" fmla="*/ 0 h 720086"/>
                  <a:gd name="connsiteX43" fmla="*/ 261963 w 696836"/>
                  <a:gd name="connsiteY43" fmla="*/ 9044 h 720086"/>
                  <a:gd name="connsiteX44" fmla="*/ 290223 w 696836"/>
                  <a:gd name="connsiteY44" fmla="*/ 40696 h 720086"/>
                  <a:gd name="connsiteX45" fmla="*/ 304919 w 696836"/>
                  <a:gd name="connsiteY45" fmla="*/ 26000 h 720086"/>
                  <a:gd name="connsiteX46" fmla="*/ 324137 w 696836"/>
                  <a:gd name="connsiteY46" fmla="*/ 37304 h 720086"/>
                  <a:gd name="connsiteX47" fmla="*/ 339962 w 696836"/>
                  <a:gd name="connsiteY47" fmla="*/ 83652 h 720086"/>
                  <a:gd name="connsiteX48" fmla="*/ 371615 w 696836"/>
                  <a:gd name="connsiteY48" fmla="*/ 101739 h 720086"/>
                  <a:gd name="connsiteX49" fmla="*/ 395354 w 696836"/>
                  <a:gd name="connsiteY49" fmla="*/ 75739 h 720086"/>
                  <a:gd name="connsiteX50" fmla="*/ 421354 w 696836"/>
                  <a:gd name="connsiteY50" fmla="*/ 88173 h 720086"/>
                  <a:gd name="connsiteX51" fmla="*/ 473355 w 696836"/>
                  <a:gd name="connsiteY51" fmla="*/ 98348 h 720086"/>
                  <a:gd name="connsiteX52" fmla="*/ 525354 w 696836"/>
                  <a:gd name="connsiteY52" fmla="*/ 126609 h 720086"/>
                  <a:gd name="connsiteX53" fmla="*/ 583006 w 696836"/>
                  <a:gd name="connsiteY53" fmla="*/ 192173 h 720086"/>
                  <a:gd name="connsiteX54" fmla="*/ 581876 w 696836"/>
                  <a:gd name="connsiteY54" fmla="*/ 204608 h 720086"/>
                  <a:gd name="connsiteX55" fmla="*/ 599963 w 696836"/>
                  <a:gd name="connsiteY55" fmla="*/ 223825 h 720086"/>
                  <a:gd name="connsiteX56" fmla="*/ 616920 w 696836"/>
                  <a:gd name="connsiteY56" fmla="*/ 196695 h 720086"/>
                  <a:gd name="connsiteX57" fmla="*/ 609007 w 696836"/>
                  <a:gd name="connsiteY57" fmla="*/ 159391 h 720086"/>
                  <a:gd name="connsiteX58" fmla="*/ 605616 w 696836"/>
                  <a:gd name="connsiteY58" fmla="*/ 149218 h 720086"/>
                  <a:gd name="connsiteX59" fmla="*/ 610136 w 696836"/>
                  <a:gd name="connsiteY59" fmla="*/ 134522 h 720086"/>
                  <a:gd name="connsiteX60" fmla="*/ 627094 w 696836"/>
                  <a:gd name="connsiteY60" fmla="*/ 120956 h 720086"/>
                  <a:gd name="connsiteX61" fmla="*/ 583006 w 696836"/>
                  <a:gd name="connsiteY61" fmla="*/ 90435 h 720086"/>
                  <a:gd name="connsiteX62" fmla="*/ 590920 w 696836"/>
                  <a:gd name="connsiteY62" fmla="*/ 73478 h 720086"/>
                  <a:gd name="connsiteX63" fmla="*/ 606745 w 696836"/>
                  <a:gd name="connsiteY63" fmla="*/ 75739 h 720086"/>
                  <a:gd name="connsiteX64" fmla="*/ 618050 w 696836"/>
                  <a:gd name="connsiteY64" fmla="*/ 91565 h 720086"/>
                  <a:gd name="connsiteX65" fmla="*/ 631616 w 696836"/>
                  <a:gd name="connsiteY65" fmla="*/ 93826 h 720086"/>
                  <a:gd name="connsiteX66" fmla="*/ 630485 w 696836"/>
                  <a:gd name="connsiteY66" fmla="*/ 72348 h 720086"/>
                  <a:gd name="connsiteX67" fmla="*/ 654224 w 696836"/>
                  <a:gd name="connsiteY67" fmla="*/ 61043 h 720086"/>
                  <a:gd name="connsiteX68" fmla="*/ 655354 w 696836"/>
                  <a:gd name="connsiteY68" fmla="*/ 51999 h 720086"/>
                  <a:gd name="connsiteX69" fmla="*/ 664397 w 696836"/>
                  <a:gd name="connsiteY69" fmla="*/ 42956 h 720086"/>
                  <a:gd name="connsiteX70" fmla="*/ 696836 w 696836"/>
                  <a:gd name="connsiteY70" fmla="*/ 57267 h 720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96836" h="720086">
                    <a:moveTo>
                      <a:pt x="696836" y="507417"/>
                    </a:moveTo>
                    <a:lnTo>
                      <a:pt x="687007" y="506435"/>
                    </a:lnTo>
                    <a:lnTo>
                      <a:pt x="687007" y="495130"/>
                    </a:lnTo>
                    <a:lnTo>
                      <a:pt x="616920" y="495130"/>
                    </a:lnTo>
                    <a:lnTo>
                      <a:pt x="597702" y="477043"/>
                    </a:lnTo>
                    <a:lnTo>
                      <a:pt x="492571" y="473652"/>
                    </a:lnTo>
                    <a:lnTo>
                      <a:pt x="415703" y="497391"/>
                    </a:lnTo>
                    <a:lnTo>
                      <a:pt x="347875" y="517738"/>
                    </a:lnTo>
                    <a:lnTo>
                      <a:pt x="269876" y="560695"/>
                    </a:lnTo>
                    <a:lnTo>
                      <a:pt x="243877" y="587826"/>
                    </a:lnTo>
                    <a:lnTo>
                      <a:pt x="243877" y="630782"/>
                    </a:lnTo>
                    <a:lnTo>
                      <a:pt x="249528" y="691826"/>
                    </a:lnTo>
                    <a:lnTo>
                      <a:pt x="269876" y="717825"/>
                    </a:lnTo>
                    <a:lnTo>
                      <a:pt x="255180" y="720086"/>
                    </a:lnTo>
                    <a:lnTo>
                      <a:pt x="238224" y="706521"/>
                    </a:lnTo>
                    <a:lnTo>
                      <a:pt x="208832" y="704260"/>
                    </a:lnTo>
                    <a:lnTo>
                      <a:pt x="204947" y="705426"/>
                    </a:lnTo>
                    <a:lnTo>
                      <a:pt x="205441" y="704260"/>
                    </a:lnTo>
                    <a:lnTo>
                      <a:pt x="164745" y="704260"/>
                    </a:lnTo>
                    <a:lnTo>
                      <a:pt x="130832" y="701999"/>
                    </a:lnTo>
                    <a:lnTo>
                      <a:pt x="112745" y="661304"/>
                    </a:lnTo>
                    <a:lnTo>
                      <a:pt x="99181" y="656782"/>
                    </a:lnTo>
                    <a:lnTo>
                      <a:pt x="67527" y="625130"/>
                    </a:lnTo>
                    <a:lnTo>
                      <a:pt x="65267" y="586695"/>
                    </a:lnTo>
                    <a:lnTo>
                      <a:pt x="58484" y="559565"/>
                    </a:lnTo>
                    <a:lnTo>
                      <a:pt x="87876" y="509826"/>
                    </a:lnTo>
                    <a:lnTo>
                      <a:pt x="103701" y="466869"/>
                    </a:lnTo>
                    <a:lnTo>
                      <a:pt x="87876" y="374173"/>
                    </a:lnTo>
                    <a:lnTo>
                      <a:pt x="8746" y="367391"/>
                    </a:lnTo>
                    <a:lnTo>
                      <a:pt x="0" y="372388"/>
                    </a:lnTo>
                    <a:lnTo>
                      <a:pt x="12137" y="299565"/>
                    </a:lnTo>
                    <a:lnTo>
                      <a:pt x="42658" y="286000"/>
                    </a:lnTo>
                    <a:lnTo>
                      <a:pt x="83354" y="282608"/>
                    </a:lnTo>
                    <a:lnTo>
                      <a:pt x="127441" y="258869"/>
                    </a:lnTo>
                    <a:lnTo>
                      <a:pt x="154571" y="221565"/>
                    </a:lnTo>
                    <a:lnTo>
                      <a:pt x="198659" y="211391"/>
                    </a:lnTo>
                    <a:lnTo>
                      <a:pt x="212223" y="170695"/>
                    </a:lnTo>
                    <a:lnTo>
                      <a:pt x="222397" y="140174"/>
                    </a:lnTo>
                    <a:lnTo>
                      <a:pt x="232571" y="72348"/>
                    </a:lnTo>
                    <a:lnTo>
                      <a:pt x="219006" y="35043"/>
                    </a:lnTo>
                    <a:lnTo>
                      <a:pt x="232571" y="1130"/>
                    </a:lnTo>
                    <a:lnTo>
                      <a:pt x="229237" y="221"/>
                    </a:lnTo>
                    <a:lnTo>
                      <a:pt x="232571" y="0"/>
                    </a:lnTo>
                    <a:lnTo>
                      <a:pt x="261963" y="9044"/>
                    </a:lnTo>
                    <a:lnTo>
                      <a:pt x="290223" y="40696"/>
                    </a:lnTo>
                    <a:lnTo>
                      <a:pt x="304919" y="26000"/>
                    </a:lnTo>
                    <a:lnTo>
                      <a:pt x="324137" y="37304"/>
                    </a:lnTo>
                    <a:lnTo>
                      <a:pt x="339962" y="83652"/>
                    </a:lnTo>
                    <a:lnTo>
                      <a:pt x="371615" y="101739"/>
                    </a:lnTo>
                    <a:lnTo>
                      <a:pt x="395354" y="75739"/>
                    </a:lnTo>
                    <a:lnTo>
                      <a:pt x="421354" y="88173"/>
                    </a:lnTo>
                    <a:lnTo>
                      <a:pt x="473355" y="98348"/>
                    </a:lnTo>
                    <a:lnTo>
                      <a:pt x="525354" y="126609"/>
                    </a:lnTo>
                    <a:lnTo>
                      <a:pt x="583006" y="192173"/>
                    </a:lnTo>
                    <a:lnTo>
                      <a:pt x="581876" y="204608"/>
                    </a:lnTo>
                    <a:lnTo>
                      <a:pt x="599963" y="223825"/>
                    </a:lnTo>
                    <a:lnTo>
                      <a:pt x="616920" y="196695"/>
                    </a:lnTo>
                    <a:lnTo>
                      <a:pt x="609007" y="159391"/>
                    </a:lnTo>
                    <a:lnTo>
                      <a:pt x="605616" y="149218"/>
                    </a:lnTo>
                    <a:lnTo>
                      <a:pt x="610136" y="134522"/>
                    </a:lnTo>
                    <a:lnTo>
                      <a:pt x="627094" y="120956"/>
                    </a:lnTo>
                    <a:lnTo>
                      <a:pt x="583006" y="90435"/>
                    </a:lnTo>
                    <a:lnTo>
                      <a:pt x="590920" y="73478"/>
                    </a:lnTo>
                    <a:lnTo>
                      <a:pt x="606745" y="75739"/>
                    </a:lnTo>
                    <a:lnTo>
                      <a:pt x="618050" y="91565"/>
                    </a:lnTo>
                    <a:lnTo>
                      <a:pt x="631616" y="93826"/>
                    </a:lnTo>
                    <a:lnTo>
                      <a:pt x="630485" y="72348"/>
                    </a:lnTo>
                    <a:lnTo>
                      <a:pt x="654224" y="61043"/>
                    </a:lnTo>
                    <a:lnTo>
                      <a:pt x="655354" y="51999"/>
                    </a:lnTo>
                    <a:lnTo>
                      <a:pt x="664397" y="42956"/>
                    </a:lnTo>
                    <a:lnTo>
                      <a:pt x="696836" y="57267"/>
                    </a:lnTo>
                  </a:path>
                </a:pathLst>
              </a:custGeom>
              <a:solidFill>
                <a:srgbClr val="99FF99"/>
              </a:solidFill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22AA0DBB-A7E5-2DF5-A797-33524A870F09}"/>
                  </a:ext>
                </a:extLst>
              </p:cNvPr>
              <p:cNvSpPr/>
              <p:nvPr/>
            </p:nvSpPr>
            <p:spPr>
              <a:xfrm>
                <a:off x="5217847" y="6396020"/>
                <a:ext cx="314188" cy="51856"/>
              </a:xfrm>
              <a:custGeom>
                <a:avLst/>
                <a:gdLst>
                  <a:gd name="connsiteX0" fmla="*/ 280399 w 560798"/>
                  <a:gd name="connsiteY0" fmla="*/ 0 h 271453"/>
                  <a:gd name="connsiteX1" fmla="*/ 560798 w 560798"/>
                  <a:gd name="connsiteY1" fmla="*/ 271453 h 271453"/>
                  <a:gd name="connsiteX2" fmla="*/ 437053 w 560798"/>
                  <a:gd name="connsiteY2" fmla="*/ 271453 h 271453"/>
                  <a:gd name="connsiteX3" fmla="*/ 407795 w 560798"/>
                  <a:gd name="connsiteY3" fmla="*/ 239944 h 271453"/>
                  <a:gd name="connsiteX4" fmla="*/ 351274 w 560798"/>
                  <a:gd name="connsiteY4" fmla="*/ 226379 h 271453"/>
                  <a:gd name="connsiteX5" fmla="*/ 272142 w 560798"/>
                  <a:gd name="connsiteY5" fmla="*/ 219597 h 271453"/>
                  <a:gd name="connsiteX6" fmla="*/ 242752 w 560798"/>
                  <a:gd name="connsiteY6" fmla="*/ 242205 h 271453"/>
                  <a:gd name="connsiteX7" fmla="*/ 204316 w 560798"/>
                  <a:gd name="connsiteY7" fmla="*/ 253510 h 271453"/>
                  <a:gd name="connsiteX8" fmla="*/ 125187 w 560798"/>
                  <a:gd name="connsiteY8" fmla="*/ 262553 h 271453"/>
                  <a:gd name="connsiteX9" fmla="*/ 122865 w 560798"/>
                  <a:gd name="connsiteY9" fmla="*/ 271453 h 271453"/>
                  <a:gd name="connsiteX10" fmla="*/ 0 w 560798"/>
                  <a:gd name="connsiteY10" fmla="*/ 271453 h 271453"/>
                  <a:gd name="connsiteX0" fmla="*/ 280399 w 560798"/>
                  <a:gd name="connsiteY0" fmla="*/ 0 h 271453"/>
                  <a:gd name="connsiteX1" fmla="*/ 560798 w 560798"/>
                  <a:gd name="connsiteY1" fmla="*/ 271453 h 271453"/>
                  <a:gd name="connsiteX2" fmla="*/ 437053 w 560798"/>
                  <a:gd name="connsiteY2" fmla="*/ 271453 h 271453"/>
                  <a:gd name="connsiteX3" fmla="*/ 407795 w 560798"/>
                  <a:gd name="connsiteY3" fmla="*/ 239944 h 271453"/>
                  <a:gd name="connsiteX4" fmla="*/ 351274 w 560798"/>
                  <a:gd name="connsiteY4" fmla="*/ 226379 h 271453"/>
                  <a:gd name="connsiteX5" fmla="*/ 272142 w 560798"/>
                  <a:gd name="connsiteY5" fmla="*/ 219597 h 271453"/>
                  <a:gd name="connsiteX6" fmla="*/ 242752 w 560798"/>
                  <a:gd name="connsiteY6" fmla="*/ 242205 h 271453"/>
                  <a:gd name="connsiteX7" fmla="*/ 204316 w 560798"/>
                  <a:gd name="connsiteY7" fmla="*/ 253510 h 271453"/>
                  <a:gd name="connsiteX8" fmla="*/ 125187 w 560798"/>
                  <a:gd name="connsiteY8" fmla="*/ 262553 h 271453"/>
                  <a:gd name="connsiteX9" fmla="*/ 122865 w 560798"/>
                  <a:gd name="connsiteY9" fmla="*/ 271453 h 271453"/>
                  <a:gd name="connsiteX10" fmla="*/ 0 w 560798"/>
                  <a:gd name="connsiteY10" fmla="*/ 271453 h 271453"/>
                  <a:gd name="connsiteX11" fmla="*/ 371839 w 560798"/>
                  <a:gd name="connsiteY11" fmla="*/ 91440 h 271453"/>
                  <a:gd name="connsiteX0" fmla="*/ 560798 w 560798"/>
                  <a:gd name="connsiteY0" fmla="*/ 180013 h 180013"/>
                  <a:gd name="connsiteX1" fmla="*/ 437053 w 560798"/>
                  <a:gd name="connsiteY1" fmla="*/ 180013 h 180013"/>
                  <a:gd name="connsiteX2" fmla="*/ 407795 w 560798"/>
                  <a:gd name="connsiteY2" fmla="*/ 148504 h 180013"/>
                  <a:gd name="connsiteX3" fmla="*/ 351274 w 560798"/>
                  <a:gd name="connsiteY3" fmla="*/ 134939 h 180013"/>
                  <a:gd name="connsiteX4" fmla="*/ 272142 w 560798"/>
                  <a:gd name="connsiteY4" fmla="*/ 128157 h 180013"/>
                  <a:gd name="connsiteX5" fmla="*/ 242752 w 560798"/>
                  <a:gd name="connsiteY5" fmla="*/ 150765 h 180013"/>
                  <a:gd name="connsiteX6" fmla="*/ 204316 w 560798"/>
                  <a:gd name="connsiteY6" fmla="*/ 162070 h 180013"/>
                  <a:gd name="connsiteX7" fmla="*/ 125187 w 560798"/>
                  <a:gd name="connsiteY7" fmla="*/ 171113 h 180013"/>
                  <a:gd name="connsiteX8" fmla="*/ 122865 w 560798"/>
                  <a:gd name="connsiteY8" fmla="*/ 180013 h 180013"/>
                  <a:gd name="connsiteX9" fmla="*/ 0 w 560798"/>
                  <a:gd name="connsiteY9" fmla="*/ 180013 h 180013"/>
                  <a:gd name="connsiteX10" fmla="*/ 371839 w 560798"/>
                  <a:gd name="connsiteY10" fmla="*/ 0 h 180013"/>
                  <a:gd name="connsiteX0" fmla="*/ 560798 w 560798"/>
                  <a:gd name="connsiteY0" fmla="*/ 51856 h 51856"/>
                  <a:gd name="connsiteX1" fmla="*/ 437053 w 560798"/>
                  <a:gd name="connsiteY1" fmla="*/ 51856 h 51856"/>
                  <a:gd name="connsiteX2" fmla="*/ 407795 w 560798"/>
                  <a:gd name="connsiteY2" fmla="*/ 20347 h 51856"/>
                  <a:gd name="connsiteX3" fmla="*/ 351274 w 560798"/>
                  <a:gd name="connsiteY3" fmla="*/ 6782 h 51856"/>
                  <a:gd name="connsiteX4" fmla="*/ 272142 w 560798"/>
                  <a:gd name="connsiteY4" fmla="*/ 0 h 51856"/>
                  <a:gd name="connsiteX5" fmla="*/ 242752 w 560798"/>
                  <a:gd name="connsiteY5" fmla="*/ 22608 h 51856"/>
                  <a:gd name="connsiteX6" fmla="*/ 204316 w 560798"/>
                  <a:gd name="connsiteY6" fmla="*/ 33913 h 51856"/>
                  <a:gd name="connsiteX7" fmla="*/ 125187 w 560798"/>
                  <a:gd name="connsiteY7" fmla="*/ 42956 h 51856"/>
                  <a:gd name="connsiteX8" fmla="*/ 122865 w 560798"/>
                  <a:gd name="connsiteY8" fmla="*/ 51856 h 51856"/>
                  <a:gd name="connsiteX9" fmla="*/ 0 w 560798"/>
                  <a:gd name="connsiteY9" fmla="*/ 51856 h 51856"/>
                  <a:gd name="connsiteX0" fmla="*/ 437053 w 437053"/>
                  <a:gd name="connsiteY0" fmla="*/ 51856 h 51856"/>
                  <a:gd name="connsiteX1" fmla="*/ 407795 w 437053"/>
                  <a:gd name="connsiteY1" fmla="*/ 20347 h 51856"/>
                  <a:gd name="connsiteX2" fmla="*/ 351274 w 437053"/>
                  <a:gd name="connsiteY2" fmla="*/ 6782 h 51856"/>
                  <a:gd name="connsiteX3" fmla="*/ 272142 w 437053"/>
                  <a:gd name="connsiteY3" fmla="*/ 0 h 51856"/>
                  <a:gd name="connsiteX4" fmla="*/ 242752 w 437053"/>
                  <a:gd name="connsiteY4" fmla="*/ 22608 h 51856"/>
                  <a:gd name="connsiteX5" fmla="*/ 204316 w 437053"/>
                  <a:gd name="connsiteY5" fmla="*/ 33913 h 51856"/>
                  <a:gd name="connsiteX6" fmla="*/ 125187 w 437053"/>
                  <a:gd name="connsiteY6" fmla="*/ 42956 h 51856"/>
                  <a:gd name="connsiteX7" fmla="*/ 122865 w 437053"/>
                  <a:gd name="connsiteY7" fmla="*/ 51856 h 51856"/>
                  <a:gd name="connsiteX8" fmla="*/ 0 w 437053"/>
                  <a:gd name="connsiteY8" fmla="*/ 51856 h 51856"/>
                  <a:gd name="connsiteX0" fmla="*/ 314188 w 314188"/>
                  <a:gd name="connsiteY0" fmla="*/ 51856 h 51856"/>
                  <a:gd name="connsiteX1" fmla="*/ 284930 w 314188"/>
                  <a:gd name="connsiteY1" fmla="*/ 20347 h 51856"/>
                  <a:gd name="connsiteX2" fmla="*/ 228409 w 314188"/>
                  <a:gd name="connsiteY2" fmla="*/ 6782 h 51856"/>
                  <a:gd name="connsiteX3" fmla="*/ 149277 w 314188"/>
                  <a:gd name="connsiteY3" fmla="*/ 0 h 51856"/>
                  <a:gd name="connsiteX4" fmla="*/ 119887 w 314188"/>
                  <a:gd name="connsiteY4" fmla="*/ 22608 h 51856"/>
                  <a:gd name="connsiteX5" fmla="*/ 81451 w 314188"/>
                  <a:gd name="connsiteY5" fmla="*/ 33913 h 51856"/>
                  <a:gd name="connsiteX6" fmla="*/ 2322 w 314188"/>
                  <a:gd name="connsiteY6" fmla="*/ 42956 h 51856"/>
                  <a:gd name="connsiteX7" fmla="*/ 0 w 314188"/>
                  <a:gd name="connsiteY7" fmla="*/ 51856 h 51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188" h="51856">
                    <a:moveTo>
                      <a:pt x="314188" y="51856"/>
                    </a:moveTo>
                    <a:lnTo>
                      <a:pt x="284930" y="20347"/>
                    </a:lnTo>
                    <a:lnTo>
                      <a:pt x="228409" y="6782"/>
                    </a:lnTo>
                    <a:lnTo>
                      <a:pt x="149277" y="0"/>
                    </a:lnTo>
                    <a:lnTo>
                      <a:pt x="119887" y="22608"/>
                    </a:lnTo>
                    <a:lnTo>
                      <a:pt x="81451" y="33913"/>
                    </a:lnTo>
                    <a:lnTo>
                      <a:pt x="2322" y="42956"/>
                    </a:lnTo>
                    <a:lnTo>
                      <a:pt x="0" y="51856"/>
                    </a:lnTo>
                  </a:path>
                </a:pathLst>
              </a:custGeom>
              <a:noFill/>
              <a:ln w="12700">
                <a:solidFill>
                  <a:schemeClr val="bg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4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B170129C-E451-213D-B983-2202CE4C50BD}"/>
                </a:ext>
              </a:extLst>
            </p:cNvPr>
            <p:cNvGrpSpPr/>
            <p:nvPr/>
          </p:nvGrpSpPr>
          <p:grpSpPr>
            <a:xfrm>
              <a:off x="3678757" y="3829133"/>
              <a:ext cx="2449547" cy="2638443"/>
              <a:chOff x="1132643" y="1699536"/>
              <a:chExt cx="1240207" cy="1335847"/>
            </a:xfrm>
          </p:grpSpPr>
          <p:sp>
            <p:nvSpPr>
              <p:cNvPr id="407" name="正方形/長方形 406">
                <a:extLst>
                  <a:ext uri="{FF2B5EF4-FFF2-40B4-BE49-F238E27FC236}">
                    <a16:creationId xmlns:a16="http://schemas.microsoft.com/office/drawing/2014/main" id="{B2B13D30-C95B-8066-B313-7FA02074DFEC}"/>
                  </a:ext>
                </a:extLst>
              </p:cNvPr>
              <p:cNvSpPr/>
              <p:nvPr/>
            </p:nvSpPr>
            <p:spPr>
              <a:xfrm>
                <a:off x="2078642" y="2035183"/>
                <a:ext cx="162321" cy="93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群馬</a:t>
                </a:r>
              </a:p>
            </p:txBody>
          </p:sp>
          <p:sp>
            <p:nvSpPr>
              <p:cNvPr id="408" name="正方形/長方形 407">
                <a:extLst>
                  <a:ext uri="{FF2B5EF4-FFF2-40B4-BE49-F238E27FC236}">
                    <a16:creationId xmlns:a16="http://schemas.microsoft.com/office/drawing/2014/main" id="{DFEF28CE-6246-AEC0-327C-AD3446A2C280}"/>
                  </a:ext>
                </a:extLst>
              </p:cNvPr>
              <p:cNvSpPr/>
              <p:nvPr/>
            </p:nvSpPr>
            <p:spPr>
              <a:xfrm rot="374982">
                <a:off x="1546235" y="2180487"/>
                <a:ext cx="133102" cy="31165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409" name="正方形/長方形 408">
                <a:extLst>
                  <a:ext uri="{FF2B5EF4-FFF2-40B4-BE49-F238E27FC236}">
                    <a16:creationId xmlns:a16="http://schemas.microsoft.com/office/drawing/2014/main" id="{7C8DAFE1-9D2E-3586-11CD-AD384BF001B3}"/>
                  </a:ext>
                </a:extLst>
              </p:cNvPr>
              <p:cNvSpPr/>
              <p:nvPr/>
            </p:nvSpPr>
            <p:spPr>
              <a:xfrm>
                <a:off x="2210529" y="2389027"/>
                <a:ext cx="162321" cy="93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410" name="正方形/長方形 409">
                <a:extLst>
                  <a:ext uri="{FF2B5EF4-FFF2-40B4-BE49-F238E27FC236}">
                    <a16:creationId xmlns:a16="http://schemas.microsoft.com/office/drawing/2014/main" id="{F4B2A1FA-D371-A820-F961-085F398FFAC1}"/>
                  </a:ext>
                </a:extLst>
              </p:cNvPr>
              <p:cNvSpPr/>
              <p:nvPr/>
            </p:nvSpPr>
            <p:spPr>
              <a:xfrm>
                <a:off x="1208950" y="1954475"/>
                <a:ext cx="162321" cy="93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411" name="正方形/長方形 410">
                <a:extLst>
                  <a:ext uri="{FF2B5EF4-FFF2-40B4-BE49-F238E27FC236}">
                    <a16:creationId xmlns:a16="http://schemas.microsoft.com/office/drawing/2014/main" id="{1E76A17B-AA7B-57DA-09BF-19A7A37B7B2C}"/>
                  </a:ext>
                </a:extLst>
              </p:cNvPr>
              <p:cNvSpPr/>
              <p:nvPr/>
            </p:nvSpPr>
            <p:spPr>
              <a:xfrm>
                <a:off x="1590937" y="2935898"/>
                <a:ext cx="162321" cy="93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412" name="正方形/長方形 411">
                <a:extLst>
                  <a:ext uri="{FF2B5EF4-FFF2-40B4-BE49-F238E27FC236}">
                    <a16:creationId xmlns:a16="http://schemas.microsoft.com/office/drawing/2014/main" id="{98DAF479-FE6E-266D-9457-ABD69341377F}"/>
                  </a:ext>
                </a:extLst>
              </p:cNvPr>
              <p:cNvSpPr/>
              <p:nvPr/>
            </p:nvSpPr>
            <p:spPr>
              <a:xfrm rot="183444">
                <a:off x="1132643" y="2259599"/>
                <a:ext cx="164514" cy="18699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413" name="正方形/長方形 412">
                <a:extLst>
                  <a:ext uri="{FF2B5EF4-FFF2-40B4-BE49-F238E27FC236}">
                    <a16:creationId xmlns:a16="http://schemas.microsoft.com/office/drawing/2014/main" id="{5D1134BA-05C4-6A32-B274-99765438ED07}"/>
                  </a:ext>
                </a:extLst>
              </p:cNvPr>
              <p:cNvSpPr/>
              <p:nvPr/>
            </p:nvSpPr>
            <p:spPr>
              <a:xfrm>
                <a:off x="1878601" y="2620786"/>
                <a:ext cx="162321" cy="93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414" name="正方形/長方形 413">
                <a:extLst>
                  <a:ext uri="{FF2B5EF4-FFF2-40B4-BE49-F238E27FC236}">
                    <a16:creationId xmlns:a16="http://schemas.microsoft.com/office/drawing/2014/main" id="{9EF9128E-FA31-4E0E-2CC5-86616CE52A05}"/>
                  </a:ext>
                </a:extLst>
              </p:cNvPr>
              <p:cNvSpPr/>
              <p:nvPr/>
            </p:nvSpPr>
            <p:spPr>
              <a:xfrm>
                <a:off x="1156054" y="2941886"/>
                <a:ext cx="162321" cy="93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415" name="正方形/長方形 414">
                <a:extLst>
                  <a:ext uri="{FF2B5EF4-FFF2-40B4-BE49-F238E27FC236}">
                    <a16:creationId xmlns:a16="http://schemas.microsoft.com/office/drawing/2014/main" id="{6A0B46C7-1693-DFF6-25FD-C6507EC2E7B3}"/>
                  </a:ext>
                </a:extLst>
              </p:cNvPr>
              <p:cNvSpPr/>
              <p:nvPr/>
            </p:nvSpPr>
            <p:spPr>
              <a:xfrm>
                <a:off x="1615681" y="1699536"/>
                <a:ext cx="162321" cy="93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新潟</a:t>
                </a:r>
              </a:p>
            </p:txBody>
          </p:sp>
        </p:grpSp>
      </p:grpSp>
      <p:grpSp>
        <p:nvGrpSpPr>
          <p:cNvPr id="450" name="グループ化 449">
            <a:extLst>
              <a:ext uri="{FF2B5EF4-FFF2-40B4-BE49-F238E27FC236}">
                <a16:creationId xmlns:a16="http://schemas.microsoft.com/office/drawing/2014/main" id="{32D696B5-D71B-106B-3516-62C9EB77634A}"/>
              </a:ext>
            </a:extLst>
          </p:cNvPr>
          <p:cNvGrpSpPr/>
          <p:nvPr/>
        </p:nvGrpSpPr>
        <p:grpSpPr>
          <a:xfrm>
            <a:off x="6571221" y="3757539"/>
            <a:ext cx="2702483" cy="2710037"/>
            <a:chOff x="6571221" y="3757539"/>
            <a:chExt cx="2702483" cy="2710037"/>
          </a:xfrm>
        </p:grpSpPr>
        <p:grpSp>
          <p:nvGrpSpPr>
            <p:cNvPr id="419" name="グループ化 418">
              <a:extLst>
                <a:ext uri="{FF2B5EF4-FFF2-40B4-BE49-F238E27FC236}">
                  <a16:creationId xmlns:a16="http://schemas.microsoft.com/office/drawing/2014/main" id="{41ED46FB-F859-6A2B-D0BD-72DF9363CBEF}"/>
                </a:ext>
              </a:extLst>
            </p:cNvPr>
            <p:cNvGrpSpPr/>
            <p:nvPr/>
          </p:nvGrpSpPr>
          <p:grpSpPr>
            <a:xfrm>
              <a:off x="6571221" y="3757539"/>
              <a:ext cx="2702483" cy="2690337"/>
              <a:chOff x="3614661" y="3757539"/>
              <a:chExt cx="2702483" cy="2690337"/>
            </a:xfrm>
            <a:solidFill>
              <a:schemeClr val="bg1">
                <a:lumMod val="85000"/>
              </a:schemeClr>
            </a:solidFill>
          </p:grpSpPr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A7508629-6AE4-2B55-1E68-DCD236B773EB}"/>
                  </a:ext>
                </a:extLst>
              </p:cNvPr>
              <p:cNvSpPr/>
              <p:nvPr/>
            </p:nvSpPr>
            <p:spPr>
              <a:xfrm>
                <a:off x="5961400" y="3757539"/>
                <a:ext cx="355743" cy="248748"/>
              </a:xfrm>
              <a:custGeom>
                <a:avLst/>
                <a:gdLst>
                  <a:gd name="connsiteX0" fmla="*/ 7725 w 355743"/>
                  <a:gd name="connsiteY0" fmla="*/ 0 h 248748"/>
                  <a:gd name="connsiteX1" fmla="*/ 355743 w 355743"/>
                  <a:gd name="connsiteY1" fmla="*/ 0 h 248748"/>
                  <a:gd name="connsiteX2" fmla="*/ 355743 w 355743"/>
                  <a:gd name="connsiteY2" fmla="*/ 142040 h 248748"/>
                  <a:gd name="connsiteX3" fmla="*/ 352696 w 355743"/>
                  <a:gd name="connsiteY3" fmla="*/ 144748 h 248748"/>
                  <a:gd name="connsiteX4" fmla="*/ 287130 w 355743"/>
                  <a:gd name="connsiteY4" fmla="*/ 174139 h 248748"/>
                  <a:gd name="connsiteX5" fmla="*/ 262261 w 355743"/>
                  <a:gd name="connsiteY5" fmla="*/ 169617 h 248748"/>
                  <a:gd name="connsiteX6" fmla="*/ 248696 w 355743"/>
                  <a:gd name="connsiteY6" fmla="*/ 196748 h 248748"/>
                  <a:gd name="connsiteX7" fmla="*/ 201218 w 355743"/>
                  <a:gd name="connsiteY7" fmla="*/ 219356 h 248748"/>
                  <a:gd name="connsiteX8" fmla="*/ 196695 w 355743"/>
                  <a:gd name="connsiteY8" fmla="*/ 235182 h 248748"/>
                  <a:gd name="connsiteX9" fmla="*/ 174088 w 355743"/>
                  <a:gd name="connsiteY9" fmla="*/ 244226 h 248748"/>
                  <a:gd name="connsiteX10" fmla="*/ 165044 w 355743"/>
                  <a:gd name="connsiteY10" fmla="*/ 248748 h 248748"/>
                  <a:gd name="connsiteX11" fmla="*/ 153739 w 355743"/>
                  <a:gd name="connsiteY11" fmla="*/ 239704 h 248748"/>
                  <a:gd name="connsiteX12" fmla="*/ 117565 w 355743"/>
                  <a:gd name="connsiteY12" fmla="*/ 228400 h 248748"/>
                  <a:gd name="connsiteX13" fmla="*/ 45218 w 355743"/>
                  <a:gd name="connsiteY13" fmla="*/ 214835 h 248748"/>
                  <a:gd name="connsiteX14" fmla="*/ 11305 w 355743"/>
                  <a:gd name="connsiteY14" fmla="*/ 223878 h 248748"/>
                  <a:gd name="connsiteX15" fmla="*/ 1174 w 355743"/>
                  <a:gd name="connsiteY15" fmla="*/ 215436 h 248748"/>
                  <a:gd name="connsiteX16" fmla="*/ 0 w 355743"/>
                  <a:gd name="connsiteY16" fmla="*/ 208504 h 248748"/>
                  <a:gd name="connsiteX17" fmla="*/ 18991 w 355743"/>
                  <a:gd name="connsiteY17" fmla="*/ 181374 h 248748"/>
                  <a:gd name="connsiteX18" fmla="*/ 21704 w 355743"/>
                  <a:gd name="connsiteY18" fmla="*/ 146104 h 248748"/>
                  <a:gd name="connsiteX19" fmla="*/ 18991 w 355743"/>
                  <a:gd name="connsiteY19" fmla="*/ 110835 h 248748"/>
                  <a:gd name="connsiteX20" fmla="*/ 24418 w 355743"/>
                  <a:gd name="connsiteY20" fmla="*/ 86417 h 248748"/>
                  <a:gd name="connsiteX21" fmla="*/ 24418 w 355743"/>
                  <a:gd name="connsiteY21" fmla="*/ 62000 h 2487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55743" h="248748">
                    <a:moveTo>
                      <a:pt x="7725" y="0"/>
                    </a:moveTo>
                    <a:lnTo>
                      <a:pt x="355743" y="0"/>
                    </a:lnTo>
                    <a:lnTo>
                      <a:pt x="355743" y="142040"/>
                    </a:lnTo>
                    <a:lnTo>
                      <a:pt x="352696" y="144748"/>
                    </a:lnTo>
                    <a:lnTo>
                      <a:pt x="287130" y="174139"/>
                    </a:lnTo>
                    <a:lnTo>
                      <a:pt x="262261" y="169617"/>
                    </a:lnTo>
                    <a:lnTo>
                      <a:pt x="248696" y="196748"/>
                    </a:lnTo>
                    <a:lnTo>
                      <a:pt x="201218" y="219356"/>
                    </a:lnTo>
                    <a:lnTo>
                      <a:pt x="196695" y="235182"/>
                    </a:lnTo>
                    <a:lnTo>
                      <a:pt x="174088" y="244226"/>
                    </a:lnTo>
                    <a:lnTo>
                      <a:pt x="165044" y="248748"/>
                    </a:lnTo>
                    <a:lnTo>
                      <a:pt x="153739" y="239704"/>
                    </a:lnTo>
                    <a:lnTo>
                      <a:pt x="117565" y="228400"/>
                    </a:lnTo>
                    <a:lnTo>
                      <a:pt x="45218" y="214835"/>
                    </a:lnTo>
                    <a:lnTo>
                      <a:pt x="11305" y="223878"/>
                    </a:lnTo>
                    <a:lnTo>
                      <a:pt x="1174" y="215436"/>
                    </a:lnTo>
                    <a:lnTo>
                      <a:pt x="0" y="208504"/>
                    </a:lnTo>
                    <a:lnTo>
                      <a:pt x="18991" y="181374"/>
                    </a:lnTo>
                    <a:lnTo>
                      <a:pt x="21704" y="146104"/>
                    </a:lnTo>
                    <a:lnTo>
                      <a:pt x="18991" y="110835"/>
                    </a:lnTo>
                    <a:lnTo>
                      <a:pt x="24418" y="86417"/>
                    </a:lnTo>
                    <a:lnTo>
                      <a:pt x="24418" y="6200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1" name="フリーフォーム: 図形 420">
                <a:extLst>
                  <a:ext uri="{FF2B5EF4-FFF2-40B4-BE49-F238E27FC236}">
                    <a16:creationId xmlns:a16="http://schemas.microsoft.com/office/drawing/2014/main" id="{9CC217FD-14D8-8383-6295-91139BA14D9E}"/>
                  </a:ext>
                </a:extLst>
              </p:cNvPr>
              <p:cNvSpPr/>
              <p:nvPr/>
            </p:nvSpPr>
            <p:spPr>
              <a:xfrm>
                <a:off x="3614661" y="6174458"/>
                <a:ext cx="829643" cy="273417"/>
              </a:xfrm>
              <a:custGeom>
                <a:avLst/>
                <a:gdLst>
                  <a:gd name="connsiteX0" fmla="*/ 41220 w 829643"/>
                  <a:gd name="connsiteY0" fmla="*/ 0 h 273417"/>
                  <a:gd name="connsiteX1" fmla="*/ 105655 w 829643"/>
                  <a:gd name="connsiteY1" fmla="*/ 30521 h 273417"/>
                  <a:gd name="connsiteX2" fmla="*/ 112437 w 829643"/>
                  <a:gd name="connsiteY2" fmla="*/ 64435 h 273417"/>
                  <a:gd name="connsiteX3" fmla="*/ 142960 w 829643"/>
                  <a:gd name="connsiteY3" fmla="*/ 78000 h 273417"/>
                  <a:gd name="connsiteX4" fmla="*/ 183654 w 829643"/>
                  <a:gd name="connsiteY4" fmla="*/ 44087 h 273417"/>
                  <a:gd name="connsiteX5" fmla="*/ 251482 w 829643"/>
                  <a:gd name="connsiteY5" fmla="*/ 20348 h 273417"/>
                  <a:gd name="connsiteX6" fmla="*/ 302350 w 829643"/>
                  <a:gd name="connsiteY6" fmla="*/ 64435 h 273417"/>
                  <a:gd name="connsiteX7" fmla="*/ 322699 w 829643"/>
                  <a:gd name="connsiteY7" fmla="*/ 61043 h 273417"/>
                  <a:gd name="connsiteX8" fmla="*/ 353220 w 829643"/>
                  <a:gd name="connsiteY8" fmla="*/ 91565 h 273417"/>
                  <a:gd name="connsiteX9" fmla="*/ 387134 w 829643"/>
                  <a:gd name="connsiteY9" fmla="*/ 94956 h 273417"/>
                  <a:gd name="connsiteX10" fmla="*/ 465133 w 829643"/>
                  <a:gd name="connsiteY10" fmla="*/ 50870 h 273417"/>
                  <a:gd name="connsiteX11" fmla="*/ 482089 w 829643"/>
                  <a:gd name="connsiteY11" fmla="*/ 30521 h 273417"/>
                  <a:gd name="connsiteX12" fmla="*/ 526030 w 829643"/>
                  <a:gd name="connsiteY12" fmla="*/ 35403 h 273417"/>
                  <a:gd name="connsiteX13" fmla="*/ 526177 w 829643"/>
                  <a:gd name="connsiteY13" fmla="*/ 37305 h 273417"/>
                  <a:gd name="connsiteX14" fmla="*/ 516003 w 829643"/>
                  <a:gd name="connsiteY14" fmla="*/ 84782 h 273417"/>
                  <a:gd name="connsiteX15" fmla="*/ 546524 w 829643"/>
                  <a:gd name="connsiteY15" fmla="*/ 142435 h 273417"/>
                  <a:gd name="connsiteX16" fmla="*/ 597394 w 829643"/>
                  <a:gd name="connsiteY16" fmla="*/ 122087 h 273417"/>
                  <a:gd name="connsiteX17" fmla="*/ 627915 w 829643"/>
                  <a:gd name="connsiteY17" fmla="*/ 122087 h 273417"/>
                  <a:gd name="connsiteX18" fmla="*/ 641480 w 829643"/>
                  <a:gd name="connsiteY18" fmla="*/ 98347 h 273417"/>
                  <a:gd name="connsiteX19" fmla="*/ 699132 w 829643"/>
                  <a:gd name="connsiteY19" fmla="*/ 91565 h 273417"/>
                  <a:gd name="connsiteX20" fmla="*/ 712699 w 829643"/>
                  <a:gd name="connsiteY20" fmla="*/ 111913 h 273417"/>
                  <a:gd name="connsiteX21" fmla="*/ 746611 w 829643"/>
                  <a:gd name="connsiteY21" fmla="*/ 115304 h 273417"/>
                  <a:gd name="connsiteX22" fmla="*/ 766960 w 829643"/>
                  <a:gd name="connsiteY22" fmla="*/ 132261 h 273417"/>
                  <a:gd name="connsiteX23" fmla="*/ 828002 w 829643"/>
                  <a:gd name="connsiteY23" fmla="*/ 111913 h 273417"/>
                  <a:gd name="connsiteX24" fmla="*/ 829643 w 829643"/>
                  <a:gd name="connsiteY24" fmla="*/ 111913 h 273417"/>
                  <a:gd name="connsiteX25" fmla="*/ 805394 w 829643"/>
                  <a:gd name="connsiteY25" fmla="*/ 156000 h 273417"/>
                  <a:gd name="connsiteX26" fmla="*/ 814437 w 829643"/>
                  <a:gd name="connsiteY26" fmla="*/ 176348 h 273417"/>
                  <a:gd name="connsiteX27" fmla="*/ 814437 w 829643"/>
                  <a:gd name="connsiteY27" fmla="*/ 198956 h 273417"/>
                  <a:gd name="connsiteX28" fmla="*/ 798610 w 829643"/>
                  <a:gd name="connsiteY28" fmla="*/ 217043 h 273417"/>
                  <a:gd name="connsiteX29" fmla="*/ 787307 w 829643"/>
                  <a:gd name="connsiteY29" fmla="*/ 266782 h 273417"/>
                  <a:gd name="connsiteX30" fmla="*/ 773742 w 829643"/>
                  <a:gd name="connsiteY30" fmla="*/ 269043 h 273417"/>
                  <a:gd name="connsiteX31" fmla="*/ 772152 w 829643"/>
                  <a:gd name="connsiteY31" fmla="*/ 273417 h 273417"/>
                  <a:gd name="connsiteX32" fmla="*/ 0 w 829643"/>
                  <a:gd name="connsiteY32" fmla="*/ 273417 h 273417"/>
                  <a:gd name="connsiteX33" fmla="*/ 0 w 829643"/>
                  <a:gd name="connsiteY33" fmla="*/ 3260 h 273417"/>
                  <a:gd name="connsiteX34" fmla="*/ 524 w 829643"/>
                  <a:gd name="connsiteY34" fmla="*/ 3391 h 273417"/>
                  <a:gd name="connsiteX35" fmla="*/ 17481 w 829643"/>
                  <a:gd name="connsiteY35" fmla="*/ 13565 h 273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829643" h="273417">
                    <a:moveTo>
                      <a:pt x="41220" y="0"/>
                    </a:moveTo>
                    <a:lnTo>
                      <a:pt x="105655" y="30521"/>
                    </a:lnTo>
                    <a:lnTo>
                      <a:pt x="112437" y="64435"/>
                    </a:lnTo>
                    <a:lnTo>
                      <a:pt x="142960" y="78000"/>
                    </a:lnTo>
                    <a:lnTo>
                      <a:pt x="183654" y="44087"/>
                    </a:lnTo>
                    <a:lnTo>
                      <a:pt x="251482" y="20348"/>
                    </a:lnTo>
                    <a:lnTo>
                      <a:pt x="302350" y="64435"/>
                    </a:lnTo>
                    <a:lnTo>
                      <a:pt x="322699" y="61043"/>
                    </a:lnTo>
                    <a:lnTo>
                      <a:pt x="353220" y="91565"/>
                    </a:lnTo>
                    <a:lnTo>
                      <a:pt x="387134" y="94956"/>
                    </a:lnTo>
                    <a:lnTo>
                      <a:pt x="465133" y="50870"/>
                    </a:lnTo>
                    <a:lnTo>
                      <a:pt x="482089" y="30521"/>
                    </a:lnTo>
                    <a:lnTo>
                      <a:pt x="526030" y="35403"/>
                    </a:lnTo>
                    <a:cubicBezTo>
                      <a:pt x="526079" y="36037"/>
                      <a:pt x="526128" y="36671"/>
                      <a:pt x="526177" y="37305"/>
                    </a:cubicBezTo>
                    <a:lnTo>
                      <a:pt x="516003" y="84782"/>
                    </a:lnTo>
                    <a:lnTo>
                      <a:pt x="546524" y="142435"/>
                    </a:lnTo>
                    <a:lnTo>
                      <a:pt x="597394" y="122087"/>
                    </a:lnTo>
                    <a:lnTo>
                      <a:pt x="627915" y="122087"/>
                    </a:lnTo>
                    <a:lnTo>
                      <a:pt x="641480" y="98347"/>
                    </a:lnTo>
                    <a:lnTo>
                      <a:pt x="699132" y="91565"/>
                    </a:lnTo>
                    <a:lnTo>
                      <a:pt x="712699" y="111913"/>
                    </a:lnTo>
                    <a:lnTo>
                      <a:pt x="746611" y="115304"/>
                    </a:lnTo>
                    <a:lnTo>
                      <a:pt x="766960" y="132261"/>
                    </a:lnTo>
                    <a:lnTo>
                      <a:pt x="828002" y="111913"/>
                    </a:lnTo>
                    <a:lnTo>
                      <a:pt x="829643" y="111913"/>
                    </a:lnTo>
                    <a:lnTo>
                      <a:pt x="805394" y="156000"/>
                    </a:lnTo>
                    <a:lnTo>
                      <a:pt x="814437" y="176348"/>
                    </a:lnTo>
                    <a:lnTo>
                      <a:pt x="814437" y="198956"/>
                    </a:lnTo>
                    <a:lnTo>
                      <a:pt x="798610" y="217043"/>
                    </a:lnTo>
                    <a:lnTo>
                      <a:pt x="787307" y="266782"/>
                    </a:lnTo>
                    <a:lnTo>
                      <a:pt x="773742" y="269043"/>
                    </a:lnTo>
                    <a:lnTo>
                      <a:pt x="772152" y="273417"/>
                    </a:lnTo>
                    <a:lnTo>
                      <a:pt x="0" y="273417"/>
                    </a:lnTo>
                    <a:lnTo>
                      <a:pt x="0" y="3260"/>
                    </a:lnTo>
                    <a:lnTo>
                      <a:pt x="524" y="3391"/>
                    </a:lnTo>
                    <a:lnTo>
                      <a:pt x="17481" y="13565"/>
                    </a:lnTo>
                    <a:close/>
                  </a:path>
                </a:pathLst>
              </a:custGeom>
              <a:grpFill/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47AF31B4-F66B-62DB-430D-575DFEFBEE0F}"/>
                  </a:ext>
                </a:extLst>
              </p:cNvPr>
              <p:cNvSpPr/>
              <p:nvPr/>
            </p:nvSpPr>
            <p:spPr>
              <a:xfrm>
                <a:off x="4386242" y="5722280"/>
                <a:ext cx="1439506" cy="725594"/>
              </a:xfrm>
              <a:custGeom>
                <a:avLst/>
                <a:gdLst>
                  <a:gd name="connsiteX0" fmla="*/ 476375 w 1439506"/>
                  <a:gd name="connsiteY0" fmla="*/ 0 h 725594"/>
                  <a:gd name="connsiteX1" fmla="*/ 498984 w 1439506"/>
                  <a:gd name="connsiteY1" fmla="*/ 63304 h 725594"/>
                  <a:gd name="connsiteX2" fmla="*/ 494462 w 1439506"/>
                  <a:gd name="connsiteY2" fmla="*/ 83652 h 725594"/>
                  <a:gd name="connsiteX3" fmla="*/ 498984 w 1439506"/>
                  <a:gd name="connsiteY3" fmla="*/ 106261 h 725594"/>
                  <a:gd name="connsiteX4" fmla="*/ 523853 w 1439506"/>
                  <a:gd name="connsiteY4" fmla="*/ 126609 h 725594"/>
                  <a:gd name="connsiteX5" fmla="*/ 526115 w 1439506"/>
                  <a:gd name="connsiteY5" fmla="*/ 162782 h 725594"/>
                  <a:gd name="connsiteX6" fmla="*/ 521593 w 1439506"/>
                  <a:gd name="connsiteY6" fmla="*/ 178608 h 725594"/>
                  <a:gd name="connsiteX7" fmla="*/ 517071 w 1439506"/>
                  <a:gd name="connsiteY7" fmla="*/ 223826 h 725594"/>
                  <a:gd name="connsiteX8" fmla="*/ 503506 w 1439506"/>
                  <a:gd name="connsiteY8" fmla="*/ 246434 h 725594"/>
                  <a:gd name="connsiteX9" fmla="*/ 517071 w 1439506"/>
                  <a:gd name="connsiteY9" fmla="*/ 282608 h 725594"/>
                  <a:gd name="connsiteX10" fmla="*/ 510289 w 1439506"/>
                  <a:gd name="connsiteY10" fmla="*/ 327825 h 725594"/>
                  <a:gd name="connsiteX11" fmla="*/ 480897 w 1439506"/>
                  <a:gd name="connsiteY11" fmla="*/ 352695 h 725594"/>
                  <a:gd name="connsiteX12" fmla="*/ 519333 w 1439506"/>
                  <a:gd name="connsiteY12" fmla="*/ 377564 h 725594"/>
                  <a:gd name="connsiteX13" fmla="*/ 521593 w 1439506"/>
                  <a:gd name="connsiteY13" fmla="*/ 431825 h 725594"/>
                  <a:gd name="connsiteX14" fmla="*/ 550983 w 1439506"/>
                  <a:gd name="connsiteY14" fmla="*/ 452173 h 725594"/>
                  <a:gd name="connsiteX15" fmla="*/ 589419 w 1439506"/>
                  <a:gd name="connsiteY15" fmla="*/ 415999 h 725594"/>
                  <a:gd name="connsiteX16" fmla="*/ 643680 w 1439506"/>
                  <a:gd name="connsiteY16" fmla="*/ 454434 h 725594"/>
                  <a:gd name="connsiteX17" fmla="*/ 625593 w 1439506"/>
                  <a:gd name="connsiteY17" fmla="*/ 504173 h 725594"/>
                  <a:gd name="connsiteX18" fmla="*/ 659505 w 1439506"/>
                  <a:gd name="connsiteY18" fmla="*/ 549390 h 725594"/>
                  <a:gd name="connsiteX19" fmla="*/ 661767 w 1439506"/>
                  <a:gd name="connsiteY19" fmla="*/ 581042 h 725594"/>
                  <a:gd name="connsiteX20" fmla="*/ 688897 w 1439506"/>
                  <a:gd name="connsiteY20" fmla="*/ 587825 h 725594"/>
                  <a:gd name="connsiteX21" fmla="*/ 695679 w 1439506"/>
                  <a:gd name="connsiteY21" fmla="*/ 617216 h 725594"/>
                  <a:gd name="connsiteX22" fmla="*/ 772550 w 1439506"/>
                  <a:gd name="connsiteY22" fmla="*/ 626260 h 725594"/>
                  <a:gd name="connsiteX23" fmla="*/ 815506 w 1439506"/>
                  <a:gd name="connsiteY23" fmla="*/ 583303 h 725594"/>
                  <a:gd name="connsiteX24" fmla="*/ 808724 w 1439506"/>
                  <a:gd name="connsiteY24" fmla="*/ 547129 h 725594"/>
                  <a:gd name="connsiteX25" fmla="*/ 797419 w 1439506"/>
                  <a:gd name="connsiteY25" fmla="*/ 522260 h 725594"/>
                  <a:gd name="connsiteX26" fmla="*/ 801941 w 1439506"/>
                  <a:gd name="connsiteY26" fmla="*/ 461216 h 725594"/>
                  <a:gd name="connsiteX27" fmla="*/ 790637 w 1439506"/>
                  <a:gd name="connsiteY27" fmla="*/ 431825 h 725594"/>
                  <a:gd name="connsiteX28" fmla="*/ 820028 w 1439506"/>
                  <a:gd name="connsiteY28" fmla="*/ 409217 h 725594"/>
                  <a:gd name="connsiteX29" fmla="*/ 824550 w 1439506"/>
                  <a:gd name="connsiteY29" fmla="*/ 302956 h 725594"/>
                  <a:gd name="connsiteX30" fmla="*/ 867505 w 1439506"/>
                  <a:gd name="connsiteY30" fmla="*/ 264521 h 725594"/>
                  <a:gd name="connsiteX31" fmla="*/ 899159 w 1439506"/>
                  <a:gd name="connsiteY31" fmla="*/ 289391 h 725594"/>
                  <a:gd name="connsiteX32" fmla="*/ 903679 w 1439506"/>
                  <a:gd name="connsiteY32" fmla="*/ 325565 h 725594"/>
                  <a:gd name="connsiteX33" fmla="*/ 966984 w 1439506"/>
                  <a:gd name="connsiteY33" fmla="*/ 336869 h 725594"/>
                  <a:gd name="connsiteX34" fmla="*/ 978289 w 1439506"/>
                  <a:gd name="connsiteY34" fmla="*/ 368521 h 725594"/>
                  <a:gd name="connsiteX35" fmla="*/ 1041593 w 1439506"/>
                  <a:gd name="connsiteY35" fmla="*/ 366260 h 725594"/>
                  <a:gd name="connsiteX36" fmla="*/ 1089072 w 1439506"/>
                  <a:gd name="connsiteY36" fmla="*/ 348173 h 725594"/>
                  <a:gd name="connsiteX37" fmla="*/ 1141071 w 1439506"/>
                  <a:gd name="connsiteY37" fmla="*/ 352695 h 725594"/>
                  <a:gd name="connsiteX38" fmla="*/ 1172724 w 1439506"/>
                  <a:gd name="connsiteY38" fmla="*/ 334608 h 725594"/>
                  <a:gd name="connsiteX39" fmla="*/ 1195332 w 1439506"/>
                  <a:gd name="connsiteY39" fmla="*/ 350434 h 725594"/>
                  <a:gd name="connsiteX40" fmla="*/ 1242811 w 1439506"/>
                  <a:gd name="connsiteY40" fmla="*/ 323304 h 725594"/>
                  <a:gd name="connsiteX41" fmla="*/ 1321941 w 1439506"/>
                  <a:gd name="connsiteY41" fmla="*/ 330086 h 725594"/>
                  <a:gd name="connsiteX42" fmla="*/ 1337766 w 1439506"/>
                  <a:gd name="connsiteY42" fmla="*/ 422782 h 725594"/>
                  <a:gd name="connsiteX43" fmla="*/ 1321941 w 1439506"/>
                  <a:gd name="connsiteY43" fmla="*/ 465738 h 725594"/>
                  <a:gd name="connsiteX44" fmla="*/ 1292549 w 1439506"/>
                  <a:gd name="connsiteY44" fmla="*/ 515477 h 725594"/>
                  <a:gd name="connsiteX45" fmla="*/ 1299332 w 1439506"/>
                  <a:gd name="connsiteY45" fmla="*/ 542608 h 725594"/>
                  <a:gd name="connsiteX46" fmla="*/ 1301593 w 1439506"/>
                  <a:gd name="connsiteY46" fmla="*/ 581042 h 725594"/>
                  <a:gd name="connsiteX47" fmla="*/ 1333246 w 1439506"/>
                  <a:gd name="connsiteY47" fmla="*/ 612694 h 725594"/>
                  <a:gd name="connsiteX48" fmla="*/ 1346810 w 1439506"/>
                  <a:gd name="connsiteY48" fmla="*/ 617216 h 725594"/>
                  <a:gd name="connsiteX49" fmla="*/ 1364897 w 1439506"/>
                  <a:gd name="connsiteY49" fmla="*/ 657912 h 725594"/>
                  <a:gd name="connsiteX50" fmla="*/ 1398811 w 1439506"/>
                  <a:gd name="connsiteY50" fmla="*/ 660172 h 725594"/>
                  <a:gd name="connsiteX51" fmla="*/ 1439506 w 1439506"/>
                  <a:gd name="connsiteY51" fmla="*/ 660172 h 725594"/>
                  <a:gd name="connsiteX52" fmla="*/ 1411752 w 1439506"/>
                  <a:gd name="connsiteY52" fmla="*/ 725594 h 725594"/>
                  <a:gd name="connsiteX53" fmla="*/ 1147721 w 1439506"/>
                  <a:gd name="connsiteY53" fmla="*/ 725594 h 725594"/>
                  <a:gd name="connsiteX54" fmla="*/ 1118463 w 1439506"/>
                  <a:gd name="connsiteY54" fmla="*/ 694085 h 725594"/>
                  <a:gd name="connsiteX55" fmla="*/ 1061942 w 1439506"/>
                  <a:gd name="connsiteY55" fmla="*/ 680520 h 725594"/>
                  <a:gd name="connsiteX56" fmla="*/ 982810 w 1439506"/>
                  <a:gd name="connsiteY56" fmla="*/ 673738 h 725594"/>
                  <a:gd name="connsiteX57" fmla="*/ 953420 w 1439506"/>
                  <a:gd name="connsiteY57" fmla="*/ 696346 h 725594"/>
                  <a:gd name="connsiteX58" fmla="*/ 914984 w 1439506"/>
                  <a:gd name="connsiteY58" fmla="*/ 707651 h 725594"/>
                  <a:gd name="connsiteX59" fmla="*/ 835855 w 1439506"/>
                  <a:gd name="connsiteY59" fmla="*/ 716694 h 725594"/>
                  <a:gd name="connsiteX60" fmla="*/ 833533 w 1439506"/>
                  <a:gd name="connsiteY60" fmla="*/ 725594 h 725594"/>
                  <a:gd name="connsiteX61" fmla="*/ 0 w 1439506"/>
                  <a:gd name="connsiteY61" fmla="*/ 725594 h 725594"/>
                  <a:gd name="connsiteX62" fmla="*/ 1593 w 1439506"/>
                  <a:gd name="connsiteY62" fmla="*/ 721216 h 725594"/>
                  <a:gd name="connsiteX63" fmla="*/ 15158 w 1439506"/>
                  <a:gd name="connsiteY63" fmla="*/ 718955 h 725594"/>
                  <a:gd name="connsiteX64" fmla="*/ 26461 w 1439506"/>
                  <a:gd name="connsiteY64" fmla="*/ 669216 h 725594"/>
                  <a:gd name="connsiteX65" fmla="*/ 42288 w 1439506"/>
                  <a:gd name="connsiteY65" fmla="*/ 651129 h 725594"/>
                  <a:gd name="connsiteX66" fmla="*/ 42288 w 1439506"/>
                  <a:gd name="connsiteY66" fmla="*/ 628520 h 725594"/>
                  <a:gd name="connsiteX67" fmla="*/ 33245 w 1439506"/>
                  <a:gd name="connsiteY67" fmla="*/ 608173 h 725594"/>
                  <a:gd name="connsiteX68" fmla="*/ 57494 w 1439506"/>
                  <a:gd name="connsiteY68" fmla="*/ 564085 h 725594"/>
                  <a:gd name="connsiteX69" fmla="*/ 106723 w 1439506"/>
                  <a:gd name="connsiteY69" fmla="*/ 564085 h 725594"/>
                  <a:gd name="connsiteX70" fmla="*/ 110114 w 1439506"/>
                  <a:gd name="connsiteY70" fmla="*/ 533564 h 725594"/>
                  <a:gd name="connsiteX71" fmla="*/ 116896 w 1439506"/>
                  <a:gd name="connsiteY71" fmla="*/ 509825 h 725594"/>
                  <a:gd name="connsiteX72" fmla="*/ 157593 w 1439506"/>
                  <a:gd name="connsiteY72" fmla="*/ 503043 h 725594"/>
                  <a:gd name="connsiteX73" fmla="*/ 167766 w 1439506"/>
                  <a:gd name="connsiteY73" fmla="*/ 486086 h 725594"/>
                  <a:gd name="connsiteX74" fmla="*/ 211854 w 1439506"/>
                  <a:gd name="connsiteY74" fmla="*/ 475912 h 725594"/>
                  <a:gd name="connsiteX75" fmla="*/ 228810 w 1439506"/>
                  <a:gd name="connsiteY75" fmla="*/ 455564 h 725594"/>
                  <a:gd name="connsiteX76" fmla="*/ 262723 w 1439506"/>
                  <a:gd name="connsiteY76" fmla="*/ 445390 h 725594"/>
                  <a:gd name="connsiteX77" fmla="*/ 276288 w 1439506"/>
                  <a:gd name="connsiteY77" fmla="*/ 408087 h 725594"/>
                  <a:gd name="connsiteX78" fmla="*/ 310202 w 1439506"/>
                  <a:gd name="connsiteY78" fmla="*/ 391130 h 725594"/>
                  <a:gd name="connsiteX79" fmla="*/ 337332 w 1439506"/>
                  <a:gd name="connsiteY79" fmla="*/ 401303 h 725594"/>
                  <a:gd name="connsiteX80" fmla="*/ 340723 w 1439506"/>
                  <a:gd name="connsiteY80" fmla="*/ 377564 h 725594"/>
                  <a:gd name="connsiteX81" fmla="*/ 388201 w 1439506"/>
                  <a:gd name="connsiteY81" fmla="*/ 370782 h 725594"/>
                  <a:gd name="connsiteX82" fmla="*/ 398375 w 1439506"/>
                  <a:gd name="connsiteY82" fmla="*/ 326695 h 725594"/>
                  <a:gd name="connsiteX83" fmla="*/ 374637 w 1439506"/>
                  <a:gd name="connsiteY83" fmla="*/ 306347 h 725594"/>
                  <a:gd name="connsiteX84" fmla="*/ 378028 w 1439506"/>
                  <a:gd name="connsiteY84" fmla="*/ 289391 h 725594"/>
                  <a:gd name="connsiteX85" fmla="*/ 367854 w 1439506"/>
                  <a:gd name="connsiteY85" fmla="*/ 269043 h 725594"/>
                  <a:gd name="connsiteX86" fmla="*/ 371245 w 1439506"/>
                  <a:gd name="connsiteY86" fmla="*/ 245304 h 725594"/>
                  <a:gd name="connsiteX87" fmla="*/ 405158 w 1439506"/>
                  <a:gd name="connsiteY87" fmla="*/ 245304 h 725594"/>
                  <a:gd name="connsiteX88" fmla="*/ 411940 w 1439506"/>
                  <a:gd name="connsiteY88" fmla="*/ 194435 h 725594"/>
                  <a:gd name="connsiteX89" fmla="*/ 381419 w 1439506"/>
                  <a:gd name="connsiteY89" fmla="*/ 174087 h 725594"/>
                  <a:gd name="connsiteX90" fmla="*/ 401767 w 1439506"/>
                  <a:gd name="connsiteY90" fmla="*/ 119826 h 725594"/>
                  <a:gd name="connsiteX91" fmla="*/ 398375 w 1439506"/>
                  <a:gd name="connsiteY91" fmla="*/ 106261 h 725594"/>
                  <a:gd name="connsiteX92" fmla="*/ 415331 w 1439506"/>
                  <a:gd name="connsiteY92" fmla="*/ 79130 h 725594"/>
                  <a:gd name="connsiteX93" fmla="*/ 439071 w 1439506"/>
                  <a:gd name="connsiteY93" fmla="*/ 85913 h 725594"/>
                  <a:gd name="connsiteX94" fmla="*/ 456028 w 1439506"/>
                  <a:gd name="connsiteY94" fmla="*/ 52000 h 725594"/>
                  <a:gd name="connsiteX95" fmla="*/ 456028 w 1439506"/>
                  <a:gd name="connsiteY95" fmla="*/ 24870 h 725594"/>
                  <a:gd name="connsiteX96" fmla="*/ 472984 w 1439506"/>
                  <a:gd name="connsiteY96" fmla="*/ 1131 h 725594"/>
                  <a:gd name="connsiteX97" fmla="*/ 472828 w 1439506"/>
                  <a:gd name="connsiteY97" fmla="*/ 841 h 7255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</a:cxnLst>
                <a:rect l="l" t="t" r="r" b="b"/>
                <a:pathLst>
                  <a:path w="1439506" h="725594">
                    <a:moveTo>
                      <a:pt x="476375" y="0"/>
                    </a:moveTo>
                    <a:lnTo>
                      <a:pt x="498984" y="63304"/>
                    </a:lnTo>
                    <a:lnTo>
                      <a:pt x="494462" y="83652"/>
                    </a:lnTo>
                    <a:lnTo>
                      <a:pt x="498984" y="106261"/>
                    </a:lnTo>
                    <a:lnTo>
                      <a:pt x="523853" y="126609"/>
                    </a:lnTo>
                    <a:lnTo>
                      <a:pt x="526115" y="162782"/>
                    </a:lnTo>
                    <a:lnTo>
                      <a:pt x="521593" y="178608"/>
                    </a:lnTo>
                    <a:lnTo>
                      <a:pt x="517071" y="223826"/>
                    </a:lnTo>
                    <a:lnTo>
                      <a:pt x="503506" y="246434"/>
                    </a:lnTo>
                    <a:lnTo>
                      <a:pt x="517071" y="282608"/>
                    </a:lnTo>
                    <a:lnTo>
                      <a:pt x="510289" y="327825"/>
                    </a:lnTo>
                    <a:lnTo>
                      <a:pt x="480897" y="352695"/>
                    </a:lnTo>
                    <a:lnTo>
                      <a:pt x="519333" y="377564"/>
                    </a:lnTo>
                    <a:lnTo>
                      <a:pt x="521593" y="431825"/>
                    </a:lnTo>
                    <a:lnTo>
                      <a:pt x="550983" y="452173"/>
                    </a:lnTo>
                    <a:lnTo>
                      <a:pt x="589419" y="415999"/>
                    </a:lnTo>
                    <a:lnTo>
                      <a:pt x="643680" y="454434"/>
                    </a:lnTo>
                    <a:lnTo>
                      <a:pt x="625593" y="504173"/>
                    </a:lnTo>
                    <a:lnTo>
                      <a:pt x="659505" y="549390"/>
                    </a:lnTo>
                    <a:lnTo>
                      <a:pt x="661767" y="581042"/>
                    </a:lnTo>
                    <a:lnTo>
                      <a:pt x="688897" y="587825"/>
                    </a:lnTo>
                    <a:lnTo>
                      <a:pt x="695679" y="617216"/>
                    </a:lnTo>
                    <a:lnTo>
                      <a:pt x="772550" y="626260"/>
                    </a:lnTo>
                    <a:lnTo>
                      <a:pt x="815506" y="583303"/>
                    </a:lnTo>
                    <a:lnTo>
                      <a:pt x="808724" y="547129"/>
                    </a:lnTo>
                    <a:lnTo>
                      <a:pt x="797419" y="522260"/>
                    </a:lnTo>
                    <a:lnTo>
                      <a:pt x="801941" y="461216"/>
                    </a:lnTo>
                    <a:lnTo>
                      <a:pt x="790637" y="431825"/>
                    </a:lnTo>
                    <a:lnTo>
                      <a:pt x="820028" y="409217"/>
                    </a:lnTo>
                    <a:lnTo>
                      <a:pt x="824550" y="302956"/>
                    </a:lnTo>
                    <a:lnTo>
                      <a:pt x="867505" y="264521"/>
                    </a:lnTo>
                    <a:lnTo>
                      <a:pt x="899159" y="289391"/>
                    </a:lnTo>
                    <a:lnTo>
                      <a:pt x="903679" y="325565"/>
                    </a:lnTo>
                    <a:lnTo>
                      <a:pt x="966984" y="336869"/>
                    </a:lnTo>
                    <a:lnTo>
                      <a:pt x="978289" y="368521"/>
                    </a:lnTo>
                    <a:lnTo>
                      <a:pt x="1041593" y="366260"/>
                    </a:lnTo>
                    <a:lnTo>
                      <a:pt x="1089072" y="348173"/>
                    </a:lnTo>
                    <a:lnTo>
                      <a:pt x="1141071" y="352695"/>
                    </a:lnTo>
                    <a:lnTo>
                      <a:pt x="1172724" y="334608"/>
                    </a:lnTo>
                    <a:lnTo>
                      <a:pt x="1195332" y="350434"/>
                    </a:lnTo>
                    <a:lnTo>
                      <a:pt x="1242811" y="323304"/>
                    </a:lnTo>
                    <a:lnTo>
                      <a:pt x="1321941" y="330086"/>
                    </a:lnTo>
                    <a:lnTo>
                      <a:pt x="1337766" y="422782"/>
                    </a:lnTo>
                    <a:lnTo>
                      <a:pt x="1321941" y="465738"/>
                    </a:lnTo>
                    <a:lnTo>
                      <a:pt x="1292549" y="515477"/>
                    </a:lnTo>
                    <a:lnTo>
                      <a:pt x="1299332" y="542608"/>
                    </a:lnTo>
                    <a:lnTo>
                      <a:pt x="1301593" y="581042"/>
                    </a:lnTo>
                    <a:lnTo>
                      <a:pt x="1333246" y="612694"/>
                    </a:lnTo>
                    <a:lnTo>
                      <a:pt x="1346810" y="617216"/>
                    </a:lnTo>
                    <a:lnTo>
                      <a:pt x="1364897" y="657912"/>
                    </a:lnTo>
                    <a:lnTo>
                      <a:pt x="1398811" y="660172"/>
                    </a:lnTo>
                    <a:lnTo>
                      <a:pt x="1439506" y="660172"/>
                    </a:lnTo>
                    <a:lnTo>
                      <a:pt x="1411752" y="725594"/>
                    </a:lnTo>
                    <a:lnTo>
                      <a:pt x="1147721" y="725594"/>
                    </a:lnTo>
                    <a:lnTo>
                      <a:pt x="1118463" y="694085"/>
                    </a:lnTo>
                    <a:lnTo>
                      <a:pt x="1061942" y="680520"/>
                    </a:lnTo>
                    <a:lnTo>
                      <a:pt x="982810" y="673738"/>
                    </a:lnTo>
                    <a:lnTo>
                      <a:pt x="953420" y="696346"/>
                    </a:lnTo>
                    <a:lnTo>
                      <a:pt x="914984" y="707651"/>
                    </a:lnTo>
                    <a:lnTo>
                      <a:pt x="835855" y="716694"/>
                    </a:lnTo>
                    <a:lnTo>
                      <a:pt x="833533" y="725594"/>
                    </a:lnTo>
                    <a:lnTo>
                      <a:pt x="0" y="725594"/>
                    </a:lnTo>
                    <a:lnTo>
                      <a:pt x="1593" y="721216"/>
                    </a:lnTo>
                    <a:lnTo>
                      <a:pt x="15158" y="718955"/>
                    </a:lnTo>
                    <a:lnTo>
                      <a:pt x="26461" y="669216"/>
                    </a:lnTo>
                    <a:lnTo>
                      <a:pt x="42288" y="651129"/>
                    </a:lnTo>
                    <a:lnTo>
                      <a:pt x="42288" y="628520"/>
                    </a:lnTo>
                    <a:lnTo>
                      <a:pt x="33245" y="608173"/>
                    </a:lnTo>
                    <a:lnTo>
                      <a:pt x="57494" y="564085"/>
                    </a:lnTo>
                    <a:lnTo>
                      <a:pt x="106723" y="564085"/>
                    </a:lnTo>
                    <a:lnTo>
                      <a:pt x="110114" y="533564"/>
                    </a:lnTo>
                    <a:lnTo>
                      <a:pt x="116896" y="509825"/>
                    </a:lnTo>
                    <a:lnTo>
                      <a:pt x="157593" y="503043"/>
                    </a:lnTo>
                    <a:lnTo>
                      <a:pt x="167766" y="486086"/>
                    </a:lnTo>
                    <a:lnTo>
                      <a:pt x="211854" y="475912"/>
                    </a:lnTo>
                    <a:lnTo>
                      <a:pt x="228810" y="455564"/>
                    </a:lnTo>
                    <a:lnTo>
                      <a:pt x="262723" y="445390"/>
                    </a:lnTo>
                    <a:lnTo>
                      <a:pt x="276288" y="408087"/>
                    </a:lnTo>
                    <a:lnTo>
                      <a:pt x="310202" y="391130"/>
                    </a:lnTo>
                    <a:lnTo>
                      <a:pt x="337332" y="401303"/>
                    </a:lnTo>
                    <a:lnTo>
                      <a:pt x="340723" y="377564"/>
                    </a:lnTo>
                    <a:lnTo>
                      <a:pt x="388201" y="370782"/>
                    </a:lnTo>
                    <a:lnTo>
                      <a:pt x="398375" y="326695"/>
                    </a:lnTo>
                    <a:lnTo>
                      <a:pt x="374637" y="306347"/>
                    </a:lnTo>
                    <a:lnTo>
                      <a:pt x="378028" y="289391"/>
                    </a:lnTo>
                    <a:lnTo>
                      <a:pt x="367854" y="269043"/>
                    </a:lnTo>
                    <a:lnTo>
                      <a:pt x="371245" y="245304"/>
                    </a:lnTo>
                    <a:lnTo>
                      <a:pt x="405158" y="245304"/>
                    </a:lnTo>
                    <a:lnTo>
                      <a:pt x="411940" y="194435"/>
                    </a:lnTo>
                    <a:lnTo>
                      <a:pt x="381419" y="174087"/>
                    </a:lnTo>
                    <a:lnTo>
                      <a:pt x="401767" y="119826"/>
                    </a:lnTo>
                    <a:lnTo>
                      <a:pt x="398375" y="106261"/>
                    </a:lnTo>
                    <a:lnTo>
                      <a:pt x="415331" y="79130"/>
                    </a:lnTo>
                    <a:lnTo>
                      <a:pt x="439071" y="85913"/>
                    </a:lnTo>
                    <a:lnTo>
                      <a:pt x="456028" y="52000"/>
                    </a:lnTo>
                    <a:lnTo>
                      <a:pt x="456028" y="24870"/>
                    </a:lnTo>
                    <a:lnTo>
                      <a:pt x="472984" y="1131"/>
                    </a:lnTo>
                    <a:lnTo>
                      <a:pt x="472828" y="841"/>
                    </a:lnTo>
                    <a:close/>
                  </a:path>
                </a:pathLst>
              </a:custGeom>
              <a:grpFill/>
              <a:ln w="12700">
                <a:noFill/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BC0FF8E0-A426-86BA-C0EC-CF00D3A2B35D}"/>
                  </a:ext>
                </a:extLst>
              </p:cNvPr>
              <p:cNvSpPr/>
              <p:nvPr/>
            </p:nvSpPr>
            <p:spPr>
              <a:xfrm>
                <a:off x="6067660" y="3899577"/>
                <a:ext cx="249484" cy="972619"/>
              </a:xfrm>
              <a:custGeom>
                <a:avLst/>
                <a:gdLst>
                  <a:gd name="connsiteX0" fmla="*/ 249484 w 249484"/>
                  <a:gd name="connsiteY0" fmla="*/ 0 h 972619"/>
                  <a:gd name="connsiteX1" fmla="*/ 249484 w 249484"/>
                  <a:gd name="connsiteY1" fmla="*/ 968886 h 972619"/>
                  <a:gd name="connsiteX2" fmla="*/ 246435 w 249484"/>
                  <a:gd name="connsiteY2" fmla="*/ 965837 h 972619"/>
                  <a:gd name="connsiteX3" fmla="*/ 219305 w 249484"/>
                  <a:gd name="connsiteY3" fmla="*/ 961315 h 972619"/>
                  <a:gd name="connsiteX4" fmla="*/ 189913 w 249484"/>
                  <a:gd name="connsiteY4" fmla="*/ 972619 h 972619"/>
                  <a:gd name="connsiteX5" fmla="*/ 149219 w 249484"/>
                  <a:gd name="connsiteY5" fmla="*/ 972619 h 972619"/>
                  <a:gd name="connsiteX6" fmla="*/ 92696 w 249484"/>
                  <a:gd name="connsiteY6" fmla="*/ 911576 h 972619"/>
                  <a:gd name="connsiteX7" fmla="*/ 99478 w 249484"/>
                  <a:gd name="connsiteY7" fmla="*/ 895750 h 972619"/>
                  <a:gd name="connsiteX8" fmla="*/ 94958 w 249484"/>
                  <a:gd name="connsiteY8" fmla="*/ 884446 h 972619"/>
                  <a:gd name="connsiteX9" fmla="*/ 72348 w 249484"/>
                  <a:gd name="connsiteY9" fmla="*/ 879924 h 972619"/>
                  <a:gd name="connsiteX10" fmla="*/ 38436 w 249484"/>
                  <a:gd name="connsiteY10" fmla="*/ 843750 h 972619"/>
                  <a:gd name="connsiteX11" fmla="*/ 42957 w 249484"/>
                  <a:gd name="connsiteY11" fmla="*/ 800794 h 972619"/>
                  <a:gd name="connsiteX12" fmla="*/ 85914 w 249484"/>
                  <a:gd name="connsiteY12" fmla="*/ 735229 h 972619"/>
                  <a:gd name="connsiteX13" fmla="*/ 88175 w 249484"/>
                  <a:gd name="connsiteY13" fmla="*/ 721664 h 972619"/>
                  <a:gd name="connsiteX14" fmla="*/ 113045 w 249484"/>
                  <a:gd name="connsiteY14" fmla="*/ 714881 h 972619"/>
                  <a:gd name="connsiteX15" fmla="*/ 117565 w 249484"/>
                  <a:gd name="connsiteY15" fmla="*/ 696794 h 972619"/>
                  <a:gd name="connsiteX16" fmla="*/ 94958 w 249484"/>
                  <a:gd name="connsiteY16" fmla="*/ 667403 h 972619"/>
                  <a:gd name="connsiteX17" fmla="*/ 117565 w 249484"/>
                  <a:gd name="connsiteY17" fmla="*/ 631229 h 972619"/>
                  <a:gd name="connsiteX18" fmla="*/ 119827 w 249484"/>
                  <a:gd name="connsiteY18" fmla="*/ 595055 h 972619"/>
                  <a:gd name="connsiteX19" fmla="*/ 149219 w 249484"/>
                  <a:gd name="connsiteY19" fmla="*/ 595055 h 972619"/>
                  <a:gd name="connsiteX20" fmla="*/ 169566 w 249484"/>
                  <a:gd name="connsiteY20" fmla="*/ 558882 h 972619"/>
                  <a:gd name="connsiteX21" fmla="*/ 151479 w 249484"/>
                  <a:gd name="connsiteY21" fmla="*/ 522708 h 972619"/>
                  <a:gd name="connsiteX22" fmla="*/ 128870 w 249484"/>
                  <a:gd name="connsiteY22" fmla="*/ 515925 h 972619"/>
                  <a:gd name="connsiteX23" fmla="*/ 106262 w 249484"/>
                  <a:gd name="connsiteY23" fmla="*/ 531751 h 972619"/>
                  <a:gd name="connsiteX24" fmla="*/ 94958 w 249484"/>
                  <a:gd name="connsiteY24" fmla="*/ 522708 h 972619"/>
                  <a:gd name="connsiteX25" fmla="*/ 76871 w 249484"/>
                  <a:gd name="connsiteY25" fmla="*/ 522708 h 972619"/>
                  <a:gd name="connsiteX26" fmla="*/ 63304 w 249484"/>
                  <a:gd name="connsiteY26" fmla="*/ 515925 h 972619"/>
                  <a:gd name="connsiteX27" fmla="*/ 33914 w 249484"/>
                  <a:gd name="connsiteY27" fmla="*/ 513664 h 972619"/>
                  <a:gd name="connsiteX28" fmla="*/ 9044 w 249484"/>
                  <a:gd name="connsiteY28" fmla="*/ 491056 h 972619"/>
                  <a:gd name="connsiteX29" fmla="*/ 0 w 249484"/>
                  <a:gd name="connsiteY29" fmla="*/ 454882 h 972619"/>
                  <a:gd name="connsiteX30" fmla="*/ 13567 w 249484"/>
                  <a:gd name="connsiteY30" fmla="*/ 427752 h 972619"/>
                  <a:gd name="connsiteX31" fmla="*/ 4523 w 249484"/>
                  <a:gd name="connsiteY31" fmla="*/ 409665 h 972619"/>
                  <a:gd name="connsiteX32" fmla="*/ 33914 w 249484"/>
                  <a:gd name="connsiteY32" fmla="*/ 368969 h 972619"/>
                  <a:gd name="connsiteX33" fmla="*/ 47479 w 249484"/>
                  <a:gd name="connsiteY33" fmla="*/ 339578 h 972619"/>
                  <a:gd name="connsiteX34" fmla="*/ 24870 w 249484"/>
                  <a:gd name="connsiteY34" fmla="*/ 312448 h 972619"/>
                  <a:gd name="connsiteX35" fmla="*/ 24870 w 249484"/>
                  <a:gd name="connsiteY35" fmla="*/ 298882 h 972619"/>
                  <a:gd name="connsiteX36" fmla="*/ 52001 w 249484"/>
                  <a:gd name="connsiteY36" fmla="*/ 274013 h 972619"/>
                  <a:gd name="connsiteX37" fmla="*/ 83653 w 249484"/>
                  <a:gd name="connsiteY37" fmla="*/ 231056 h 972619"/>
                  <a:gd name="connsiteX38" fmla="*/ 67828 w 249484"/>
                  <a:gd name="connsiteY38" fmla="*/ 212970 h 972619"/>
                  <a:gd name="connsiteX39" fmla="*/ 52001 w 249484"/>
                  <a:gd name="connsiteY39" fmla="*/ 210709 h 972619"/>
                  <a:gd name="connsiteX40" fmla="*/ 27131 w 249484"/>
                  <a:gd name="connsiteY40" fmla="*/ 188100 h 972619"/>
                  <a:gd name="connsiteX41" fmla="*/ 31654 w 249484"/>
                  <a:gd name="connsiteY41" fmla="*/ 147405 h 972619"/>
                  <a:gd name="connsiteX42" fmla="*/ 42957 w 249484"/>
                  <a:gd name="connsiteY42" fmla="*/ 145144 h 972619"/>
                  <a:gd name="connsiteX43" fmla="*/ 47479 w 249484"/>
                  <a:gd name="connsiteY43" fmla="*/ 129318 h 972619"/>
                  <a:gd name="connsiteX44" fmla="*/ 63304 w 249484"/>
                  <a:gd name="connsiteY44" fmla="*/ 122535 h 972619"/>
                  <a:gd name="connsiteX45" fmla="*/ 63304 w 249484"/>
                  <a:gd name="connsiteY45" fmla="*/ 104449 h 972619"/>
                  <a:gd name="connsiteX46" fmla="*/ 67828 w 249484"/>
                  <a:gd name="connsiteY46" fmla="*/ 102187 h 972619"/>
                  <a:gd name="connsiteX47" fmla="*/ 90435 w 249484"/>
                  <a:gd name="connsiteY47" fmla="*/ 93144 h 972619"/>
                  <a:gd name="connsiteX48" fmla="*/ 94958 w 249484"/>
                  <a:gd name="connsiteY48" fmla="*/ 77318 h 972619"/>
                  <a:gd name="connsiteX49" fmla="*/ 142435 w 249484"/>
                  <a:gd name="connsiteY49" fmla="*/ 54709 h 972619"/>
                  <a:gd name="connsiteX50" fmla="*/ 156001 w 249484"/>
                  <a:gd name="connsiteY50" fmla="*/ 27579 h 972619"/>
                  <a:gd name="connsiteX51" fmla="*/ 180869 w 249484"/>
                  <a:gd name="connsiteY51" fmla="*/ 32101 h 972619"/>
                  <a:gd name="connsiteX52" fmla="*/ 246435 w 249484"/>
                  <a:gd name="connsiteY52" fmla="*/ 2709 h 972619"/>
                  <a:gd name="connsiteX0" fmla="*/ 249484 w 476041"/>
                  <a:gd name="connsiteY0" fmla="*/ 0 h 972619"/>
                  <a:gd name="connsiteX1" fmla="*/ 476016 w 476041"/>
                  <a:gd name="connsiteY1" fmla="*/ 431123 h 972619"/>
                  <a:gd name="connsiteX2" fmla="*/ 249484 w 476041"/>
                  <a:gd name="connsiteY2" fmla="*/ 968886 h 972619"/>
                  <a:gd name="connsiteX3" fmla="*/ 246435 w 476041"/>
                  <a:gd name="connsiteY3" fmla="*/ 965837 h 972619"/>
                  <a:gd name="connsiteX4" fmla="*/ 219305 w 476041"/>
                  <a:gd name="connsiteY4" fmla="*/ 961315 h 972619"/>
                  <a:gd name="connsiteX5" fmla="*/ 189913 w 476041"/>
                  <a:gd name="connsiteY5" fmla="*/ 972619 h 972619"/>
                  <a:gd name="connsiteX6" fmla="*/ 149219 w 476041"/>
                  <a:gd name="connsiteY6" fmla="*/ 972619 h 972619"/>
                  <a:gd name="connsiteX7" fmla="*/ 92696 w 476041"/>
                  <a:gd name="connsiteY7" fmla="*/ 911576 h 972619"/>
                  <a:gd name="connsiteX8" fmla="*/ 99478 w 476041"/>
                  <a:gd name="connsiteY8" fmla="*/ 895750 h 972619"/>
                  <a:gd name="connsiteX9" fmla="*/ 94958 w 476041"/>
                  <a:gd name="connsiteY9" fmla="*/ 884446 h 972619"/>
                  <a:gd name="connsiteX10" fmla="*/ 72348 w 476041"/>
                  <a:gd name="connsiteY10" fmla="*/ 879924 h 972619"/>
                  <a:gd name="connsiteX11" fmla="*/ 38436 w 476041"/>
                  <a:gd name="connsiteY11" fmla="*/ 843750 h 972619"/>
                  <a:gd name="connsiteX12" fmla="*/ 42957 w 476041"/>
                  <a:gd name="connsiteY12" fmla="*/ 800794 h 972619"/>
                  <a:gd name="connsiteX13" fmla="*/ 85914 w 476041"/>
                  <a:gd name="connsiteY13" fmla="*/ 735229 h 972619"/>
                  <a:gd name="connsiteX14" fmla="*/ 88175 w 476041"/>
                  <a:gd name="connsiteY14" fmla="*/ 721664 h 972619"/>
                  <a:gd name="connsiteX15" fmla="*/ 113045 w 476041"/>
                  <a:gd name="connsiteY15" fmla="*/ 714881 h 972619"/>
                  <a:gd name="connsiteX16" fmla="*/ 117565 w 476041"/>
                  <a:gd name="connsiteY16" fmla="*/ 696794 h 972619"/>
                  <a:gd name="connsiteX17" fmla="*/ 94958 w 476041"/>
                  <a:gd name="connsiteY17" fmla="*/ 667403 h 972619"/>
                  <a:gd name="connsiteX18" fmla="*/ 117565 w 476041"/>
                  <a:gd name="connsiteY18" fmla="*/ 631229 h 972619"/>
                  <a:gd name="connsiteX19" fmla="*/ 119827 w 476041"/>
                  <a:gd name="connsiteY19" fmla="*/ 595055 h 972619"/>
                  <a:gd name="connsiteX20" fmla="*/ 149219 w 476041"/>
                  <a:gd name="connsiteY20" fmla="*/ 595055 h 972619"/>
                  <a:gd name="connsiteX21" fmla="*/ 169566 w 476041"/>
                  <a:gd name="connsiteY21" fmla="*/ 558882 h 972619"/>
                  <a:gd name="connsiteX22" fmla="*/ 151479 w 476041"/>
                  <a:gd name="connsiteY22" fmla="*/ 522708 h 972619"/>
                  <a:gd name="connsiteX23" fmla="*/ 128870 w 476041"/>
                  <a:gd name="connsiteY23" fmla="*/ 515925 h 972619"/>
                  <a:gd name="connsiteX24" fmla="*/ 106262 w 476041"/>
                  <a:gd name="connsiteY24" fmla="*/ 531751 h 972619"/>
                  <a:gd name="connsiteX25" fmla="*/ 94958 w 476041"/>
                  <a:gd name="connsiteY25" fmla="*/ 522708 h 972619"/>
                  <a:gd name="connsiteX26" fmla="*/ 76871 w 476041"/>
                  <a:gd name="connsiteY26" fmla="*/ 522708 h 972619"/>
                  <a:gd name="connsiteX27" fmla="*/ 63304 w 476041"/>
                  <a:gd name="connsiteY27" fmla="*/ 515925 h 972619"/>
                  <a:gd name="connsiteX28" fmla="*/ 33914 w 476041"/>
                  <a:gd name="connsiteY28" fmla="*/ 513664 h 972619"/>
                  <a:gd name="connsiteX29" fmla="*/ 9044 w 476041"/>
                  <a:gd name="connsiteY29" fmla="*/ 491056 h 972619"/>
                  <a:gd name="connsiteX30" fmla="*/ 0 w 476041"/>
                  <a:gd name="connsiteY30" fmla="*/ 454882 h 972619"/>
                  <a:gd name="connsiteX31" fmla="*/ 13567 w 476041"/>
                  <a:gd name="connsiteY31" fmla="*/ 427752 h 972619"/>
                  <a:gd name="connsiteX32" fmla="*/ 4523 w 476041"/>
                  <a:gd name="connsiteY32" fmla="*/ 409665 h 972619"/>
                  <a:gd name="connsiteX33" fmla="*/ 33914 w 476041"/>
                  <a:gd name="connsiteY33" fmla="*/ 368969 h 972619"/>
                  <a:gd name="connsiteX34" fmla="*/ 47479 w 476041"/>
                  <a:gd name="connsiteY34" fmla="*/ 339578 h 972619"/>
                  <a:gd name="connsiteX35" fmla="*/ 24870 w 476041"/>
                  <a:gd name="connsiteY35" fmla="*/ 312448 h 972619"/>
                  <a:gd name="connsiteX36" fmla="*/ 24870 w 476041"/>
                  <a:gd name="connsiteY36" fmla="*/ 298882 h 972619"/>
                  <a:gd name="connsiteX37" fmla="*/ 52001 w 476041"/>
                  <a:gd name="connsiteY37" fmla="*/ 274013 h 972619"/>
                  <a:gd name="connsiteX38" fmla="*/ 83653 w 476041"/>
                  <a:gd name="connsiteY38" fmla="*/ 231056 h 972619"/>
                  <a:gd name="connsiteX39" fmla="*/ 67828 w 476041"/>
                  <a:gd name="connsiteY39" fmla="*/ 212970 h 972619"/>
                  <a:gd name="connsiteX40" fmla="*/ 52001 w 476041"/>
                  <a:gd name="connsiteY40" fmla="*/ 210709 h 972619"/>
                  <a:gd name="connsiteX41" fmla="*/ 27131 w 476041"/>
                  <a:gd name="connsiteY41" fmla="*/ 188100 h 972619"/>
                  <a:gd name="connsiteX42" fmla="*/ 31654 w 476041"/>
                  <a:gd name="connsiteY42" fmla="*/ 147405 h 972619"/>
                  <a:gd name="connsiteX43" fmla="*/ 42957 w 476041"/>
                  <a:gd name="connsiteY43" fmla="*/ 145144 h 972619"/>
                  <a:gd name="connsiteX44" fmla="*/ 47479 w 476041"/>
                  <a:gd name="connsiteY44" fmla="*/ 129318 h 972619"/>
                  <a:gd name="connsiteX45" fmla="*/ 63304 w 476041"/>
                  <a:gd name="connsiteY45" fmla="*/ 122535 h 972619"/>
                  <a:gd name="connsiteX46" fmla="*/ 63304 w 476041"/>
                  <a:gd name="connsiteY46" fmla="*/ 104449 h 972619"/>
                  <a:gd name="connsiteX47" fmla="*/ 67828 w 476041"/>
                  <a:gd name="connsiteY47" fmla="*/ 102187 h 972619"/>
                  <a:gd name="connsiteX48" fmla="*/ 90435 w 476041"/>
                  <a:gd name="connsiteY48" fmla="*/ 93144 h 972619"/>
                  <a:gd name="connsiteX49" fmla="*/ 94958 w 476041"/>
                  <a:gd name="connsiteY49" fmla="*/ 77318 h 972619"/>
                  <a:gd name="connsiteX50" fmla="*/ 142435 w 476041"/>
                  <a:gd name="connsiteY50" fmla="*/ 54709 h 972619"/>
                  <a:gd name="connsiteX51" fmla="*/ 156001 w 476041"/>
                  <a:gd name="connsiteY51" fmla="*/ 27579 h 972619"/>
                  <a:gd name="connsiteX52" fmla="*/ 180869 w 476041"/>
                  <a:gd name="connsiteY52" fmla="*/ 32101 h 972619"/>
                  <a:gd name="connsiteX53" fmla="*/ 246435 w 476041"/>
                  <a:gd name="connsiteY53" fmla="*/ 2709 h 972619"/>
                  <a:gd name="connsiteX54" fmla="*/ 249484 w 476041"/>
                  <a:gd name="connsiteY54" fmla="*/ 0 h 972619"/>
                  <a:gd name="connsiteX0" fmla="*/ 476016 w 567456"/>
                  <a:gd name="connsiteY0" fmla="*/ 431123 h 972619"/>
                  <a:gd name="connsiteX1" fmla="*/ 249484 w 567456"/>
                  <a:gd name="connsiteY1" fmla="*/ 968886 h 972619"/>
                  <a:gd name="connsiteX2" fmla="*/ 246435 w 567456"/>
                  <a:gd name="connsiteY2" fmla="*/ 965837 h 972619"/>
                  <a:gd name="connsiteX3" fmla="*/ 219305 w 567456"/>
                  <a:gd name="connsiteY3" fmla="*/ 961315 h 972619"/>
                  <a:gd name="connsiteX4" fmla="*/ 189913 w 567456"/>
                  <a:gd name="connsiteY4" fmla="*/ 972619 h 972619"/>
                  <a:gd name="connsiteX5" fmla="*/ 149219 w 567456"/>
                  <a:gd name="connsiteY5" fmla="*/ 972619 h 972619"/>
                  <a:gd name="connsiteX6" fmla="*/ 92696 w 567456"/>
                  <a:gd name="connsiteY6" fmla="*/ 911576 h 972619"/>
                  <a:gd name="connsiteX7" fmla="*/ 99478 w 567456"/>
                  <a:gd name="connsiteY7" fmla="*/ 895750 h 972619"/>
                  <a:gd name="connsiteX8" fmla="*/ 94958 w 567456"/>
                  <a:gd name="connsiteY8" fmla="*/ 884446 h 972619"/>
                  <a:gd name="connsiteX9" fmla="*/ 72348 w 567456"/>
                  <a:gd name="connsiteY9" fmla="*/ 879924 h 972619"/>
                  <a:gd name="connsiteX10" fmla="*/ 38436 w 567456"/>
                  <a:gd name="connsiteY10" fmla="*/ 843750 h 972619"/>
                  <a:gd name="connsiteX11" fmla="*/ 42957 w 567456"/>
                  <a:gd name="connsiteY11" fmla="*/ 800794 h 972619"/>
                  <a:gd name="connsiteX12" fmla="*/ 85914 w 567456"/>
                  <a:gd name="connsiteY12" fmla="*/ 735229 h 972619"/>
                  <a:gd name="connsiteX13" fmla="*/ 88175 w 567456"/>
                  <a:gd name="connsiteY13" fmla="*/ 721664 h 972619"/>
                  <a:gd name="connsiteX14" fmla="*/ 113045 w 567456"/>
                  <a:gd name="connsiteY14" fmla="*/ 714881 h 972619"/>
                  <a:gd name="connsiteX15" fmla="*/ 117565 w 567456"/>
                  <a:gd name="connsiteY15" fmla="*/ 696794 h 972619"/>
                  <a:gd name="connsiteX16" fmla="*/ 94958 w 567456"/>
                  <a:gd name="connsiteY16" fmla="*/ 667403 h 972619"/>
                  <a:gd name="connsiteX17" fmla="*/ 117565 w 567456"/>
                  <a:gd name="connsiteY17" fmla="*/ 631229 h 972619"/>
                  <a:gd name="connsiteX18" fmla="*/ 119827 w 567456"/>
                  <a:gd name="connsiteY18" fmla="*/ 595055 h 972619"/>
                  <a:gd name="connsiteX19" fmla="*/ 149219 w 567456"/>
                  <a:gd name="connsiteY19" fmla="*/ 595055 h 972619"/>
                  <a:gd name="connsiteX20" fmla="*/ 169566 w 567456"/>
                  <a:gd name="connsiteY20" fmla="*/ 558882 h 972619"/>
                  <a:gd name="connsiteX21" fmla="*/ 151479 w 567456"/>
                  <a:gd name="connsiteY21" fmla="*/ 522708 h 972619"/>
                  <a:gd name="connsiteX22" fmla="*/ 128870 w 567456"/>
                  <a:gd name="connsiteY22" fmla="*/ 515925 h 972619"/>
                  <a:gd name="connsiteX23" fmla="*/ 106262 w 567456"/>
                  <a:gd name="connsiteY23" fmla="*/ 531751 h 972619"/>
                  <a:gd name="connsiteX24" fmla="*/ 94958 w 567456"/>
                  <a:gd name="connsiteY24" fmla="*/ 522708 h 972619"/>
                  <a:gd name="connsiteX25" fmla="*/ 76871 w 567456"/>
                  <a:gd name="connsiteY25" fmla="*/ 522708 h 972619"/>
                  <a:gd name="connsiteX26" fmla="*/ 63304 w 567456"/>
                  <a:gd name="connsiteY26" fmla="*/ 515925 h 972619"/>
                  <a:gd name="connsiteX27" fmla="*/ 33914 w 567456"/>
                  <a:gd name="connsiteY27" fmla="*/ 513664 h 972619"/>
                  <a:gd name="connsiteX28" fmla="*/ 9044 w 567456"/>
                  <a:gd name="connsiteY28" fmla="*/ 491056 h 972619"/>
                  <a:gd name="connsiteX29" fmla="*/ 0 w 567456"/>
                  <a:gd name="connsiteY29" fmla="*/ 454882 h 972619"/>
                  <a:gd name="connsiteX30" fmla="*/ 13567 w 567456"/>
                  <a:gd name="connsiteY30" fmla="*/ 427752 h 972619"/>
                  <a:gd name="connsiteX31" fmla="*/ 4523 w 567456"/>
                  <a:gd name="connsiteY31" fmla="*/ 409665 h 972619"/>
                  <a:gd name="connsiteX32" fmla="*/ 33914 w 567456"/>
                  <a:gd name="connsiteY32" fmla="*/ 368969 h 972619"/>
                  <a:gd name="connsiteX33" fmla="*/ 47479 w 567456"/>
                  <a:gd name="connsiteY33" fmla="*/ 339578 h 972619"/>
                  <a:gd name="connsiteX34" fmla="*/ 24870 w 567456"/>
                  <a:gd name="connsiteY34" fmla="*/ 312448 h 972619"/>
                  <a:gd name="connsiteX35" fmla="*/ 24870 w 567456"/>
                  <a:gd name="connsiteY35" fmla="*/ 298882 h 972619"/>
                  <a:gd name="connsiteX36" fmla="*/ 52001 w 567456"/>
                  <a:gd name="connsiteY36" fmla="*/ 274013 h 972619"/>
                  <a:gd name="connsiteX37" fmla="*/ 83653 w 567456"/>
                  <a:gd name="connsiteY37" fmla="*/ 231056 h 972619"/>
                  <a:gd name="connsiteX38" fmla="*/ 67828 w 567456"/>
                  <a:gd name="connsiteY38" fmla="*/ 212970 h 972619"/>
                  <a:gd name="connsiteX39" fmla="*/ 52001 w 567456"/>
                  <a:gd name="connsiteY39" fmla="*/ 210709 h 972619"/>
                  <a:gd name="connsiteX40" fmla="*/ 27131 w 567456"/>
                  <a:gd name="connsiteY40" fmla="*/ 188100 h 972619"/>
                  <a:gd name="connsiteX41" fmla="*/ 31654 w 567456"/>
                  <a:gd name="connsiteY41" fmla="*/ 147405 h 972619"/>
                  <a:gd name="connsiteX42" fmla="*/ 42957 w 567456"/>
                  <a:gd name="connsiteY42" fmla="*/ 145144 h 972619"/>
                  <a:gd name="connsiteX43" fmla="*/ 47479 w 567456"/>
                  <a:gd name="connsiteY43" fmla="*/ 129318 h 972619"/>
                  <a:gd name="connsiteX44" fmla="*/ 63304 w 567456"/>
                  <a:gd name="connsiteY44" fmla="*/ 122535 h 972619"/>
                  <a:gd name="connsiteX45" fmla="*/ 63304 w 567456"/>
                  <a:gd name="connsiteY45" fmla="*/ 104449 h 972619"/>
                  <a:gd name="connsiteX46" fmla="*/ 67828 w 567456"/>
                  <a:gd name="connsiteY46" fmla="*/ 102187 h 972619"/>
                  <a:gd name="connsiteX47" fmla="*/ 90435 w 567456"/>
                  <a:gd name="connsiteY47" fmla="*/ 93144 h 972619"/>
                  <a:gd name="connsiteX48" fmla="*/ 94958 w 567456"/>
                  <a:gd name="connsiteY48" fmla="*/ 77318 h 972619"/>
                  <a:gd name="connsiteX49" fmla="*/ 142435 w 567456"/>
                  <a:gd name="connsiteY49" fmla="*/ 54709 h 972619"/>
                  <a:gd name="connsiteX50" fmla="*/ 156001 w 567456"/>
                  <a:gd name="connsiteY50" fmla="*/ 27579 h 972619"/>
                  <a:gd name="connsiteX51" fmla="*/ 180869 w 567456"/>
                  <a:gd name="connsiteY51" fmla="*/ 32101 h 972619"/>
                  <a:gd name="connsiteX52" fmla="*/ 246435 w 567456"/>
                  <a:gd name="connsiteY52" fmla="*/ 2709 h 972619"/>
                  <a:gd name="connsiteX53" fmla="*/ 249484 w 567456"/>
                  <a:gd name="connsiteY53" fmla="*/ 0 h 972619"/>
                  <a:gd name="connsiteX54" fmla="*/ 567456 w 567456"/>
                  <a:gd name="connsiteY54" fmla="*/ 522563 h 972619"/>
                  <a:gd name="connsiteX0" fmla="*/ 249484 w 567456"/>
                  <a:gd name="connsiteY0" fmla="*/ 968886 h 972619"/>
                  <a:gd name="connsiteX1" fmla="*/ 246435 w 567456"/>
                  <a:gd name="connsiteY1" fmla="*/ 965837 h 972619"/>
                  <a:gd name="connsiteX2" fmla="*/ 219305 w 567456"/>
                  <a:gd name="connsiteY2" fmla="*/ 961315 h 972619"/>
                  <a:gd name="connsiteX3" fmla="*/ 189913 w 567456"/>
                  <a:gd name="connsiteY3" fmla="*/ 972619 h 972619"/>
                  <a:gd name="connsiteX4" fmla="*/ 149219 w 567456"/>
                  <a:gd name="connsiteY4" fmla="*/ 972619 h 972619"/>
                  <a:gd name="connsiteX5" fmla="*/ 92696 w 567456"/>
                  <a:gd name="connsiteY5" fmla="*/ 911576 h 972619"/>
                  <a:gd name="connsiteX6" fmla="*/ 99478 w 567456"/>
                  <a:gd name="connsiteY6" fmla="*/ 895750 h 972619"/>
                  <a:gd name="connsiteX7" fmla="*/ 94958 w 567456"/>
                  <a:gd name="connsiteY7" fmla="*/ 884446 h 972619"/>
                  <a:gd name="connsiteX8" fmla="*/ 72348 w 567456"/>
                  <a:gd name="connsiteY8" fmla="*/ 879924 h 972619"/>
                  <a:gd name="connsiteX9" fmla="*/ 38436 w 567456"/>
                  <a:gd name="connsiteY9" fmla="*/ 843750 h 972619"/>
                  <a:gd name="connsiteX10" fmla="*/ 42957 w 567456"/>
                  <a:gd name="connsiteY10" fmla="*/ 800794 h 972619"/>
                  <a:gd name="connsiteX11" fmla="*/ 85914 w 567456"/>
                  <a:gd name="connsiteY11" fmla="*/ 735229 h 972619"/>
                  <a:gd name="connsiteX12" fmla="*/ 88175 w 567456"/>
                  <a:gd name="connsiteY12" fmla="*/ 721664 h 972619"/>
                  <a:gd name="connsiteX13" fmla="*/ 113045 w 567456"/>
                  <a:gd name="connsiteY13" fmla="*/ 714881 h 972619"/>
                  <a:gd name="connsiteX14" fmla="*/ 117565 w 567456"/>
                  <a:gd name="connsiteY14" fmla="*/ 696794 h 972619"/>
                  <a:gd name="connsiteX15" fmla="*/ 94958 w 567456"/>
                  <a:gd name="connsiteY15" fmla="*/ 667403 h 972619"/>
                  <a:gd name="connsiteX16" fmla="*/ 117565 w 567456"/>
                  <a:gd name="connsiteY16" fmla="*/ 631229 h 972619"/>
                  <a:gd name="connsiteX17" fmla="*/ 119827 w 567456"/>
                  <a:gd name="connsiteY17" fmla="*/ 595055 h 972619"/>
                  <a:gd name="connsiteX18" fmla="*/ 149219 w 567456"/>
                  <a:gd name="connsiteY18" fmla="*/ 595055 h 972619"/>
                  <a:gd name="connsiteX19" fmla="*/ 169566 w 567456"/>
                  <a:gd name="connsiteY19" fmla="*/ 558882 h 972619"/>
                  <a:gd name="connsiteX20" fmla="*/ 151479 w 567456"/>
                  <a:gd name="connsiteY20" fmla="*/ 522708 h 972619"/>
                  <a:gd name="connsiteX21" fmla="*/ 128870 w 567456"/>
                  <a:gd name="connsiteY21" fmla="*/ 515925 h 972619"/>
                  <a:gd name="connsiteX22" fmla="*/ 106262 w 567456"/>
                  <a:gd name="connsiteY22" fmla="*/ 531751 h 972619"/>
                  <a:gd name="connsiteX23" fmla="*/ 94958 w 567456"/>
                  <a:gd name="connsiteY23" fmla="*/ 522708 h 972619"/>
                  <a:gd name="connsiteX24" fmla="*/ 76871 w 567456"/>
                  <a:gd name="connsiteY24" fmla="*/ 522708 h 972619"/>
                  <a:gd name="connsiteX25" fmla="*/ 63304 w 567456"/>
                  <a:gd name="connsiteY25" fmla="*/ 515925 h 972619"/>
                  <a:gd name="connsiteX26" fmla="*/ 33914 w 567456"/>
                  <a:gd name="connsiteY26" fmla="*/ 513664 h 972619"/>
                  <a:gd name="connsiteX27" fmla="*/ 9044 w 567456"/>
                  <a:gd name="connsiteY27" fmla="*/ 491056 h 972619"/>
                  <a:gd name="connsiteX28" fmla="*/ 0 w 567456"/>
                  <a:gd name="connsiteY28" fmla="*/ 454882 h 972619"/>
                  <a:gd name="connsiteX29" fmla="*/ 13567 w 567456"/>
                  <a:gd name="connsiteY29" fmla="*/ 427752 h 972619"/>
                  <a:gd name="connsiteX30" fmla="*/ 4523 w 567456"/>
                  <a:gd name="connsiteY30" fmla="*/ 409665 h 972619"/>
                  <a:gd name="connsiteX31" fmla="*/ 33914 w 567456"/>
                  <a:gd name="connsiteY31" fmla="*/ 368969 h 972619"/>
                  <a:gd name="connsiteX32" fmla="*/ 47479 w 567456"/>
                  <a:gd name="connsiteY32" fmla="*/ 339578 h 972619"/>
                  <a:gd name="connsiteX33" fmla="*/ 24870 w 567456"/>
                  <a:gd name="connsiteY33" fmla="*/ 312448 h 972619"/>
                  <a:gd name="connsiteX34" fmla="*/ 24870 w 567456"/>
                  <a:gd name="connsiteY34" fmla="*/ 298882 h 972619"/>
                  <a:gd name="connsiteX35" fmla="*/ 52001 w 567456"/>
                  <a:gd name="connsiteY35" fmla="*/ 274013 h 972619"/>
                  <a:gd name="connsiteX36" fmla="*/ 83653 w 567456"/>
                  <a:gd name="connsiteY36" fmla="*/ 231056 h 972619"/>
                  <a:gd name="connsiteX37" fmla="*/ 67828 w 567456"/>
                  <a:gd name="connsiteY37" fmla="*/ 212970 h 972619"/>
                  <a:gd name="connsiteX38" fmla="*/ 52001 w 567456"/>
                  <a:gd name="connsiteY38" fmla="*/ 210709 h 972619"/>
                  <a:gd name="connsiteX39" fmla="*/ 27131 w 567456"/>
                  <a:gd name="connsiteY39" fmla="*/ 188100 h 972619"/>
                  <a:gd name="connsiteX40" fmla="*/ 31654 w 567456"/>
                  <a:gd name="connsiteY40" fmla="*/ 147405 h 972619"/>
                  <a:gd name="connsiteX41" fmla="*/ 42957 w 567456"/>
                  <a:gd name="connsiteY41" fmla="*/ 145144 h 972619"/>
                  <a:gd name="connsiteX42" fmla="*/ 47479 w 567456"/>
                  <a:gd name="connsiteY42" fmla="*/ 129318 h 972619"/>
                  <a:gd name="connsiteX43" fmla="*/ 63304 w 567456"/>
                  <a:gd name="connsiteY43" fmla="*/ 122535 h 972619"/>
                  <a:gd name="connsiteX44" fmla="*/ 63304 w 567456"/>
                  <a:gd name="connsiteY44" fmla="*/ 104449 h 972619"/>
                  <a:gd name="connsiteX45" fmla="*/ 67828 w 567456"/>
                  <a:gd name="connsiteY45" fmla="*/ 102187 h 972619"/>
                  <a:gd name="connsiteX46" fmla="*/ 90435 w 567456"/>
                  <a:gd name="connsiteY46" fmla="*/ 93144 h 972619"/>
                  <a:gd name="connsiteX47" fmla="*/ 94958 w 567456"/>
                  <a:gd name="connsiteY47" fmla="*/ 77318 h 972619"/>
                  <a:gd name="connsiteX48" fmla="*/ 142435 w 567456"/>
                  <a:gd name="connsiteY48" fmla="*/ 54709 h 972619"/>
                  <a:gd name="connsiteX49" fmla="*/ 156001 w 567456"/>
                  <a:gd name="connsiteY49" fmla="*/ 27579 h 972619"/>
                  <a:gd name="connsiteX50" fmla="*/ 180869 w 567456"/>
                  <a:gd name="connsiteY50" fmla="*/ 32101 h 972619"/>
                  <a:gd name="connsiteX51" fmla="*/ 246435 w 567456"/>
                  <a:gd name="connsiteY51" fmla="*/ 2709 h 972619"/>
                  <a:gd name="connsiteX52" fmla="*/ 249484 w 567456"/>
                  <a:gd name="connsiteY52" fmla="*/ 0 h 972619"/>
                  <a:gd name="connsiteX53" fmla="*/ 567456 w 567456"/>
                  <a:gd name="connsiteY53" fmla="*/ 522563 h 972619"/>
                  <a:gd name="connsiteX0" fmla="*/ 249484 w 249484"/>
                  <a:gd name="connsiteY0" fmla="*/ 968886 h 972619"/>
                  <a:gd name="connsiteX1" fmla="*/ 246435 w 249484"/>
                  <a:gd name="connsiteY1" fmla="*/ 965837 h 972619"/>
                  <a:gd name="connsiteX2" fmla="*/ 219305 w 249484"/>
                  <a:gd name="connsiteY2" fmla="*/ 961315 h 972619"/>
                  <a:gd name="connsiteX3" fmla="*/ 189913 w 249484"/>
                  <a:gd name="connsiteY3" fmla="*/ 972619 h 972619"/>
                  <a:gd name="connsiteX4" fmla="*/ 149219 w 249484"/>
                  <a:gd name="connsiteY4" fmla="*/ 972619 h 972619"/>
                  <a:gd name="connsiteX5" fmla="*/ 92696 w 249484"/>
                  <a:gd name="connsiteY5" fmla="*/ 911576 h 972619"/>
                  <a:gd name="connsiteX6" fmla="*/ 99478 w 249484"/>
                  <a:gd name="connsiteY6" fmla="*/ 895750 h 972619"/>
                  <a:gd name="connsiteX7" fmla="*/ 94958 w 249484"/>
                  <a:gd name="connsiteY7" fmla="*/ 884446 h 972619"/>
                  <a:gd name="connsiteX8" fmla="*/ 72348 w 249484"/>
                  <a:gd name="connsiteY8" fmla="*/ 879924 h 972619"/>
                  <a:gd name="connsiteX9" fmla="*/ 38436 w 249484"/>
                  <a:gd name="connsiteY9" fmla="*/ 843750 h 972619"/>
                  <a:gd name="connsiteX10" fmla="*/ 42957 w 249484"/>
                  <a:gd name="connsiteY10" fmla="*/ 800794 h 972619"/>
                  <a:gd name="connsiteX11" fmla="*/ 85914 w 249484"/>
                  <a:gd name="connsiteY11" fmla="*/ 735229 h 972619"/>
                  <a:gd name="connsiteX12" fmla="*/ 88175 w 249484"/>
                  <a:gd name="connsiteY12" fmla="*/ 721664 h 972619"/>
                  <a:gd name="connsiteX13" fmla="*/ 113045 w 249484"/>
                  <a:gd name="connsiteY13" fmla="*/ 714881 h 972619"/>
                  <a:gd name="connsiteX14" fmla="*/ 117565 w 249484"/>
                  <a:gd name="connsiteY14" fmla="*/ 696794 h 972619"/>
                  <a:gd name="connsiteX15" fmla="*/ 94958 w 249484"/>
                  <a:gd name="connsiteY15" fmla="*/ 667403 h 972619"/>
                  <a:gd name="connsiteX16" fmla="*/ 117565 w 249484"/>
                  <a:gd name="connsiteY16" fmla="*/ 631229 h 972619"/>
                  <a:gd name="connsiteX17" fmla="*/ 119827 w 249484"/>
                  <a:gd name="connsiteY17" fmla="*/ 595055 h 972619"/>
                  <a:gd name="connsiteX18" fmla="*/ 149219 w 249484"/>
                  <a:gd name="connsiteY18" fmla="*/ 595055 h 972619"/>
                  <a:gd name="connsiteX19" fmla="*/ 169566 w 249484"/>
                  <a:gd name="connsiteY19" fmla="*/ 558882 h 972619"/>
                  <a:gd name="connsiteX20" fmla="*/ 151479 w 249484"/>
                  <a:gd name="connsiteY20" fmla="*/ 522708 h 972619"/>
                  <a:gd name="connsiteX21" fmla="*/ 128870 w 249484"/>
                  <a:gd name="connsiteY21" fmla="*/ 515925 h 972619"/>
                  <a:gd name="connsiteX22" fmla="*/ 106262 w 249484"/>
                  <a:gd name="connsiteY22" fmla="*/ 531751 h 972619"/>
                  <a:gd name="connsiteX23" fmla="*/ 94958 w 249484"/>
                  <a:gd name="connsiteY23" fmla="*/ 522708 h 972619"/>
                  <a:gd name="connsiteX24" fmla="*/ 76871 w 249484"/>
                  <a:gd name="connsiteY24" fmla="*/ 522708 h 972619"/>
                  <a:gd name="connsiteX25" fmla="*/ 63304 w 249484"/>
                  <a:gd name="connsiteY25" fmla="*/ 515925 h 972619"/>
                  <a:gd name="connsiteX26" fmla="*/ 33914 w 249484"/>
                  <a:gd name="connsiteY26" fmla="*/ 513664 h 972619"/>
                  <a:gd name="connsiteX27" fmla="*/ 9044 w 249484"/>
                  <a:gd name="connsiteY27" fmla="*/ 491056 h 972619"/>
                  <a:gd name="connsiteX28" fmla="*/ 0 w 249484"/>
                  <a:gd name="connsiteY28" fmla="*/ 454882 h 972619"/>
                  <a:gd name="connsiteX29" fmla="*/ 13567 w 249484"/>
                  <a:gd name="connsiteY29" fmla="*/ 427752 h 972619"/>
                  <a:gd name="connsiteX30" fmla="*/ 4523 w 249484"/>
                  <a:gd name="connsiteY30" fmla="*/ 409665 h 972619"/>
                  <a:gd name="connsiteX31" fmla="*/ 33914 w 249484"/>
                  <a:gd name="connsiteY31" fmla="*/ 368969 h 972619"/>
                  <a:gd name="connsiteX32" fmla="*/ 47479 w 249484"/>
                  <a:gd name="connsiteY32" fmla="*/ 339578 h 972619"/>
                  <a:gd name="connsiteX33" fmla="*/ 24870 w 249484"/>
                  <a:gd name="connsiteY33" fmla="*/ 312448 h 972619"/>
                  <a:gd name="connsiteX34" fmla="*/ 24870 w 249484"/>
                  <a:gd name="connsiteY34" fmla="*/ 298882 h 972619"/>
                  <a:gd name="connsiteX35" fmla="*/ 52001 w 249484"/>
                  <a:gd name="connsiteY35" fmla="*/ 274013 h 972619"/>
                  <a:gd name="connsiteX36" fmla="*/ 83653 w 249484"/>
                  <a:gd name="connsiteY36" fmla="*/ 231056 h 972619"/>
                  <a:gd name="connsiteX37" fmla="*/ 67828 w 249484"/>
                  <a:gd name="connsiteY37" fmla="*/ 212970 h 972619"/>
                  <a:gd name="connsiteX38" fmla="*/ 52001 w 249484"/>
                  <a:gd name="connsiteY38" fmla="*/ 210709 h 972619"/>
                  <a:gd name="connsiteX39" fmla="*/ 27131 w 249484"/>
                  <a:gd name="connsiteY39" fmla="*/ 188100 h 972619"/>
                  <a:gd name="connsiteX40" fmla="*/ 31654 w 249484"/>
                  <a:gd name="connsiteY40" fmla="*/ 147405 h 972619"/>
                  <a:gd name="connsiteX41" fmla="*/ 42957 w 249484"/>
                  <a:gd name="connsiteY41" fmla="*/ 145144 h 972619"/>
                  <a:gd name="connsiteX42" fmla="*/ 47479 w 249484"/>
                  <a:gd name="connsiteY42" fmla="*/ 129318 h 972619"/>
                  <a:gd name="connsiteX43" fmla="*/ 63304 w 249484"/>
                  <a:gd name="connsiteY43" fmla="*/ 122535 h 972619"/>
                  <a:gd name="connsiteX44" fmla="*/ 63304 w 249484"/>
                  <a:gd name="connsiteY44" fmla="*/ 104449 h 972619"/>
                  <a:gd name="connsiteX45" fmla="*/ 67828 w 249484"/>
                  <a:gd name="connsiteY45" fmla="*/ 102187 h 972619"/>
                  <a:gd name="connsiteX46" fmla="*/ 90435 w 249484"/>
                  <a:gd name="connsiteY46" fmla="*/ 93144 h 972619"/>
                  <a:gd name="connsiteX47" fmla="*/ 94958 w 249484"/>
                  <a:gd name="connsiteY47" fmla="*/ 77318 h 972619"/>
                  <a:gd name="connsiteX48" fmla="*/ 142435 w 249484"/>
                  <a:gd name="connsiteY48" fmla="*/ 54709 h 972619"/>
                  <a:gd name="connsiteX49" fmla="*/ 156001 w 249484"/>
                  <a:gd name="connsiteY49" fmla="*/ 27579 h 972619"/>
                  <a:gd name="connsiteX50" fmla="*/ 180869 w 249484"/>
                  <a:gd name="connsiteY50" fmla="*/ 32101 h 972619"/>
                  <a:gd name="connsiteX51" fmla="*/ 246435 w 249484"/>
                  <a:gd name="connsiteY51" fmla="*/ 2709 h 972619"/>
                  <a:gd name="connsiteX52" fmla="*/ 249484 w 249484"/>
                  <a:gd name="connsiteY52" fmla="*/ 0 h 972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249484" h="972619">
                    <a:moveTo>
                      <a:pt x="249484" y="968886"/>
                    </a:moveTo>
                    <a:lnTo>
                      <a:pt x="246435" y="965837"/>
                    </a:lnTo>
                    <a:lnTo>
                      <a:pt x="219305" y="961315"/>
                    </a:lnTo>
                    <a:lnTo>
                      <a:pt x="189913" y="972619"/>
                    </a:lnTo>
                    <a:lnTo>
                      <a:pt x="149219" y="972619"/>
                    </a:lnTo>
                    <a:lnTo>
                      <a:pt x="92696" y="911576"/>
                    </a:lnTo>
                    <a:lnTo>
                      <a:pt x="99478" y="895750"/>
                    </a:lnTo>
                    <a:lnTo>
                      <a:pt x="94958" y="884446"/>
                    </a:lnTo>
                    <a:lnTo>
                      <a:pt x="72348" y="879924"/>
                    </a:lnTo>
                    <a:lnTo>
                      <a:pt x="38436" y="843750"/>
                    </a:lnTo>
                    <a:lnTo>
                      <a:pt x="42957" y="800794"/>
                    </a:lnTo>
                    <a:lnTo>
                      <a:pt x="85914" y="735229"/>
                    </a:lnTo>
                    <a:lnTo>
                      <a:pt x="88175" y="721664"/>
                    </a:lnTo>
                    <a:lnTo>
                      <a:pt x="113045" y="714881"/>
                    </a:lnTo>
                    <a:lnTo>
                      <a:pt x="117565" y="696794"/>
                    </a:lnTo>
                    <a:lnTo>
                      <a:pt x="94958" y="667403"/>
                    </a:lnTo>
                    <a:lnTo>
                      <a:pt x="117565" y="631229"/>
                    </a:lnTo>
                    <a:lnTo>
                      <a:pt x="119827" y="595055"/>
                    </a:lnTo>
                    <a:lnTo>
                      <a:pt x="149219" y="595055"/>
                    </a:lnTo>
                    <a:lnTo>
                      <a:pt x="169566" y="558882"/>
                    </a:lnTo>
                    <a:lnTo>
                      <a:pt x="151479" y="522708"/>
                    </a:lnTo>
                    <a:lnTo>
                      <a:pt x="128870" y="515925"/>
                    </a:lnTo>
                    <a:lnTo>
                      <a:pt x="106262" y="531751"/>
                    </a:lnTo>
                    <a:lnTo>
                      <a:pt x="94958" y="522708"/>
                    </a:lnTo>
                    <a:lnTo>
                      <a:pt x="76871" y="522708"/>
                    </a:lnTo>
                    <a:lnTo>
                      <a:pt x="63304" y="515925"/>
                    </a:lnTo>
                    <a:lnTo>
                      <a:pt x="33914" y="513664"/>
                    </a:lnTo>
                    <a:lnTo>
                      <a:pt x="9044" y="491056"/>
                    </a:lnTo>
                    <a:lnTo>
                      <a:pt x="0" y="454882"/>
                    </a:lnTo>
                    <a:lnTo>
                      <a:pt x="13567" y="427752"/>
                    </a:lnTo>
                    <a:lnTo>
                      <a:pt x="4523" y="409665"/>
                    </a:lnTo>
                    <a:lnTo>
                      <a:pt x="33914" y="368969"/>
                    </a:lnTo>
                    <a:lnTo>
                      <a:pt x="47479" y="339578"/>
                    </a:lnTo>
                    <a:lnTo>
                      <a:pt x="24870" y="312448"/>
                    </a:lnTo>
                    <a:lnTo>
                      <a:pt x="24870" y="298882"/>
                    </a:lnTo>
                    <a:lnTo>
                      <a:pt x="52001" y="274013"/>
                    </a:lnTo>
                    <a:lnTo>
                      <a:pt x="83653" y="231056"/>
                    </a:lnTo>
                    <a:lnTo>
                      <a:pt x="67828" y="212970"/>
                    </a:lnTo>
                    <a:lnTo>
                      <a:pt x="52001" y="210709"/>
                    </a:lnTo>
                    <a:lnTo>
                      <a:pt x="27131" y="188100"/>
                    </a:lnTo>
                    <a:lnTo>
                      <a:pt x="31654" y="147405"/>
                    </a:lnTo>
                    <a:lnTo>
                      <a:pt x="42957" y="145144"/>
                    </a:lnTo>
                    <a:lnTo>
                      <a:pt x="47479" y="129318"/>
                    </a:lnTo>
                    <a:lnTo>
                      <a:pt x="63304" y="122535"/>
                    </a:lnTo>
                    <a:lnTo>
                      <a:pt x="63304" y="104449"/>
                    </a:lnTo>
                    <a:lnTo>
                      <a:pt x="67828" y="102187"/>
                    </a:lnTo>
                    <a:lnTo>
                      <a:pt x="90435" y="93144"/>
                    </a:lnTo>
                    <a:lnTo>
                      <a:pt x="94958" y="77318"/>
                    </a:lnTo>
                    <a:lnTo>
                      <a:pt x="142435" y="54709"/>
                    </a:lnTo>
                    <a:lnTo>
                      <a:pt x="156001" y="27579"/>
                    </a:lnTo>
                    <a:lnTo>
                      <a:pt x="180869" y="32101"/>
                    </a:lnTo>
                    <a:lnTo>
                      <a:pt x="246435" y="2709"/>
                    </a:lnTo>
                    <a:lnTo>
                      <a:pt x="249484" y="0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C11CD2D2-3BBD-A7AF-9D37-BEE73F45105A}"/>
                  </a:ext>
                </a:extLst>
              </p:cNvPr>
              <p:cNvSpPr/>
              <p:nvPr/>
            </p:nvSpPr>
            <p:spPr>
              <a:xfrm>
                <a:off x="4231982" y="3757539"/>
                <a:ext cx="1753833" cy="483877"/>
              </a:xfrm>
              <a:custGeom>
                <a:avLst/>
                <a:gdLst>
                  <a:gd name="connsiteX0" fmla="*/ 353955 w 1753833"/>
                  <a:gd name="connsiteY0" fmla="*/ 0 h 483877"/>
                  <a:gd name="connsiteX1" fmla="*/ 1737141 w 1753833"/>
                  <a:gd name="connsiteY1" fmla="*/ 0 h 483877"/>
                  <a:gd name="connsiteX2" fmla="*/ 1753833 w 1753833"/>
                  <a:gd name="connsiteY2" fmla="*/ 62000 h 483877"/>
                  <a:gd name="connsiteX3" fmla="*/ 1753833 w 1753833"/>
                  <a:gd name="connsiteY3" fmla="*/ 86417 h 483877"/>
                  <a:gd name="connsiteX4" fmla="*/ 1748407 w 1753833"/>
                  <a:gd name="connsiteY4" fmla="*/ 110834 h 483877"/>
                  <a:gd name="connsiteX5" fmla="*/ 1751120 w 1753833"/>
                  <a:gd name="connsiteY5" fmla="*/ 146104 h 483877"/>
                  <a:gd name="connsiteX6" fmla="*/ 1748407 w 1753833"/>
                  <a:gd name="connsiteY6" fmla="*/ 181373 h 483877"/>
                  <a:gd name="connsiteX7" fmla="*/ 1744348 w 1753833"/>
                  <a:gd name="connsiteY7" fmla="*/ 187172 h 483877"/>
                  <a:gd name="connsiteX8" fmla="*/ 1715851 w 1753833"/>
                  <a:gd name="connsiteY8" fmla="*/ 183182 h 483877"/>
                  <a:gd name="connsiteX9" fmla="*/ 1700024 w 1753833"/>
                  <a:gd name="connsiteY9" fmla="*/ 185443 h 483877"/>
                  <a:gd name="connsiteX10" fmla="*/ 1679677 w 1753833"/>
                  <a:gd name="connsiteY10" fmla="*/ 176399 h 483877"/>
                  <a:gd name="connsiteX11" fmla="*/ 1668373 w 1753833"/>
                  <a:gd name="connsiteY11" fmla="*/ 162834 h 483877"/>
                  <a:gd name="connsiteX12" fmla="*/ 1666112 w 1753833"/>
                  <a:gd name="connsiteY12" fmla="*/ 124399 h 483877"/>
                  <a:gd name="connsiteX13" fmla="*/ 1645763 w 1753833"/>
                  <a:gd name="connsiteY13" fmla="*/ 119878 h 483877"/>
                  <a:gd name="connsiteX14" fmla="*/ 1627676 w 1753833"/>
                  <a:gd name="connsiteY14" fmla="*/ 90486 h 483877"/>
                  <a:gd name="connsiteX15" fmla="*/ 1607329 w 1753833"/>
                  <a:gd name="connsiteY15" fmla="*/ 65617 h 483877"/>
                  <a:gd name="connsiteX16" fmla="*/ 1586982 w 1753833"/>
                  <a:gd name="connsiteY16" fmla="*/ 52052 h 483877"/>
                  <a:gd name="connsiteX17" fmla="*/ 1575677 w 1753833"/>
                  <a:gd name="connsiteY17" fmla="*/ 67878 h 483877"/>
                  <a:gd name="connsiteX18" fmla="*/ 1573415 w 1753833"/>
                  <a:gd name="connsiteY18" fmla="*/ 110834 h 483877"/>
                  <a:gd name="connsiteX19" fmla="*/ 1512373 w 1753833"/>
                  <a:gd name="connsiteY19" fmla="*/ 149269 h 483877"/>
                  <a:gd name="connsiteX20" fmla="*/ 1453590 w 1753833"/>
                  <a:gd name="connsiteY20" fmla="*/ 153791 h 483877"/>
                  <a:gd name="connsiteX21" fmla="*/ 1440025 w 1753833"/>
                  <a:gd name="connsiteY21" fmla="*/ 165095 h 483877"/>
                  <a:gd name="connsiteX22" fmla="*/ 1437763 w 1753833"/>
                  <a:gd name="connsiteY22" fmla="*/ 214834 h 483877"/>
                  <a:gd name="connsiteX23" fmla="*/ 1455850 w 1753833"/>
                  <a:gd name="connsiteY23" fmla="*/ 232921 h 483877"/>
                  <a:gd name="connsiteX24" fmla="*/ 1455850 w 1753833"/>
                  <a:gd name="connsiteY24" fmla="*/ 280399 h 483877"/>
                  <a:gd name="connsiteX25" fmla="*/ 1424199 w 1753833"/>
                  <a:gd name="connsiteY25" fmla="*/ 275877 h 483877"/>
                  <a:gd name="connsiteX26" fmla="*/ 1401589 w 1753833"/>
                  <a:gd name="connsiteY26" fmla="*/ 282660 h 483877"/>
                  <a:gd name="connsiteX27" fmla="*/ 1390286 w 1753833"/>
                  <a:gd name="connsiteY27" fmla="*/ 296225 h 483877"/>
                  <a:gd name="connsiteX28" fmla="*/ 1397069 w 1753833"/>
                  <a:gd name="connsiteY28" fmla="*/ 336921 h 483877"/>
                  <a:gd name="connsiteX29" fmla="*/ 1392546 w 1753833"/>
                  <a:gd name="connsiteY29" fmla="*/ 359529 h 483877"/>
                  <a:gd name="connsiteX30" fmla="*/ 1378982 w 1753833"/>
                  <a:gd name="connsiteY30" fmla="*/ 364051 h 483877"/>
                  <a:gd name="connsiteX31" fmla="*/ 1338285 w 1753833"/>
                  <a:gd name="connsiteY31" fmla="*/ 361790 h 483877"/>
                  <a:gd name="connsiteX32" fmla="*/ 1322460 w 1753833"/>
                  <a:gd name="connsiteY32" fmla="*/ 379877 h 483877"/>
                  <a:gd name="connsiteX33" fmla="*/ 1286286 w 1753833"/>
                  <a:gd name="connsiteY33" fmla="*/ 379877 h 483877"/>
                  <a:gd name="connsiteX34" fmla="*/ 1293068 w 1753833"/>
                  <a:gd name="connsiteY34" fmla="*/ 420573 h 483877"/>
                  <a:gd name="connsiteX35" fmla="*/ 1274981 w 1753833"/>
                  <a:gd name="connsiteY35" fmla="*/ 447703 h 483877"/>
                  <a:gd name="connsiteX36" fmla="*/ 1261417 w 1753833"/>
                  <a:gd name="connsiteY36" fmla="*/ 449964 h 483877"/>
                  <a:gd name="connsiteX37" fmla="*/ 1250112 w 1753833"/>
                  <a:gd name="connsiteY37" fmla="*/ 470312 h 483877"/>
                  <a:gd name="connsiteX38" fmla="*/ 1234286 w 1753833"/>
                  <a:gd name="connsiteY38" fmla="*/ 470312 h 483877"/>
                  <a:gd name="connsiteX39" fmla="*/ 1189069 w 1753833"/>
                  <a:gd name="connsiteY39" fmla="*/ 454486 h 483877"/>
                  <a:gd name="connsiteX40" fmla="*/ 1175502 w 1753833"/>
                  <a:gd name="connsiteY40" fmla="*/ 456747 h 483877"/>
                  <a:gd name="connsiteX41" fmla="*/ 1161939 w 1753833"/>
                  <a:gd name="connsiteY41" fmla="*/ 483877 h 483877"/>
                  <a:gd name="connsiteX42" fmla="*/ 1141590 w 1753833"/>
                  <a:gd name="connsiteY42" fmla="*/ 483877 h 483877"/>
                  <a:gd name="connsiteX43" fmla="*/ 1134808 w 1753833"/>
                  <a:gd name="connsiteY43" fmla="*/ 443182 h 483877"/>
                  <a:gd name="connsiteX44" fmla="*/ 1116721 w 1753833"/>
                  <a:gd name="connsiteY44" fmla="*/ 436399 h 483877"/>
                  <a:gd name="connsiteX45" fmla="*/ 1116721 w 1753833"/>
                  <a:gd name="connsiteY45" fmla="*/ 422834 h 483877"/>
                  <a:gd name="connsiteX46" fmla="*/ 1139328 w 1753833"/>
                  <a:gd name="connsiteY46" fmla="*/ 411529 h 483877"/>
                  <a:gd name="connsiteX47" fmla="*/ 1141590 w 1753833"/>
                  <a:gd name="connsiteY47" fmla="*/ 388921 h 483877"/>
                  <a:gd name="connsiteX48" fmla="*/ 1132547 w 1753833"/>
                  <a:gd name="connsiteY48" fmla="*/ 366312 h 483877"/>
                  <a:gd name="connsiteX49" fmla="*/ 1141590 w 1753833"/>
                  <a:gd name="connsiteY49" fmla="*/ 332399 h 483877"/>
                  <a:gd name="connsiteX50" fmla="*/ 1128025 w 1753833"/>
                  <a:gd name="connsiteY50" fmla="*/ 307530 h 483877"/>
                  <a:gd name="connsiteX51" fmla="*/ 1105416 w 1753833"/>
                  <a:gd name="connsiteY51" fmla="*/ 312051 h 483877"/>
                  <a:gd name="connsiteX52" fmla="*/ 1060199 w 1753833"/>
                  <a:gd name="connsiteY52" fmla="*/ 280399 h 483877"/>
                  <a:gd name="connsiteX53" fmla="*/ 1060199 w 1753833"/>
                  <a:gd name="connsiteY53" fmla="*/ 253269 h 483877"/>
                  <a:gd name="connsiteX54" fmla="*/ 1037590 w 1753833"/>
                  <a:gd name="connsiteY54" fmla="*/ 253269 h 483877"/>
                  <a:gd name="connsiteX55" fmla="*/ 1033068 w 1753833"/>
                  <a:gd name="connsiteY55" fmla="*/ 239704 h 483877"/>
                  <a:gd name="connsiteX56" fmla="*/ 1030807 w 1753833"/>
                  <a:gd name="connsiteY56" fmla="*/ 226138 h 483877"/>
                  <a:gd name="connsiteX57" fmla="*/ 1021763 w 1753833"/>
                  <a:gd name="connsiteY57" fmla="*/ 142486 h 483877"/>
                  <a:gd name="connsiteX58" fmla="*/ 1012720 w 1753833"/>
                  <a:gd name="connsiteY58" fmla="*/ 126660 h 483877"/>
                  <a:gd name="connsiteX59" fmla="*/ 1010460 w 1753833"/>
                  <a:gd name="connsiteY59" fmla="*/ 99530 h 483877"/>
                  <a:gd name="connsiteX60" fmla="*/ 958459 w 1753833"/>
                  <a:gd name="connsiteY60" fmla="*/ 95008 h 483877"/>
                  <a:gd name="connsiteX61" fmla="*/ 947155 w 1753833"/>
                  <a:gd name="connsiteY61" fmla="*/ 85965 h 483877"/>
                  <a:gd name="connsiteX62" fmla="*/ 811503 w 1753833"/>
                  <a:gd name="connsiteY62" fmla="*/ 133443 h 483877"/>
                  <a:gd name="connsiteX63" fmla="*/ 795676 w 1753833"/>
                  <a:gd name="connsiteY63" fmla="*/ 165095 h 483877"/>
                  <a:gd name="connsiteX64" fmla="*/ 791156 w 1753833"/>
                  <a:gd name="connsiteY64" fmla="*/ 205791 h 483877"/>
                  <a:gd name="connsiteX65" fmla="*/ 748199 w 1753833"/>
                  <a:gd name="connsiteY65" fmla="*/ 228399 h 483877"/>
                  <a:gd name="connsiteX66" fmla="*/ 732372 w 1753833"/>
                  <a:gd name="connsiteY66" fmla="*/ 235182 h 483877"/>
                  <a:gd name="connsiteX67" fmla="*/ 707503 w 1753833"/>
                  <a:gd name="connsiteY67" fmla="*/ 260051 h 483877"/>
                  <a:gd name="connsiteX68" fmla="*/ 714285 w 1753833"/>
                  <a:gd name="connsiteY68" fmla="*/ 293964 h 483877"/>
                  <a:gd name="connsiteX69" fmla="*/ 707503 w 1753833"/>
                  <a:gd name="connsiteY69" fmla="*/ 307530 h 483877"/>
                  <a:gd name="connsiteX70" fmla="*/ 714285 w 1753833"/>
                  <a:gd name="connsiteY70" fmla="*/ 327877 h 483877"/>
                  <a:gd name="connsiteX71" fmla="*/ 691678 w 1753833"/>
                  <a:gd name="connsiteY71" fmla="*/ 345964 h 483877"/>
                  <a:gd name="connsiteX72" fmla="*/ 684895 w 1753833"/>
                  <a:gd name="connsiteY72" fmla="*/ 321095 h 483877"/>
                  <a:gd name="connsiteX73" fmla="*/ 660024 w 1753833"/>
                  <a:gd name="connsiteY73" fmla="*/ 305269 h 483877"/>
                  <a:gd name="connsiteX74" fmla="*/ 648721 w 1753833"/>
                  <a:gd name="connsiteY74" fmla="*/ 314312 h 483877"/>
                  <a:gd name="connsiteX75" fmla="*/ 617068 w 1753833"/>
                  <a:gd name="connsiteY75" fmla="*/ 312051 h 483877"/>
                  <a:gd name="connsiteX76" fmla="*/ 594460 w 1753833"/>
                  <a:gd name="connsiteY76" fmla="*/ 332399 h 483877"/>
                  <a:gd name="connsiteX77" fmla="*/ 556026 w 1753833"/>
                  <a:gd name="connsiteY77" fmla="*/ 339182 h 483877"/>
                  <a:gd name="connsiteX78" fmla="*/ 524372 w 1753833"/>
                  <a:gd name="connsiteY78" fmla="*/ 334660 h 483877"/>
                  <a:gd name="connsiteX79" fmla="*/ 501765 w 1753833"/>
                  <a:gd name="connsiteY79" fmla="*/ 334660 h 483877"/>
                  <a:gd name="connsiteX80" fmla="*/ 472373 w 1753833"/>
                  <a:gd name="connsiteY80" fmla="*/ 370834 h 483877"/>
                  <a:gd name="connsiteX81" fmla="*/ 472373 w 1753833"/>
                  <a:gd name="connsiteY81" fmla="*/ 388921 h 483877"/>
                  <a:gd name="connsiteX82" fmla="*/ 456548 w 1753833"/>
                  <a:gd name="connsiteY82" fmla="*/ 393442 h 483877"/>
                  <a:gd name="connsiteX83" fmla="*/ 390982 w 1753833"/>
                  <a:gd name="connsiteY83" fmla="*/ 364051 h 483877"/>
                  <a:gd name="connsiteX84" fmla="*/ 406807 w 1753833"/>
                  <a:gd name="connsiteY84" fmla="*/ 339182 h 483877"/>
                  <a:gd name="connsiteX85" fmla="*/ 404547 w 1753833"/>
                  <a:gd name="connsiteY85" fmla="*/ 325616 h 483877"/>
                  <a:gd name="connsiteX86" fmla="*/ 418112 w 1753833"/>
                  <a:gd name="connsiteY86" fmla="*/ 300747 h 483877"/>
                  <a:gd name="connsiteX87" fmla="*/ 415850 w 1753833"/>
                  <a:gd name="connsiteY87" fmla="*/ 275877 h 483877"/>
                  <a:gd name="connsiteX88" fmla="*/ 404547 w 1753833"/>
                  <a:gd name="connsiteY88" fmla="*/ 275877 h 483877"/>
                  <a:gd name="connsiteX89" fmla="*/ 395503 w 1753833"/>
                  <a:gd name="connsiteY89" fmla="*/ 262312 h 483877"/>
                  <a:gd name="connsiteX90" fmla="*/ 384200 w 1753833"/>
                  <a:gd name="connsiteY90" fmla="*/ 262312 h 483877"/>
                  <a:gd name="connsiteX91" fmla="*/ 381938 w 1753833"/>
                  <a:gd name="connsiteY91" fmla="*/ 248747 h 483877"/>
                  <a:gd name="connsiteX92" fmla="*/ 361590 w 1753833"/>
                  <a:gd name="connsiteY92" fmla="*/ 246486 h 483877"/>
                  <a:gd name="connsiteX93" fmla="*/ 345764 w 1753833"/>
                  <a:gd name="connsiteY93" fmla="*/ 260051 h 483877"/>
                  <a:gd name="connsiteX94" fmla="*/ 291503 w 1753833"/>
                  <a:gd name="connsiteY94" fmla="*/ 237443 h 483877"/>
                  <a:gd name="connsiteX95" fmla="*/ 268895 w 1753833"/>
                  <a:gd name="connsiteY95" fmla="*/ 253269 h 483877"/>
                  <a:gd name="connsiteX96" fmla="*/ 244024 w 1753833"/>
                  <a:gd name="connsiteY96" fmla="*/ 246486 h 483877"/>
                  <a:gd name="connsiteX97" fmla="*/ 237243 w 1753833"/>
                  <a:gd name="connsiteY97" fmla="*/ 280399 h 483877"/>
                  <a:gd name="connsiteX98" fmla="*/ 248548 w 1753833"/>
                  <a:gd name="connsiteY98" fmla="*/ 296225 h 483877"/>
                  <a:gd name="connsiteX99" fmla="*/ 248548 w 1753833"/>
                  <a:gd name="connsiteY99" fmla="*/ 316573 h 483877"/>
                  <a:gd name="connsiteX100" fmla="*/ 230461 w 1753833"/>
                  <a:gd name="connsiteY100" fmla="*/ 339182 h 483877"/>
                  <a:gd name="connsiteX101" fmla="*/ 180720 w 1753833"/>
                  <a:gd name="connsiteY101" fmla="*/ 407008 h 483877"/>
                  <a:gd name="connsiteX102" fmla="*/ 167156 w 1753833"/>
                  <a:gd name="connsiteY102" fmla="*/ 420573 h 483877"/>
                  <a:gd name="connsiteX103" fmla="*/ 162633 w 1753833"/>
                  <a:gd name="connsiteY103" fmla="*/ 431877 h 483877"/>
                  <a:gd name="connsiteX104" fmla="*/ 133243 w 1753833"/>
                  <a:gd name="connsiteY104" fmla="*/ 447703 h 483877"/>
                  <a:gd name="connsiteX105" fmla="*/ 115156 w 1753833"/>
                  <a:gd name="connsiteY105" fmla="*/ 429616 h 483877"/>
                  <a:gd name="connsiteX106" fmla="*/ 128721 w 1753833"/>
                  <a:gd name="connsiteY106" fmla="*/ 404747 h 483877"/>
                  <a:gd name="connsiteX107" fmla="*/ 99329 w 1753833"/>
                  <a:gd name="connsiteY107" fmla="*/ 364051 h 483877"/>
                  <a:gd name="connsiteX108" fmla="*/ 99329 w 1753833"/>
                  <a:gd name="connsiteY108" fmla="*/ 296225 h 483877"/>
                  <a:gd name="connsiteX109" fmla="*/ 74460 w 1753833"/>
                  <a:gd name="connsiteY109" fmla="*/ 278138 h 483877"/>
                  <a:gd name="connsiteX110" fmla="*/ 67678 w 1753833"/>
                  <a:gd name="connsiteY110" fmla="*/ 257791 h 483877"/>
                  <a:gd name="connsiteX111" fmla="*/ 85765 w 1753833"/>
                  <a:gd name="connsiteY111" fmla="*/ 251008 h 483877"/>
                  <a:gd name="connsiteX112" fmla="*/ 85765 w 1753833"/>
                  <a:gd name="connsiteY112" fmla="*/ 226138 h 483877"/>
                  <a:gd name="connsiteX113" fmla="*/ 72198 w 1753833"/>
                  <a:gd name="connsiteY113" fmla="*/ 203530 h 483877"/>
                  <a:gd name="connsiteX114" fmla="*/ 26981 w 1753833"/>
                  <a:gd name="connsiteY114" fmla="*/ 194486 h 483877"/>
                  <a:gd name="connsiteX115" fmla="*/ 0 w 1753833"/>
                  <a:gd name="connsiteY115" fmla="*/ 157869 h 483877"/>
                  <a:gd name="connsiteX116" fmla="*/ 1547 w 1753833"/>
                  <a:gd name="connsiteY116" fmla="*/ 158312 h 483877"/>
                  <a:gd name="connsiteX117" fmla="*/ 191460 w 1753833"/>
                  <a:gd name="connsiteY117" fmla="*/ 85400 h 483877"/>
                  <a:gd name="connsiteX118" fmla="*/ 213503 w 1753833"/>
                  <a:gd name="connsiteY118" fmla="*/ 59964 h 483877"/>
                  <a:gd name="connsiteX119" fmla="*/ 260982 w 1753833"/>
                  <a:gd name="connsiteY119" fmla="*/ 61661 h 483877"/>
                  <a:gd name="connsiteX120" fmla="*/ 322025 w 1753833"/>
                  <a:gd name="connsiteY120" fmla="*/ 27748 h 483877"/>
                  <a:gd name="connsiteX121" fmla="*/ 330503 w 1753833"/>
                  <a:gd name="connsiteY121" fmla="*/ 15878 h 483877"/>
                  <a:gd name="connsiteX122" fmla="*/ 344069 w 1753833"/>
                  <a:gd name="connsiteY122" fmla="*/ 9095 h 483877"/>
                  <a:gd name="connsiteX0" fmla="*/ 353955 w 1753833"/>
                  <a:gd name="connsiteY0" fmla="*/ 176139 h 660016"/>
                  <a:gd name="connsiteX1" fmla="*/ 1117893 w 1753833"/>
                  <a:gd name="connsiteY1" fmla="*/ 0 h 660016"/>
                  <a:gd name="connsiteX2" fmla="*/ 1737141 w 1753833"/>
                  <a:gd name="connsiteY2" fmla="*/ 176139 h 660016"/>
                  <a:gd name="connsiteX3" fmla="*/ 1753833 w 1753833"/>
                  <a:gd name="connsiteY3" fmla="*/ 238139 h 660016"/>
                  <a:gd name="connsiteX4" fmla="*/ 1753833 w 1753833"/>
                  <a:gd name="connsiteY4" fmla="*/ 262556 h 660016"/>
                  <a:gd name="connsiteX5" fmla="*/ 1748407 w 1753833"/>
                  <a:gd name="connsiteY5" fmla="*/ 286973 h 660016"/>
                  <a:gd name="connsiteX6" fmla="*/ 1751120 w 1753833"/>
                  <a:gd name="connsiteY6" fmla="*/ 322243 h 660016"/>
                  <a:gd name="connsiteX7" fmla="*/ 1748407 w 1753833"/>
                  <a:gd name="connsiteY7" fmla="*/ 357512 h 660016"/>
                  <a:gd name="connsiteX8" fmla="*/ 1744348 w 1753833"/>
                  <a:gd name="connsiteY8" fmla="*/ 363311 h 660016"/>
                  <a:gd name="connsiteX9" fmla="*/ 1715851 w 1753833"/>
                  <a:gd name="connsiteY9" fmla="*/ 359321 h 660016"/>
                  <a:gd name="connsiteX10" fmla="*/ 1700024 w 1753833"/>
                  <a:gd name="connsiteY10" fmla="*/ 361582 h 660016"/>
                  <a:gd name="connsiteX11" fmla="*/ 1679677 w 1753833"/>
                  <a:gd name="connsiteY11" fmla="*/ 352538 h 660016"/>
                  <a:gd name="connsiteX12" fmla="*/ 1668373 w 1753833"/>
                  <a:gd name="connsiteY12" fmla="*/ 338973 h 660016"/>
                  <a:gd name="connsiteX13" fmla="*/ 1666112 w 1753833"/>
                  <a:gd name="connsiteY13" fmla="*/ 300538 h 660016"/>
                  <a:gd name="connsiteX14" fmla="*/ 1645763 w 1753833"/>
                  <a:gd name="connsiteY14" fmla="*/ 296017 h 660016"/>
                  <a:gd name="connsiteX15" fmla="*/ 1627676 w 1753833"/>
                  <a:gd name="connsiteY15" fmla="*/ 266625 h 660016"/>
                  <a:gd name="connsiteX16" fmla="*/ 1607329 w 1753833"/>
                  <a:gd name="connsiteY16" fmla="*/ 241756 h 660016"/>
                  <a:gd name="connsiteX17" fmla="*/ 1586982 w 1753833"/>
                  <a:gd name="connsiteY17" fmla="*/ 228191 h 660016"/>
                  <a:gd name="connsiteX18" fmla="*/ 1575677 w 1753833"/>
                  <a:gd name="connsiteY18" fmla="*/ 244017 h 660016"/>
                  <a:gd name="connsiteX19" fmla="*/ 1573415 w 1753833"/>
                  <a:gd name="connsiteY19" fmla="*/ 286973 h 660016"/>
                  <a:gd name="connsiteX20" fmla="*/ 1512373 w 1753833"/>
                  <a:gd name="connsiteY20" fmla="*/ 325408 h 660016"/>
                  <a:gd name="connsiteX21" fmla="*/ 1453590 w 1753833"/>
                  <a:gd name="connsiteY21" fmla="*/ 329930 h 660016"/>
                  <a:gd name="connsiteX22" fmla="*/ 1440025 w 1753833"/>
                  <a:gd name="connsiteY22" fmla="*/ 341234 h 660016"/>
                  <a:gd name="connsiteX23" fmla="*/ 1437763 w 1753833"/>
                  <a:gd name="connsiteY23" fmla="*/ 390973 h 660016"/>
                  <a:gd name="connsiteX24" fmla="*/ 1455850 w 1753833"/>
                  <a:gd name="connsiteY24" fmla="*/ 409060 h 660016"/>
                  <a:gd name="connsiteX25" fmla="*/ 1455850 w 1753833"/>
                  <a:gd name="connsiteY25" fmla="*/ 456538 h 660016"/>
                  <a:gd name="connsiteX26" fmla="*/ 1424199 w 1753833"/>
                  <a:gd name="connsiteY26" fmla="*/ 452016 h 660016"/>
                  <a:gd name="connsiteX27" fmla="*/ 1401589 w 1753833"/>
                  <a:gd name="connsiteY27" fmla="*/ 458799 h 660016"/>
                  <a:gd name="connsiteX28" fmla="*/ 1390286 w 1753833"/>
                  <a:gd name="connsiteY28" fmla="*/ 472364 h 660016"/>
                  <a:gd name="connsiteX29" fmla="*/ 1397069 w 1753833"/>
                  <a:gd name="connsiteY29" fmla="*/ 513060 h 660016"/>
                  <a:gd name="connsiteX30" fmla="*/ 1392546 w 1753833"/>
                  <a:gd name="connsiteY30" fmla="*/ 535668 h 660016"/>
                  <a:gd name="connsiteX31" fmla="*/ 1378982 w 1753833"/>
                  <a:gd name="connsiteY31" fmla="*/ 540190 h 660016"/>
                  <a:gd name="connsiteX32" fmla="*/ 1338285 w 1753833"/>
                  <a:gd name="connsiteY32" fmla="*/ 537929 h 660016"/>
                  <a:gd name="connsiteX33" fmla="*/ 1322460 w 1753833"/>
                  <a:gd name="connsiteY33" fmla="*/ 556016 h 660016"/>
                  <a:gd name="connsiteX34" fmla="*/ 1286286 w 1753833"/>
                  <a:gd name="connsiteY34" fmla="*/ 556016 h 660016"/>
                  <a:gd name="connsiteX35" fmla="*/ 1293068 w 1753833"/>
                  <a:gd name="connsiteY35" fmla="*/ 596712 h 660016"/>
                  <a:gd name="connsiteX36" fmla="*/ 1274981 w 1753833"/>
                  <a:gd name="connsiteY36" fmla="*/ 623842 h 660016"/>
                  <a:gd name="connsiteX37" fmla="*/ 1261417 w 1753833"/>
                  <a:gd name="connsiteY37" fmla="*/ 626103 h 660016"/>
                  <a:gd name="connsiteX38" fmla="*/ 1250112 w 1753833"/>
                  <a:gd name="connsiteY38" fmla="*/ 646451 h 660016"/>
                  <a:gd name="connsiteX39" fmla="*/ 1234286 w 1753833"/>
                  <a:gd name="connsiteY39" fmla="*/ 646451 h 660016"/>
                  <a:gd name="connsiteX40" fmla="*/ 1189069 w 1753833"/>
                  <a:gd name="connsiteY40" fmla="*/ 630625 h 660016"/>
                  <a:gd name="connsiteX41" fmla="*/ 1175502 w 1753833"/>
                  <a:gd name="connsiteY41" fmla="*/ 632886 h 660016"/>
                  <a:gd name="connsiteX42" fmla="*/ 1161939 w 1753833"/>
                  <a:gd name="connsiteY42" fmla="*/ 660016 h 660016"/>
                  <a:gd name="connsiteX43" fmla="*/ 1141590 w 1753833"/>
                  <a:gd name="connsiteY43" fmla="*/ 660016 h 660016"/>
                  <a:gd name="connsiteX44" fmla="*/ 1134808 w 1753833"/>
                  <a:gd name="connsiteY44" fmla="*/ 619321 h 660016"/>
                  <a:gd name="connsiteX45" fmla="*/ 1116721 w 1753833"/>
                  <a:gd name="connsiteY45" fmla="*/ 612538 h 660016"/>
                  <a:gd name="connsiteX46" fmla="*/ 1116721 w 1753833"/>
                  <a:gd name="connsiteY46" fmla="*/ 598973 h 660016"/>
                  <a:gd name="connsiteX47" fmla="*/ 1139328 w 1753833"/>
                  <a:gd name="connsiteY47" fmla="*/ 587668 h 660016"/>
                  <a:gd name="connsiteX48" fmla="*/ 1141590 w 1753833"/>
                  <a:gd name="connsiteY48" fmla="*/ 565060 h 660016"/>
                  <a:gd name="connsiteX49" fmla="*/ 1132547 w 1753833"/>
                  <a:gd name="connsiteY49" fmla="*/ 542451 h 660016"/>
                  <a:gd name="connsiteX50" fmla="*/ 1141590 w 1753833"/>
                  <a:gd name="connsiteY50" fmla="*/ 508538 h 660016"/>
                  <a:gd name="connsiteX51" fmla="*/ 1128025 w 1753833"/>
                  <a:gd name="connsiteY51" fmla="*/ 483669 h 660016"/>
                  <a:gd name="connsiteX52" fmla="*/ 1105416 w 1753833"/>
                  <a:gd name="connsiteY52" fmla="*/ 488190 h 660016"/>
                  <a:gd name="connsiteX53" fmla="*/ 1060199 w 1753833"/>
                  <a:gd name="connsiteY53" fmla="*/ 456538 h 660016"/>
                  <a:gd name="connsiteX54" fmla="*/ 1060199 w 1753833"/>
                  <a:gd name="connsiteY54" fmla="*/ 429408 h 660016"/>
                  <a:gd name="connsiteX55" fmla="*/ 1037590 w 1753833"/>
                  <a:gd name="connsiteY55" fmla="*/ 429408 h 660016"/>
                  <a:gd name="connsiteX56" fmla="*/ 1033068 w 1753833"/>
                  <a:gd name="connsiteY56" fmla="*/ 415843 h 660016"/>
                  <a:gd name="connsiteX57" fmla="*/ 1030807 w 1753833"/>
                  <a:gd name="connsiteY57" fmla="*/ 402277 h 660016"/>
                  <a:gd name="connsiteX58" fmla="*/ 1021763 w 1753833"/>
                  <a:gd name="connsiteY58" fmla="*/ 318625 h 660016"/>
                  <a:gd name="connsiteX59" fmla="*/ 1012720 w 1753833"/>
                  <a:gd name="connsiteY59" fmla="*/ 302799 h 660016"/>
                  <a:gd name="connsiteX60" fmla="*/ 1010460 w 1753833"/>
                  <a:gd name="connsiteY60" fmla="*/ 275669 h 660016"/>
                  <a:gd name="connsiteX61" fmla="*/ 958459 w 1753833"/>
                  <a:gd name="connsiteY61" fmla="*/ 271147 h 660016"/>
                  <a:gd name="connsiteX62" fmla="*/ 947155 w 1753833"/>
                  <a:gd name="connsiteY62" fmla="*/ 262104 h 660016"/>
                  <a:gd name="connsiteX63" fmla="*/ 811503 w 1753833"/>
                  <a:gd name="connsiteY63" fmla="*/ 309582 h 660016"/>
                  <a:gd name="connsiteX64" fmla="*/ 795676 w 1753833"/>
                  <a:gd name="connsiteY64" fmla="*/ 341234 h 660016"/>
                  <a:gd name="connsiteX65" fmla="*/ 791156 w 1753833"/>
                  <a:gd name="connsiteY65" fmla="*/ 381930 h 660016"/>
                  <a:gd name="connsiteX66" fmla="*/ 748199 w 1753833"/>
                  <a:gd name="connsiteY66" fmla="*/ 404538 h 660016"/>
                  <a:gd name="connsiteX67" fmla="*/ 732372 w 1753833"/>
                  <a:gd name="connsiteY67" fmla="*/ 411321 h 660016"/>
                  <a:gd name="connsiteX68" fmla="*/ 707503 w 1753833"/>
                  <a:gd name="connsiteY68" fmla="*/ 436190 h 660016"/>
                  <a:gd name="connsiteX69" fmla="*/ 714285 w 1753833"/>
                  <a:gd name="connsiteY69" fmla="*/ 470103 h 660016"/>
                  <a:gd name="connsiteX70" fmla="*/ 707503 w 1753833"/>
                  <a:gd name="connsiteY70" fmla="*/ 483669 h 660016"/>
                  <a:gd name="connsiteX71" fmla="*/ 714285 w 1753833"/>
                  <a:gd name="connsiteY71" fmla="*/ 504016 h 660016"/>
                  <a:gd name="connsiteX72" fmla="*/ 691678 w 1753833"/>
                  <a:gd name="connsiteY72" fmla="*/ 522103 h 660016"/>
                  <a:gd name="connsiteX73" fmla="*/ 684895 w 1753833"/>
                  <a:gd name="connsiteY73" fmla="*/ 497234 h 660016"/>
                  <a:gd name="connsiteX74" fmla="*/ 660024 w 1753833"/>
                  <a:gd name="connsiteY74" fmla="*/ 481408 h 660016"/>
                  <a:gd name="connsiteX75" fmla="*/ 648721 w 1753833"/>
                  <a:gd name="connsiteY75" fmla="*/ 490451 h 660016"/>
                  <a:gd name="connsiteX76" fmla="*/ 617068 w 1753833"/>
                  <a:gd name="connsiteY76" fmla="*/ 488190 h 660016"/>
                  <a:gd name="connsiteX77" fmla="*/ 594460 w 1753833"/>
                  <a:gd name="connsiteY77" fmla="*/ 508538 h 660016"/>
                  <a:gd name="connsiteX78" fmla="*/ 556026 w 1753833"/>
                  <a:gd name="connsiteY78" fmla="*/ 515321 h 660016"/>
                  <a:gd name="connsiteX79" fmla="*/ 524372 w 1753833"/>
                  <a:gd name="connsiteY79" fmla="*/ 510799 h 660016"/>
                  <a:gd name="connsiteX80" fmla="*/ 501765 w 1753833"/>
                  <a:gd name="connsiteY80" fmla="*/ 510799 h 660016"/>
                  <a:gd name="connsiteX81" fmla="*/ 472373 w 1753833"/>
                  <a:gd name="connsiteY81" fmla="*/ 546973 h 660016"/>
                  <a:gd name="connsiteX82" fmla="*/ 472373 w 1753833"/>
                  <a:gd name="connsiteY82" fmla="*/ 565060 h 660016"/>
                  <a:gd name="connsiteX83" fmla="*/ 456548 w 1753833"/>
                  <a:gd name="connsiteY83" fmla="*/ 569581 h 660016"/>
                  <a:gd name="connsiteX84" fmla="*/ 390982 w 1753833"/>
                  <a:gd name="connsiteY84" fmla="*/ 540190 h 660016"/>
                  <a:gd name="connsiteX85" fmla="*/ 406807 w 1753833"/>
                  <a:gd name="connsiteY85" fmla="*/ 515321 h 660016"/>
                  <a:gd name="connsiteX86" fmla="*/ 404547 w 1753833"/>
                  <a:gd name="connsiteY86" fmla="*/ 501755 h 660016"/>
                  <a:gd name="connsiteX87" fmla="*/ 418112 w 1753833"/>
                  <a:gd name="connsiteY87" fmla="*/ 476886 h 660016"/>
                  <a:gd name="connsiteX88" fmla="*/ 415850 w 1753833"/>
                  <a:gd name="connsiteY88" fmla="*/ 452016 h 660016"/>
                  <a:gd name="connsiteX89" fmla="*/ 404547 w 1753833"/>
                  <a:gd name="connsiteY89" fmla="*/ 452016 h 660016"/>
                  <a:gd name="connsiteX90" fmla="*/ 395503 w 1753833"/>
                  <a:gd name="connsiteY90" fmla="*/ 438451 h 660016"/>
                  <a:gd name="connsiteX91" fmla="*/ 384200 w 1753833"/>
                  <a:gd name="connsiteY91" fmla="*/ 438451 h 660016"/>
                  <a:gd name="connsiteX92" fmla="*/ 381938 w 1753833"/>
                  <a:gd name="connsiteY92" fmla="*/ 424886 h 660016"/>
                  <a:gd name="connsiteX93" fmla="*/ 361590 w 1753833"/>
                  <a:gd name="connsiteY93" fmla="*/ 422625 h 660016"/>
                  <a:gd name="connsiteX94" fmla="*/ 345764 w 1753833"/>
                  <a:gd name="connsiteY94" fmla="*/ 436190 h 660016"/>
                  <a:gd name="connsiteX95" fmla="*/ 291503 w 1753833"/>
                  <a:gd name="connsiteY95" fmla="*/ 413582 h 660016"/>
                  <a:gd name="connsiteX96" fmla="*/ 268895 w 1753833"/>
                  <a:gd name="connsiteY96" fmla="*/ 429408 h 660016"/>
                  <a:gd name="connsiteX97" fmla="*/ 244024 w 1753833"/>
                  <a:gd name="connsiteY97" fmla="*/ 422625 h 660016"/>
                  <a:gd name="connsiteX98" fmla="*/ 237243 w 1753833"/>
                  <a:gd name="connsiteY98" fmla="*/ 456538 h 660016"/>
                  <a:gd name="connsiteX99" fmla="*/ 248548 w 1753833"/>
                  <a:gd name="connsiteY99" fmla="*/ 472364 h 660016"/>
                  <a:gd name="connsiteX100" fmla="*/ 248548 w 1753833"/>
                  <a:gd name="connsiteY100" fmla="*/ 492712 h 660016"/>
                  <a:gd name="connsiteX101" fmla="*/ 230461 w 1753833"/>
                  <a:gd name="connsiteY101" fmla="*/ 515321 h 660016"/>
                  <a:gd name="connsiteX102" fmla="*/ 180720 w 1753833"/>
                  <a:gd name="connsiteY102" fmla="*/ 583147 h 660016"/>
                  <a:gd name="connsiteX103" fmla="*/ 167156 w 1753833"/>
                  <a:gd name="connsiteY103" fmla="*/ 596712 h 660016"/>
                  <a:gd name="connsiteX104" fmla="*/ 162633 w 1753833"/>
                  <a:gd name="connsiteY104" fmla="*/ 608016 h 660016"/>
                  <a:gd name="connsiteX105" fmla="*/ 133243 w 1753833"/>
                  <a:gd name="connsiteY105" fmla="*/ 623842 h 660016"/>
                  <a:gd name="connsiteX106" fmla="*/ 115156 w 1753833"/>
                  <a:gd name="connsiteY106" fmla="*/ 605755 h 660016"/>
                  <a:gd name="connsiteX107" fmla="*/ 128721 w 1753833"/>
                  <a:gd name="connsiteY107" fmla="*/ 580886 h 660016"/>
                  <a:gd name="connsiteX108" fmla="*/ 99329 w 1753833"/>
                  <a:gd name="connsiteY108" fmla="*/ 540190 h 660016"/>
                  <a:gd name="connsiteX109" fmla="*/ 99329 w 1753833"/>
                  <a:gd name="connsiteY109" fmla="*/ 472364 h 660016"/>
                  <a:gd name="connsiteX110" fmla="*/ 74460 w 1753833"/>
                  <a:gd name="connsiteY110" fmla="*/ 454277 h 660016"/>
                  <a:gd name="connsiteX111" fmla="*/ 67678 w 1753833"/>
                  <a:gd name="connsiteY111" fmla="*/ 433930 h 660016"/>
                  <a:gd name="connsiteX112" fmla="*/ 85765 w 1753833"/>
                  <a:gd name="connsiteY112" fmla="*/ 427147 h 660016"/>
                  <a:gd name="connsiteX113" fmla="*/ 85765 w 1753833"/>
                  <a:gd name="connsiteY113" fmla="*/ 402277 h 660016"/>
                  <a:gd name="connsiteX114" fmla="*/ 72198 w 1753833"/>
                  <a:gd name="connsiteY114" fmla="*/ 379669 h 660016"/>
                  <a:gd name="connsiteX115" fmla="*/ 26981 w 1753833"/>
                  <a:gd name="connsiteY115" fmla="*/ 370625 h 660016"/>
                  <a:gd name="connsiteX116" fmla="*/ 0 w 1753833"/>
                  <a:gd name="connsiteY116" fmla="*/ 334008 h 660016"/>
                  <a:gd name="connsiteX117" fmla="*/ 1547 w 1753833"/>
                  <a:gd name="connsiteY117" fmla="*/ 334451 h 660016"/>
                  <a:gd name="connsiteX118" fmla="*/ 191460 w 1753833"/>
                  <a:gd name="connsiteY118" fmla="*/ 261539 h 660016"/>
                  <a:gd name="connsiteX119" fmla="*/ 213503 w 1753833"/>
                  <a:gd name="connsiteY119" fmla="*/ 236103 h 660016"/>
                  <a:gd name="connsiteX120" fmla="*/ 260982 w 1753833"/>
                  <a:gd name="connsiteY120" fmla="*/ 237800 h 660016"/>
                  <a:gd name="connsiteX121" fmla="*/ 322025 w 1753833"/>
                  <a:gd name="connsiteY121" fmla="*/ 203887 h 660016"/>
                  <a:gd name="connsiteX122" fmla="*/ 330503 w 1753833"/>
                  <a:gd name="connsiteY122" fmla="*/ 192017 h 660016"/>
                  <a:gd name="connsiteX123" fmla="*/ 344069 w 1753833"/>
                  <a:gd name="connsiteY123" fmla="*/ 185234 h 660016"/>
                  <a:gd name="connsiteX124" fmla="*/ 353955 w 1753833"/>
                  <a:gd name="connsiteY124" fmla="*/ 176139 h 660016"/>
                  <a:gd name="connsiteX0" fmla="*/ 1117893 w 1753833"/>
                  <a:gd name="connsiteY0" fmla="*/ 0 h 660016"/>
                  <a:gd name="connsiteX1" fmla="*/ 1737141 w 1753833"/>
                  <a:gd name="connsiteY1" fmla="*/ 176139 h 660016"/>
                  <a:gd name="connsiteX2" fmla="*/ 1753833 w 1753833"/>
                  <a:gd name="connsiteY2" fmla="*/ 238139 h 660016"/>
                  <a:gd name="connsiteX3" fmla="*/ 1753833 w 1753833"/>
                  <a:gd name="connsiteY3" fmla="*/ 262556 h 660016"/>
                  <a:gd name="connsiteX4" fmla="*/ 1748407 w 1753833"/>
                  <a:gd name="connsiteY4" fmla="*/ 286973 h 660016"/>
                  <a:gd name="connsiteX5" fmla="*/ 1751120 w 1753833"/>
                  <a:gd name="connsiteY5" fmla="*/ 322243 h 660016"/>
                  <a:gd name="connsiteX6" fmla="*/ 1748407 w 1753833"/>
                  <a:gd name="connsiteY6" fmla="*/ 357512 h 660016"/>
                  <a:gd name="connsiteX7" fmla="*/ 1744348 w 1753833"/>
                  <a:gd name="connsiteY7" fmla="*/ 363311 h 660016"/>
                  <a:gd name="connsiteX8" fmla="*/ 1715851 w 1753833"/>
                  <a:gd name="connsiteY8" fmla="*/ 359321 h 660016"/>
                  <a:gd name="connsiteX9" fmla="*/ 1700024 w 1753833"/>
                  <a:gd name="connsiteY9" fmla="*/ 361582 h 660016"/>
                  <a:gd name="connsiteX10" fmla="*/ 1679677 w 1753833"/>
                  <a:gd name="connsiteY10" fmla="*/ 352538 h 660016"/>
                  <a:gd name="connsiteX11" fmla="*/ 1668373 w 1753833"/>
                  <a:gd name="connsiteY11" fmla="*/ 338973 h 660016"/>
                  <a:gd name="connsiteX12" fmla="*/ 1666112 w 1753833"/>
                  <a:gd name="connsiteY12" fmla="*/ 300538 h 660016"/>
                  <a:gd name="connsiteX13" fmla="*/ 1645763 w 1753833"/>
                  <a:gd name="connsiteY13" fmla="*/ 296017 h 660016"/>
                  <a:gd name="connsiteX14" fmla="*/ 1627676 w 1753833"/>
                  <a:gd name="connsiteY14" fmla="*/ 266625 h 660016"/>
                  <a:gd name="connsiteX15" fmla="*/ 1607329 w 1753833"/>
                  <a:gd name="connsiteY15" fmla="*/ 241756 h 660016"/>
                  <a:gd name="connsiteX16" fmla="*/ 1586982 w 1753833"/>
                  <a:gd name="connsiteY16" fmla="*/ 228191 h 660016"/>
                  <a:gd name="connsiteX17" fmla="*/ 1575677 w 1753833"/>
                  <a:gd name="connsiteY17" fmla="*/ 244017 h 660016"/>
                  <a:gd name="connsiteX18" fmla="*/ 1573415 w 1753833"/>
                  <a:gd name="connsiteY18" fmla="*/ 286973 h 660016"/>
                  <a:gd name="connsiteX19" fmla="*/ 1512373 w 1753833"/>
                  <a:gd name="connsiteY19" fmla="*/ 325408 h 660016"/>
                  <a:gd name="connsiteX20" fmla="*/ 1453590 w 1753833"/>
                  <a:gd name="connsiteY20" fmla="*/ 329930 h 660016"/>
                  <a:gd name="connsiteX21" fmla="*/ 1440025 w 1753833"/>
                  <a:gd name="connsiteY21" fmla="*/ 341234 h 660016"/>
                  <a:gd name="connsiteX22" fmla="*/ 1437763 w 1753833"/>
                  <a:gd name="connsiteY22" fmla="*/ 390973 h 660016"/>
                  <a:gd name="connsiteX23" fmla="*/ 1455850 w 1753833"/>
                  <a:gd name="connsiteY23" fmla="*/ 409060 h 660016"/>
                  <a:gd name="connsiteX24" fmla="*/ 1455850 w 1753833"/>
                  <a:gd name="connsiteY24" fmla="*/ 456538 h 660016"/>
                  <a:gd name="connsiteX25" fmla="*/ 1424199 w 1753833"/>
                  <a:gd name="connsiteY25" fmla="*/ 452016 h 660016"/>
                  <a:gd name="connsiteX26" fmla="*/ 1401589 w 1753833"/>
                  <a:gd name="connsiteY26" fmla="*/ 458799 h 660016"/>
                  <a:gd name="connsiteX27" fmla="*/ 1390286 w 1753833"/>
                  <a:gd name="connsiteY27" fmla="*/ 472364 h 660016"/>
                  <a:gd name="connsiteX28" fmla="*/ 1397069 w 1753833"/>
                  <a:gd name="connsiteY28" fmla="*/ 513060 h 660016"/>
                  <a:gd name="connsiteX29" fmla="*/ 1392546 w 1753833"/>
                  <a:gd name="connsiteY29" fmla="*/ 535668 h 660016"/>
                  <a:gd name="connsiteX30" fmla="*/ 1378982 w 1753833"/>
                  <a:gd name="connsiteY30" fmla="*/ 540190 h 660016"/>
                  <a:gd name="connsiteX31" fmla="*/ 1338285 w 1753833"/>
                  <a:gd name="connsiteY31" fmla="*/ 537929 h 660016"/>
                  <a:gd name="connsiteX32" fmla="*/ 1322460 w 1753833"/>
                  <a:gd name="connsiteY32" fmla="*/ 556016 h 660016"/>
                  <a:gd name="connsiteX33" fmla="*/ 1286286 w 1753833"/>
                  <a:gd name="connsiteY33" fmla="*/ 556016 h 660016"/>
                  <a:gd name="connsiteX34" fmla="*/ 1293068 w 1753833"/>
                  <a:gd name="connsiteY34" fmla="*/ 596712 h 660016"/>
                  <a:gd name="connsiteX35" fmla="*/ 1274981 w 1753833"/>
                  <a:gd name="connsiteY35" fmla="*/ 623842 h 660016"/>
                  <a:gd name="connsiteX36" fmla="*/ 1261417 w 1753833"/>
                  <a:gd name="connsiteY36" fmla="*/ 626103 h 660016"/>
                  <a:gd name="connsiteX37" fmla="*/ 1250112 w 1753833"/>
                  <a:gd name="connsiteY37" fmla="*/ 646451 h 660016"/>
                  <a:gd name="connsiteX38" fmla="*/ 1234286 w 1753833"/>
                  <a:gd name="connsiteY38" fmla="*/ 646451 h 660016"/>
                  <a:gd name="connsiteX39" fmla="*/ 1189069 w 1753833"/>
                  <a:gd name="connsiteY39" fmla="*/ 630625 h 660016"/>
                  <a:gd name="connsiteX40" fmla="*/ 1175502 w 1753833"/>
                  <a:gd name="connsiteY40" fmla="*/ 632886 h 660016"/>
                  <a:gd name="connsiteX41" fmla="*/ 1161939 w 1753833"/>
                  <a:gd name="connsiteY41" fmla="*/ 660016 h 660016"/>
                  <a:gd name="connsiteX42" fmla="*/ 1141590 w 1753833"/>
                  <a:gd name="connsiteY42" fmla="*/ 660016 h 660016"/>
                  <a:gd name="connsiteX43" fmla="*/ 1134808 w 1753833"/>
                  <a:gd name="connsiteY43" fmla="*/ 619321 h 660016"/>
                  <a:gd name="connsiteX44" fmla="*/ 1116721 w 1753833"/>
                  <a:gd name="connsiteY44" fmla="*/ 612538 h 660016"/>
                  <a:gd name="connsiteX45" fmla="*/ 1116721 w 1753833"/>
                  <a:gd name="connsiteY45" fmla="*/ 598973 h 660016"/>
                  <a:gd name="connsiteX46" fmla="*/ 1139328 w 1753833"/>
                  <a:gd name="connsiteY46" fmla="*/ 587668 h 660016"/>
                  <a:gd name="connsiteX47" fmla="*/ 1141590 w 1753833"/>
                  <a:gd name="connsiteY47" fmla="*/ 565060 h 660016"/>
                  <a:gd name="connsiteX48" fmla="*/ 1132547 w 1753833"/>
                  <a:gd name="connsiteY48" fmla="*/ 542451 h 660016"/>
                  <a:gd name="connsiteX49" fmla="*/ 1141590 w 1753833"/>
                  <a:gd name="connsiteY49" fmla="*/ 508538 h 660016"/>
                  <a:gd name="connsiteX50" fmla="*/ 1128025 w 1753833"/>
                  <a:gd name="connsiteY50" fmla="*/ 483669 h 660016"/>
                  <a:gd name="connsiteX51" fmla="*/ 1105416 w 1753833"/>
                  <a:gd name="connsiteY51" fmla="*/ 488190 h 660016"/>
                  <a:gd name="connsiteX52" fmla="*/ 1060199 w 1753833"/>
                  <a:gd name="connsiteY52" fmla="*/ 456538 h 660016"/>
                  <a:gd name="connsiteX53" fmla="*/ 1060199 w 1753833"/>
                  <a:gd name="connsiteY53" fmla="*/ 429408 h 660016"/>
                  <a:gd name="connsiteX54" fmla="*/ 1037590 w 1753833"/>
                  <a:gd name="connsiteY54" fmla="*/ 429408 h 660016"/>
                  <a:gd name="connsiteX55" fmla="*/ 1033068 w 1753833"/>
                  <a:gd name="connsiteY55" fmla="*/ 415843 h 660016"/>
                  <a:gd name="connsiteX56" fmla="*/ 1030807 w 1753833"/>
                  <a:gd name="connsiteY56" fmla="*/ 402277 h 660016"/>
                  <a:gd name="connsiteX57" fmla="*/ 1021763 w 1753833"/>
                  <a:gd name="connsiteY57" fmla="*/ 318625 h 660016"/>
                  <a:gd name="connsiteX58" fmla="*/ 1012720 w 1753833"/>
                  <a:gd name="connsiteY58" fmla="*/ 302799 h 660016"/>
                  <a:gd name="connsiteX59" fmla="*/ 1010460 w 1753833"/>
                  <a:gd name="connsiteY59" fmla="*/ 275669 h 660016"/>
                  <a:gd name="connsiteX60" fmla="*/ 958459 w 1753833"/>
                  <a:gd name="connsiteY60" fmla="*/ 271147 h 660016"/>
                  <a:gd name="connsiteX61" fmla="*/ 947155 w 1753833"/>
                  <a:gd name="connsiteY61" fmla="*/ 262104 h 660016"/>
                  <a:gd name="connsiteX62" fmla="*/ 811503 w 1753833"/>
                  <a:gd name="connsiteY62" fmla="*/ 309582 h 660016"/>
                  <a:gd name="connsiteX63" fmla="*/ 795676 w 1753833"/>
                  <a:gd name="connsiteY63" fmla="*/ 341234 h 660016"/>
                  <a:gd name="connsiteX64" fmla="*/ 791156 w 1753833"/>
                  <a:gd name="connsiteY64" fmla="*/ 381930 h 660016"/>
                  <a:gd name="connsiteX65" fmla="*/ 748199 w 1753833"/>
                  <a:gd name="connsiteY65" fmla="*/ 404538 h 660016"/>
                  <a:gd name="connsiteX66" fmla="*/ 732372 w 1753833"/>
                  <a:gd name="connsiteY66" fmla="*/ 411321 h 660016"/>
                  <a:gd name="connsiteX67" fmla="*/ 707503 w 1753833"/>
                  <a:gd name="connsiteY67" fmla="*/ 436190 h 660016"/>
                  <a:gd name="connsiteX68" fmla="*/ 714285 w 1753833"/>
                  <a:gd name="connsiteY68" fmla="*/ 470103 h 660016"/>
                  <a:gd name="connsiteX69" fmla="*/ 707503 w 1753833"/>
                  <a:gd name="connsiteY69" fmla="*/ 483669 h 660016"/>
                  <a:gd name="connsiteX70" fmla="*/ 714285 w 1753833"/>
                  <a:gd name="connsiteY70" fmla="*/ 504016 h 660016"/>
                  <a:gd name="connsiteX71" fmla="*/ 691678 w 1753833"/>
                  <a:gd name="connsiteY71" fmla="*/ 522103 h 660016"/>
                  <a:gd name="connsiteX72" fmla="*/ 684895 w 1753833"/>
                  <a:gd name="connsiteY72" fmla="*/ 497234 h 660016"/>
                  <a:gd name="connsiteX73" fmla="*/ 660024 w 1753833"/>
                  <a:gd name="connsiteY73" fmla="*/ 481408 h 660016"/>
                  <a:gd name="connsiteX74" fmla="*/ 648721 w 1753833"/>
                  <a:gd name="connsiteY74" fmla="*/ 490451 h 660016"/>
                  <a:gd name="connsiteX75" fmla="*/ 617068 w 1753833"/>
                  <a:gd name="connsiteY75" fmla="*/ 488190 h 660016"/>
                  <a:gd name="connsiteX76" fmla="*/ 594460 w 1753833"/>
                  <a:gd name="connsiteY76" fmla="*/ 508538 h 660016"/>
                  <a:gd name="connsiteX77" fmla="*/ 556026 w 1753833"/>
                  <a:gd name="connsiteY77" fmla="*/ 515321 h 660016"/>
                  <a:gd name="connsiteX78" fmla="*/ 524372 w 1753833"/>
                  <a:gd name="connsiteY78" fmla="*/ 510799 h 660016"/>
                  <a:gd name="connsiteX79" fmla="*/ 501765 w 1753833"/>
                  <a:gd name="connsiteY79" fmla="*/ 510799 h 660016"/>
                  <a:gd name="connsiteX80" fmla="*/ 472373 w 1753833"/>
                  <a:gd name="connsiteY80" fmla="*/ 546973 h 660016"/>
                  <a:gd name="connsiteX81" fmla="*/ 472373 w 1753833"/>
                  <a:gd name="connsiteY81" fmla="*/ 565060 h 660016"/>
                  <a:gd name="connsiteX82" fmla="*/ 456548 w 1753833"/>
                  <a:gd name="connsiteY82" fmla="*/ 569581 h 660016"/>
                  <a:gd name="connsiteX83" fmla="*/ 390982 w 1753833"/>
                  <a:gd name="connsiteY83" fmla="*/ 540190 h 660016"/>
                  <a:gd name="connsiteX84" fmla="*/ 406807 w 1753833"/>
                  <a:gd name="connsiteY84" fmla="*/ 515321 h 660016"/>
                  <a:gd name="connsiteX85" fmla="*/ 404547 w 1753833"/>
                  <a:gd name="connsiteY85" fmla="*/ 501755 h 660016"/>
                  <a:gd name="connsiteX86" fmla="*/ 418112 w 1753833"/>
                  <a:gd name="connsiteY86" fmla="*/ 476886 h 660016"/>
                  <a:gd name="connsiteX87" fmla="*/ 415850 w 1753833"/>
                  <a:gd name="connsiteY87" fmla="*/ 452016 h 660016"/>
                  <a:gd name="connsiteX88" fmla="*/ 404547 w 1753833"/>
                  <a:gd name="connsiteY88" fmla="*/ 452016 h 660016"/>
                  <a:gd name="connsiteX89" fmla="*/ 395503 w 1753833"/>
                  <a:gd name="connsiteY89" fmla="*/ 438451 h 660016"/>
                  <a:gd name="connsiteX90" fmla="*/ 384200 w 1753833"/>
                  <a:gd name="connsiteY90" fmla="*/ 438451 h 660016"/>
                  <a:gd name="connsiteX91" fmla="*/ 381938 w 1753833"/>
                  <a:gd name="connsiteY91" fmla="*/ 424886 h 660016"/>
                  <a:gd name="connsiteX92" fmla="*/ 361590 w 1753833"/>
                  <a:gd name="connsiteY92" fmla="*/ 422625 h 660016"/>
                  <a:gd name="connsiteX93" fmla="*/ 345764 w 1753833"/>
                  <a:gd name="connsiteY93" fmla="*/ 436190 h 660016"/>
                  <a:gd name="connsiteX94" fmla="*/ 291503 w 1753833"/>
                  <a:gd name="connsiteY94" fmla="*/ 413582 h 660016"/>
                  <a:gd name="connsiteX95" fmla="*/ 268895 w 1753833"/>
                  <a:gd name="connsiteY95" fmla="*/ 429408 h 660016"/>
                  <a:gd name="connsiteX96" fmla="*/ 244024 w 1753833"/>
                  <a:gd name="connsiteY96" fmla="*/ 422625 h 660016"/>
                  <a:gd name="connsiteX97" fmla="*/ 237243 w 1753833"/>
                  <a:gd name="connsiteY97" fmla="*/ 456538 h 660016"/>
                  <a:gd name="connsiteX98" fmla="*/ 248548 w 1753833"/>
                  <a:gd name="connsiteY98" fmla="*/ 472364 h 660016"/>
                  <a:gd name="connsiteX99" fmla="*/ 248548 w 1753833"/>
                  <a:gd name="connsiteY99" fmla="*/ 492712 h 660016"/>
                  <a:gd name="connsiteX100" fmla="*/ 230461 w 1753833"/>
                  <a:gd name="connsiteY100" fmla="*/ 515321 h 660016"/>
                  <a:gd name="connsiteX101" fmla="*/ 180720 w 1753833"/>
                  <a:gd name="connsiteY101" fmla="*/ 583147 h 660016"/>
                  <a:gd name="connsiteX102" fmla="*/ 167156 w 1753833"/>
                  <a:gd name="connsiteY102" fmla="*/ 596712 h 660016"/>
                  <a:gd name="connsiteX103" fmla="*/ 162633 w 1753833"/>
                  <a:gd name="connsiteY103" fmla="*/ 608016 h 660016"/>
                  <a:gd name="connsiteX104" fmla="*/ 133243 w 1753833"/>
                  <a:gd name="connsiteY104" fmla="*/ 623842 h 660016"/>
                  <a:gd name="connsiteX105" fmla="*/ 115156 w 1753833"/>
                  <a:gd name="connsiteY105" fmla="*/ 605755 h 660016"/>
                  <a:gd name="connsiteX106" fmla="*/ 128721 w 1753833"/>
                  <a:gd name="connsiteY106" fmla="*/ 580886 h 660016"/>
                  <a:gd name="connsiteX107" fmla="*/ 99329 w 1753833"/>
                  <a:gd name="connsiteY107" fmla="*/ 540190 h 660016"/>
                  <a:gd name="connsiteX108" fmla="*/ 99329 w 1753833"/>
                  <a:gd name="connsiteY108" fmla="*/ 472364 h 660016"/>
                  <a:gd name="connsiteX109" fmla="*/ 74460 w 1753833"/>
                  <a:gd name="connsiteY109" fmla="*/ 454277 h 660016"/>
                  <a:gd name="connsiteX110" fmla="*/ 67678 w 1753833"/>
                  <a:gd name="connsiteY110" fmla="*/ 433930 h 660016"/>
                  <a:gd name="connsiteX111" fmla="*/ 85765 w 1753833"/>
                  <a:gd name="connsiteY111" fmla="*/ 427147 h 660016"/>
                  <a:gd name="connsiteX112" fmla="*/ 85765 w 1753833"/>
                  <a:gd name="connsiteY112" fmla="*/ 402277 h 660016"/>
                  <a:gd name="connsiteX113" fmla="*/ 72198 w 1753833"/>
                  <a:gd name="connsiteY113" fmla="*/ 379669 h 660016"/>
                  <a:gd name="connsiteX114" fmla="*/ 26981 w 1753833"/>
                  <a:gd name="connsiteY114" fmla="*/ 370625 h 660016"/>
                  <a:gd name="connsiteX115" fmla="*/ 0 w 1753833"/>
                  <a:gd name="connsiteY115" fmla="*/ 334008 h 660016"/>
                  <a:gd name="connsiteX116" fmla="*/ 1547 w 1753833"/>
                  <a:gd name="connsiteY116" fmla="*/ 334451 h 660016"/>
                  <a:gd name="connsiteX117" fmla="*/ 191460 w 1753833"/>
                  <a:gd name="connsiteY117" fmla="*/ 261539 h 660016"/>
                  <a:gd name="connsiteX118" fmla="*/ 213503 w 1753833"/>
                  <a:gd name="connsiteY118" fmla="*/ 236103 h 660016"/>
                  <a:gd name="connsiteX119" fmla="*/ 260982 w 1753833"/>
                  <a:gd name="connsiteY119" fmla="*/ 237800 h 660016"/>
                  <a:gd name="connsiteX120" fmla="*/ 322025 w 1753833"/>
                  <a:gd name="connsiteY120" fmla="*/ 203887 h 660016"/>
                  <a:gd name="connsiteX121" fmla="*/ 330503 w 1753833"/>
                  <a:gd name="connsiteY121" fmla="*/ 192017 h 660016"/>
                  <a:gd name="connsiteX122" fmla="*/ 344069 w 1753833"/>
                  <a:gd name="connsiteY122" fmla="*/ 185234 h 660016"/>
                  <a:gd name="connsiteX123" fmla="*/ 353955 w 1753833"/>
                  <a:gd name="connsiteY123" fmla="*/ 176139 h 660016"/>
                  <a:gd name="connsiteX124" fmla="*/ 1209333 w 1753833"/>
                  <a:gd name="connsiteY124" fmla="*/ 91440 h 660016"/>
                  <a:gd name="connsiteX0" fmla="*/ 1737141 w 1753833"/>
                  <a:gd name="connsiteY0" fmla="*/ 109962 h 593839"/>
                  <a:gd name="connsiteX1" fmla="*/ 1753833 w 1753833"/>
                  <a:gd name="connsiteY1" fmla="*/ 171962 h 593839"/>
                  <a:gd name="connsiteX2" fmla="*/ 1753833 w 1753833"/>
                  <a:gd name="connsiteY2" fmla="*/ 196379 h 593839"/>
                  <a:gd name="connsiteX3" fmla="*/ 1748407 w 1753833"/>
                  <a:gd name="connsiteY3" fmla="*/ 220796 h 593839"/>
                  <a:gd name="connsiteX4" fmla="*/ 1751120 w 1753833"/>
                  <a:gd name="connsiteY4" fmla="*/ 256066 h 593839"/>
                  <a:gd name="connsiteX5" fmla="*/ 1748407 w 1753833"/>
                  <a:gd name="connsiteY5" fmla="*/ 291335 h 593839"/>
                  <a:gd name="connsiteX6" fmla="*/ 1744348 w 1753833"/>
                  <a:gd name="connsiteY6" fmla="*/ 297134 h 593839"/>
                  <a:gd name="connsiteX7" fmla="*/ 1715851 w 1753833"/>
                  <a:gd name="connsiteY7" fmla="*/ 293144 h 593839"/>
                  <a:gd name="connsiteX8" fmla="*/ 1700024 w 1753833"/>
                  <a:gd name="connsiteY8" fmla="*/ 295405 h 593839"/>
                  <a:gd name="connsiteX9" fmla="*/ 1679677 w 1753833"/>
                  <a:gd name="connsiteY9" fmla="*/ 286361 h 593839"/>
                  <a:gd name="connsiteX10" fmla="*/ 1668373 w 1753833"/>
                  <a:gd name="connsiteY10" fmla="*/ 272796 h 593839"/>
                  <a:gd name="connsiteX11" fmla="*/ 1666112 w 1753833"/>
                  <a:gd name="connsiteY11" fmla="*/ 234361 h 593839"/>
                  <a:gd name="connsiteX12" fmla="*/ 1645763 w 1753833"/>
                  <a:gd name="connsiteY12" fmla="*/ 229840 h 593839"/>
                  <a:gd name="connsiteX13" fmla="*/ 1627676 w 1753833"/>
                  <a:gd name="connsiteY13" fmla="*/ 200448 h 593839"/>
                  <a:gd name="connsiteX14" fmla="*/ 1607329 w 1753833"/>
                  <a:gd name="connsiteY14" fmla="*/ 175579 h 593839"/>
                  <a:gd name="connsiteX15" fmla="*/ 1586982 w 1753833"/>
                  <a:gd name="connsiteY15" fmla="*/ 162014 h 593839"/>
                  <a:gd name="connsiteX16" fmla="*/ 1575677 w 1753833"/>
                  <a:gd name="connsiteY16" fmla="*/ 177840 h 593839"/>
                  <a:gd name="connsiteX17" fmla="*/ 1573415 w 1753833"/>
                  <a:gd name="connsiteY17" fmla="*/ 220796 h 593839"/>
                  <a:gd name="connsiteX18" fmla="*/ 1512373 w 1753833"/>
                  <a:gd name="connsiteY18" fmla="*/ 259231 h 593839"/>
                  <a:gd name="connsiteX19" fmla="*/ 1453590 w 1753833"/>
                  <a:gd name="connsiteY19" fmla="*/ 263753 h 593839"/>
                  <a:gd name="connsiteX20" fmla="*/ 1440025 w 1753833"/>
                  <a:gd name="connsiteY20" fmla="*/ 275057 h 593839"/>
                  <a:gd name="connsiteX21" fmla="*/ 1437763 w 1753833"/>
                  <a:gd name="connsiteY21" fmla="*/ 324796 h 593839"/>
                  <a:gd name="connsiteX22" fmla="*/ 1455850 w 1753833"/>
                  <a:gd name="connsiteY22" fmla="*/ 342883 h 593839"/>
                  <a:gd name="connsiteX23" fmla="*/ 1455850 w 1753833"/>
                  <a:gd name="connsiteY23" fmla="*/ 390361 h 593839"/>
                  <a:gd name="connsiteX24" fmla="*/ 1424199 w 1753833"/>
                  <a:gd name="connsiteY24" fmla="*/ 385839 h 593839"/>
                  <a:gd name="connsiteX25" fmla="*/ 1401589 w 1753833"/>
                  <a:gd name="connsiteY25" fmla="*/ 392622 h 593839"/>
                  <a:gd name="connsiteX26" fmla="*/ 1390286 w 1753833"/>
                  <a:gd name="connsiteY26" fmla="*/ 406187 h 593839"/>
                  <a:gd name="connsiteX27" fmla="*/ 1397069 w 1753833"/>
                  <a:gd name="connsiteY27" fmla="*/ 446883 h 593839"/>
                  <a:gd name="connsiteX28" fmla="*/ 1392546 w 1753833"/>
                  <a:gd name="connsiteY28" fmla="*/ 469491 h 593839"/>
                  <a:gd name="connsiteX29" fmla="*/ 1378982 w 1753833"/>
                  <a:gd name="connsiteY29" fmla="*/ 474013 h 593839"/>
                  <a:gd name="connsiteX30" fmla="*/ 1338285 w 1753833"/>
                  <a:gd name="connsiteY30" fmla="*/ 471752 h 593839"/>
                  <a:gd name="connsiteX31" fmla="*/ 1322460 w 1753833"/>
                  <a:gd name="connsiteY31" fmla="*/ 489839 h 593839"/>
                  <a:gd name="connsiteX32" fmla="*/ 1286286 w 1753833"/>
                  <a:gd name="connsiteY32" fmla="*/ 489839 h 593839"/>
                  <a:gd name="connsiteX33" fmla="*/ 1293068 w 1753833"/>
                  <a:gd name="connsiteY33" fmla="*/ 530535 h 593839"/>
                  <a:gd name="connsiteX34" fmla="*/ 1274981 w 1753833"/>
                  <a:gd name="connsiteY34" fmla="*/ 557665 h 593839"/>
                  <a:gd name="connsiteX35" fmla="*/ 1261417 w 1753833"/>
                  <a:gd name="connsiteY35" fmla="*/ 559926 h 593839"/>
                  <a:gd name="connsiteX36" fmla="*/ 1250112 w 1753833"/>
                  <a:gd name="connsiteY36" fmla="*/ 580274 h 593839"/>
                  <a:gd name="connsiteX37" fmla="*/ 1234286 w 1753833"/>
                  <a:gd name="connsiteY37" fmla="*/ 580274 h 593839"/>
                  <a:gd name="connsiteX38" fmla="*/ 1189069 w 1753833"/>
                  <a:gd name="connsiteY38" fmla="*/ 564448 h 593839"/>
                  <a:gd name="connsiteX39" fmla="*/ 1175502 w 1753833"/>
                  <a:gd name="connsiteY39" fmla="*/ 566709 h 593839"/>
                  <a:gd name="connsiteX40" fmla="*/ 1161939 w 1753833"/>
                  <a:gd name="connsiteY40" fmla="*/ 593839 h 593839"/>
                  <a:gd name="connsiteX41" fmla="*/ 1141590 w 1753833"/>
                  <a:gd name="connsiteY41" fmla="*/ 593839 h 593839"/>
                  <a:gd name="connsiteX42" fmla="*/ 1134808 w 1753833"/>
                  <a:gd name="connsiteY42" fmla="*/ 553144 h 593839"/>
                  <a:gd name="connsiteX43" fmla="*/ 1116721 w 1753833"/>
                  <a:gd name="connsiteY43" fmla="*/ 546361 h 593839"/>
                  <a:gd name="connsiteX44" fmla="*/ 1116721 w 1753833"/>
                  <a:gd name="connsiteY44" fmla="*/ 532796 h 593839"/>
                  <a:gd name="connsiteX45" fmla="*/ 1139328 w 1753833"/>
                  <a:gd name="connsiteY45" fmla="*/ 521491 h 593839"/>
                  <a:gd name="connsiteX46" fmla="*/ 1141590 w 1753833"/>
                  <a:gd name="connsiteY46" fmla="*/ 498883 h 593839"/>
                  <a:gd name="connsiteX47" fmla="*/ 1132547 w 1753833"/>
                  <a:gd name="connsiteY47" fmla="*/ 476274 h 593839"/>
                  <a:gd name="connsiteX48" fmla="*/ 1141590 w 1753833"/>
                  <a:gd name="connsiteY48" fmla="*/ 442361 h 593839"/>
                  <a:gd name="connsiteX49" fmla="*/ 1128025 w 1753833"/>
                  <a:gd name="connsiteY49" fmla="*/ 417492 h 593839"/>
                  <a:gd name="connsiteX50" fmla="*/ 1105416 w 1753833"/>
                  <a:gd name="connsiteY50" fmla="*/ 422013 h 593839"/>
                  <a:gd name="connsiteX51" fmla="*/ 1060199 w 1753833"/>
                  <a:gd name="connsiteY51" fmla="*/ 390361 h 593839"/>
                  <a:gd name="connsiteX52" fmla="*/ 1060199 w 1753833"/>
                  <a:gd name="connsiteY52" fmla="*/ 363231 h 593839"/>
                  <a:gd name="connsiteX53" fmla="*/ 1037590 w 1753833"/>
                  <a:gd name="connsiteY53" fmla="*/ 363231 h 593839"/>
                  <a:gd name="connsiteX54" fmla="*/ 1033068 w 1753833"/>
                  <a:gd name="connsiteY54" fmla="*/ 349666 h 593839"/>
                  <a:gd name="connsiteX55" fmla="*/ 1030807 w 1753833"/>
                  <a:gd name="connsiteY55" fmla="*/ 336100 h 593839"/>
                  <a:gd name="connsiteX56" fmla="*/ 1021763 w 1753833"/>
                  <a:gd name="connsiteY56" fmla="*/ 252448 h 593839"/>
                  <a:gd name="connsiteX57" fmla="*/ 1012720 w 1753833"/>
                  <a:gd name="connsiteY57" fmla="*/ 236622 h 593839"/>
                  <a:gd name="connsiteX58" fmla="*/ 1010460 w 1753833"/>
                  <a:gd name="connsiteY58" fmla="*/ 209492 h 593839"/>
                  <a:gd name="connsiteX59" fmla="*/ 958459 w 1753833"/>
                  <a:gd name="connsiteY59" fmla="*/ 204970 h 593839"/>
                  <a:gd name="connsiteX60" fmla="*/ 947155 w 1753833"/>
                  <a:gd name="connsiteY60" fmla="*/ 195927 h 593839"/>
                  <a:gd name="connsiteX61" fmla="*/ 811503 w 1753833"/>
                  <a:gd name="connsiteY61" fmla="*/ 243405 h 593839"/>
                  <a:gd name="connsiteX62" fmla="*/ 795676 w 1753833"/>
                  <a:gd name="connsiteY62" fmla="*/ 275057 h 593839"/>
                  <a:gd name="connsiteX63" fmla="*/ 791156 w 1753833"/>
                  <a:gd name="connsiteY63" fmla="*/ 315753 h 593839"/>
                  <a:gd name="connsiteX64" fmla="*/ 748199 w 1753833"/>
                  <a:gd name="connsiteY64" fmla="*/ 338361 h 593839"/>
                  <a:gd name="connsiteX65" fmla="*/ 732372 w 1753833"/>
                  <a:gd name="connsiteY65" fmla="*/ 345144 h 593839"/>
                  <a:gd name="connsiteX66" fmla="*/ 707503 w 1753833"/>
                  <a:gd name="connsiteY66" fmla="*/ 370013 h 593839"/>
                  <a:gd name="connsiteX67" fmla="*/ 714285 w 1753833"/>
                  <a:gd name="connsiteY67" fmla="*/ 403926 h 593839"/>
                  <a:gd name="connsiteX68" fmla="*/ 707503 w 1753833"/>
                  <a:gd name="connsiteY68" fmla="*/ 417492 h 593839"/>
                  <a:gd name="connsiteX69" fmla="*/ 714285 w 1753833"/>
                  <a:gd name="connsiteY69" fmla="*/ 437839 h 593839"/>
                  <a:gd name="connsiteX70" fmla="*/ 691678 w 1753833"/>
                  <a:gd name="connsiteY70" fmla="*/ 455926 h 593839"/>
                  <a:gd name="connsiteX71" fmla="*/ 684895 w 1753833"/>
                  <a:gd name="connsiteY71" fmla="*/ 431057 h 593839"/>
                  <a:gd name="connsiteX72" fmla="*/ 660024 w 1753833"/>
                  <a:gd name="connsiteY72" fmla="*/ 415231 h 593839"/>
                  <a:gd name="connsiteX73" fmla="*/ 648721 w 1753833"/>
                  <a:gd name="connsiteY73" fmla="*/ 424274 h 593839"/>
                  <a:gd name="connsiteX74" fmla="*/ 617068 w 1753833"/>
                  <a:gd name="connsiteY74" fmla="*/ 422013 h 593839"/>
                  <a:gd name="connsiteX75" fmla="*/ 594460 w 1753833"/>
                  <a:gd name="connsiteY75" fmla="*/ 442361 h 593839"/>
                  <a:gd name="connsiteX76" fmla="*/ 556026 w 1753833"/>
                  <a:gd name="connsiteY76" fmla="*/ 449144 h 593839"/>
                  <a:gd name="connsiteX77" fmla="*/ 524372 w 1753833"/>
                  <a:gd name="connsiteY77" fmla="*/ 444622 h 593839"/>
                  <a:gd name="connsiteX78" fmla="*/ 501765 w 1753833"/>
                  <a:gd name="connsiteY78" fmla="*/ 444622 h 593839"/>
                  <a:gd name="connsiteX79" fmla="*/ 472373 w 1753833"/>
                  <a:gd name="connsiteY79" fmla="*/ 480796 h 593839"/>
                  <a:gd name="connsiteX80" fmla="*/ 472373 w 1753833"/>
                  <a:gd name="connsiteY80" fmla="*/ 498883 h 593839"/>
                  <a:gd name="connsiteX81" fmla="*/ 456548 w 1753833"/>
                  <a:gd name="connsiteY81" fmla="*/ 503404 h 593839"/>
                  <a:gd name="connsiteX82" fmla="*/ 390982 w 1753833"/>
                  <a:gd name="connsiteY82" fmla="*/ 474013 h 593839"/>
                  <a:gd name="connsiteX83" fmla="*/ 406807 w 1753833"/>
                  <a:gd name="connsiteY83" fmla="*/ 449144 h 593839"/>
                  <a:gd name="connsiteX84" fmla="*/ 404547 w 1753833"/>
                  <a:gd name="connsiteY84" fmla="*/ 435578 h 593839"/>
                  <a:gd name="connsiteX85" fmla="*/ 418112 w 1753833"/>
                  <a:gd name="connsiteY85" fmla="*/ 410709 h 593839"/>
                  <a:gd name="connsiteX86" fmla="*/ 415850 w 1753833"/>
                  <a:gd name="connsiteY86" fmla="*/ 385839 h 593839"/>
                  <a:gd name="connsiteX87" fmla="*/ 404547 w 1753833"/>
                  <a:gd name="connsiteY87" fmla="*/ 385839 h 593839"/>
                  <a:gd name="connsiteX88" fmla="*/ 395503 w 1753833"/>
                  <a:gd name="connsiteY88" fmla="*/ 372274 h 593839"/>
                  <a:gd name="connsiteX89" fmla="*/ 384200 w 1753833"/>
                  <a:gd name="connsiteY89" fmla="*/ 372274 h 593839"/>
                  <a:gd name="connsiteX90" fmla="*/ 381938 w 1753833"/>
                  <a:gd name="connsiteY90" fmla="*/ 358709 h 593839"/>
                  <a:gd name="connsiteX91" fmla="*/ 361590 w 1753833"/>
                  <a:gd name="connsiteY91" fmla="*/ 356448 h 593839"/>
                  <a:gd name="connsiteX92" fmla="*/ 345764 w 1753833"/>
                  <a:gd name="connsiteY92" fmla="*/ 370013 h 593839"/>
                  <a:gd name="connsiteX93" fmla="*/ 291503 w 1753833"/>
                  <a:gd name="connsiteY93" fmla="*/ 347405 h 593839"/>
                  <a:gd name="connsiteX94" fmla="*/ 268895 w 1753833"/>
                  <a:gd name="connsiteY94" fmla="*/ 363231 h 593839"/>
                  <a:gd name="connsiteX95" fmla="*/ 244024 w 1753833"/>
                  <a:gd name="connsiteY95" fmla="*/ 356448 h 593839"/>
                  <a:gd name="connsiteX96" fmla="*/ 237243 w 1753833"/>
                  <a:gd name="connsiteY96" fmla="*/ 390361 h 593839"/>
                  <a:gd name="connsiteX97" fmla="*/ 248548 w 1753833"/>
                  <a:gd name="connsiteY97" fmla="*/ 406187 h 593839"/>
                  <a:gd name="connsiteX98" fmla="*/ 248548 w 1753833"/>
                  <a:gd name="connsiteY98" fmla="*/ 426535 h 593839"/>
                  <a:gd name="connsiteX99" fmla="*/ 230461 w 1753833"/>
                  <a:gd name="connsiteY99" fmla="*/ 449144 h 593839"/>
                  <a:gd name="connsiteX100" fmla="*/ 180720 w 1753833"/>
                  <a:gd name="connsiteY100" fmla="*/ 516970 h 593839"/>
                  <a:gd name="connsiteX101" fmla="*/ 167156 w 1753833"/>
                  <a:gd name="connsiteY101" fmla="*/ 530535 h 593839"/>
                  <a:gd name="connsiteX102" fmla="*/ 162633 w 1753833"/>
                  <a:gd name="connsiteY102" fmla="*/ 541839 h 593839"/>
                  <a:gd name="connsiteX103" fmla="*/ 133243 w 1753833"/>
                  <a:gd name="connsiteY103" fmla="*/ 557665 h 593839"/>
                  <a:gd name="connsiteX104" fmla="*/ 115156 w 1753833"/>
                  <a:gd name="connsiteY104" fmla="*/ 539578 h 593839"/>
                  <a:gd name="connsiteX105" fmla="*/ 128721 w 1753833"/>
                  <a:gd name="connsiteY105" fmla="*/ 514709 h 593839"/>
                  <a:gd name="connsiteX106" fmla="*/ 99329 w 1753833"/>
                  <a:gd name="connsiteY106" fmla="*/ 474013 h 593839"/>
                  <a:gd name="connsiteX107" fmla="*/ 99329 w 1753833"/>
                  <a:gd name="connsiteY107" fmla="*/ 406187 h 593839"/>
                  <a:gd name="connsiteX108" fmla="*/ 74460 w 1753833"/>
                  <a:gd name="connsiteY108" fmla="*/ 388100 h 593839"/>
                  <a:gd name="connsiteX109" fmla="*/ 67678 w 1753833"/>
                  <a:gd name="connsiteY109" fmla="*/ 367753 h 593839"/>
                  <a:gd name="connsiteX110" fmla="*/ 85765 w 1753833"/>
                  <a:gd name="connsiteY110" fmla="*/ 360970 h 593839"/>
                  <a:gd name="connsiteX111" fmla="*/ 85765 w 1753833"/>
                  <a:gd name="connsiteY111" fmla="*/ 336100 h 593839"/>
                  <a:gd name="connsiteX112" fmla="*/ 72198 w 1753833"/>
                  <a:gd name="connsiteY112" fmla="*/ 313492 h 593839"/>
                  <a:gd name="connsiteX113" fmla="*/ 26981 w 1753833"/>
                  <a:gd name="connsiteY113" fmla="*/ 304448 h 593839"/>
                  <a:gd name="connsiteX114" fmla="*/ 0 w 1753833"/>
                  <a:gd name="connsiteY114" fmla="*/ 267831 h 593839"/>
                  <a:gd name="connsiteX115" fmla="*/ 1547 w 1753833"/>
                  <a:gd name="connsiteY115" fmla="*/ 268274 h 593839"/>
                  <a:gd name="connsiteX116" fmla="*/ 191460 w 1753833"/>
                  <a:gd name="connsiteY116" fmla="*/ 195362 h 593839"/>
                  <a:gd name="connsiteX117" fmla="*/ 213503 w 1753833"/>
                  <a:gd name="connsiteY117" fmla="*/ 169926 h 593839"/>
                  <a:gd name="connsiteX118" fmla="*/ 260982 w 1753833"/>
                  <a:gd name="connsiteY118" fmla="*/ 171623 h 593839"/>
                  <a:gd name="connsiteX119" fmla="*/ 322025 w 1753833"/>
                  <a:gd name="connsiteY119" fmla="*/ 137710 h 593839"/>
                  <a:gd name="connsiteX120" fmla="*/ 330503 w 1753833"/>
                  <a:gd name="connsiteY120" fmla="*/ 125840 h 593839"/>
                  <a:gd name="connsiteX121" fmla="*/ 344069 w 1753833"/>
                  <a:gd name="connsiteY121" fmla="*/ 119057 h 593839"/>
                  <a:gd name="connsiteX122" fmla="*/ 353955 w 1753833"/>
                  <a:gd name="connsiteY122" fmla="*/ 109962 h 593839"/>
                  <a:gd name="connsiteX123" fmla="*/ 1209333 w 1753833"/>
                  <a:gd name="connsiteY123" fmla="*/ 25263 h 593839"/>
                  <a:gd name="connsiteX0" fmla="*/ 1737141 w 1753833"/>
                  <a:gd name="connsiteY0" fmla="*/ 0 h 483877"/>
                  <a:gd name="connsiteX1" fmla="*/ 1753833 w 1753833"/>
                  <a:gd name="connsiteY1" fmla="*/ 62000 h 483877"/>
                  <a:gd name="connsiteX2" fmla="*/ 1753833 w 1753833"/>
                  <a:gd name="connsiteY2" fmla="*/ 86417 h 483877"/>
                  <a:gd name="connsiteX3" fmla="*/ 1748407 w 1753833"/>
                  <a:gd name="connsiteY3" fmla="*/ 110834 h 483877"/>
                  <a:gd name="connsiteX4" fmla="*/ 1751120 w 1753833"/>
                  <a:gd name="connsiteY4" fmla="*/ 146104 h 483877"/>
                  <a:gd name="connsiteX5" fmla="*/ 1748407 w 1753833"/>
                  <a:gd name="connsiteY5" fmla="*/ 181373 h 483877"/>
                  <a:gd name="connsiteX6" fmla="*/ 1744348 w 1753833"/>
                  <a:gd name="connsiteY6" fmla="*/ 187172 h 483877"/>
                  <a:gd name="connsiteX7" fmla="*/ 1715851 w 1753833"/>
                  <a:gd name="connsiteY7" fmla="*/ 183182 h 483877"/>
                  <a:gd name="connsiteX8" fmla="*/ 1700024 w 1753833"/>
                  <a:gd name="connsiteY8" fmla="*/ 185443 h 483877"/>
                  <a:gd name="connsiteX9" fmla="*/ 1679677 w 1753833"/>
                  <a:gd name="connsiteY9" fmla="*/ 176399 h 483877"/>
                  <a:gd name="connsiteX10" fmla="*/ 1668373 w 1753833"/>
                  <a:gd name="connsiteY10" fmla="*/ 162834 h 483877"/>
                  <a:gd name="connsiteX11" fmla="*/ 1666112 w 1753833"/>
                  <a:gd name="connsiteY11" fmla="*/ 124399 h 483877"/>
                  <a:gd name="connsiteX12" fmla="*/ 1645763 w 1753833"/>
                  <a:gd name="connsiteY12" fmla="*/ 119878 h 483877"/>
                  <a:gd name="connsiteX13" fmla="*/ 1627676 w 1753833"/>
                  <a:gd name="connsiteY13" fmla="*/ 90486 h 483877"/>
                  <a:gd name="connsiteX14" fmla="*/ 1607329 w 1753833"/>
                  <a:gd name="connsiteY14" fmla="*/ 65617 h 483877"/>
                  <a:gd name="connsiteX15" fmla="*/ 1586982 w 1753833"/>
                  <a:gd name="connsiteY15" fmla="*/ 52052 h 483877"/>
                  <a:gd name="connsiteX16" fmla="*/ 1575677 w 1753833"/>
                  <a:gd name="connsiteY16" fmla="*/ 67878 h 483877"/>
                  <a:gd name="connsiteX17" fmla="*/ 1573415 w 1753833"/>
                  <a:gd name="connsiteY17" fmla="*/ 110834 h 483877"/>
                  <a:gd name="connsiteX18" fmla="*/ 1512373 w 1753833"/>
                  <a:gd name="connsiteY18" fmla="*/ 149269 h 483877"/>
                  <a:gd name="connsiteX19" fmla="*/ 1453590 w 1753833"/>
                  <a:gd name="connsiteY19" fmla="*/ 153791 h 483877"/>
                  <a:gd name="connsiteX20" fmla="*/ 1440025 w 1753833"/>
                  <a:gd name="connsiteY20" fmla="*/ 165095 h 483877"/>
                  <a:gd name="connsiteX21" fmla="*/ 1437763 w 1753833"/>
                  <a:gd name="connsiteY21" fmla="*/ 214834 h 483877"/>
                  <a:gd name="connsiteX22" fmla="*/ 1455850 w 1753833"/>
                  <a:gd name="connsiteY22" fmla="*/ 232921 h 483877"/>
                  <a:gd name="connsiteX23" fmla="*/ 1455850 w 1753833"/>
                  <a:gd name="connsiteY23" fmla="*/ 280399 h 483877"/>
                  <a:gd name="connsiteX24" fmla="*/ 1424199 w 1753833"/>
                  <a:gd name="connsiteY24" fmla="*/ 275877 h 483877"/>
                  <a:gd name="connsiteX25" fmla="*/ 1401589 w 1753833"/>
                  <a:gd name="connsiteY25" fmla="*/ 282660 h 483877"/>
                  <a:gd name="connsiteX26" fmla="*/ 1390286 w 1753833"/>
                  <a:gd name="connsiteY26" fmla="*/ 296225 h 483877"/>
                  <a:gd name="connsiteX27" fmla="*/ 1397069 w 1753833"/>
                  <a:gd name="connsiteY27" fmla="*/ 336921 h 483877"/>
                  <a:gd name="connsiteX28" fmla="*/ 1392546 w 1753833"/>
                  <a:gd name="connsiteY28" fmla="*/ 359529 h 483877"/>
                  <a:gd name="connsiteX29" fmla="*/ 1378982 w 1753833"/>
                  <a:gd name="connsiteY29" fmla="*/ 364051 h 483877"/>
                  <a:gd name="connsiteX30" fmla="*/ 1338285 w 1753833"/>
                  <a:gd name="connsiteY30" fmla="*/ 361790 h 483877"/>
                  <a:gd name="connsiteX31" fmla="*/ 1322460 w 1753833"/>
                  <a:gd name="connsiteY31" fmla="*/ 379877 h 483877"/>
                  <a:gd name="connsiteX32" fmla="*/ 1286286 w 1753833"/>
                  <a:gd name="connsiteY32" fmla="*/ 379877 h 483877"/>
                  <a:gd name="connsiteX33" fmla="*/ 1293068 w 1753833"/>
                  <a:gd name="connsiteY33" fmla="*/ 420573 h 483877"/>
                  <a:gd name="connsiteX34" fmla="*/ 1274981 w 1753833"/>
                  <a:gd name="connsiteY34" fmla="*/ 447703 h 483877"/>
                  <a:gd name="connsiteX35" fmla="*/ 1261417 w 1753833"/>
                  <a:gd name="connsiteY35" fmla="*/ 449964 h 483877"/>
                  <a:gd name="connsiteX36" fmla="*/ 1250112 w 1753833"/>
                  <a:gd name="connsiteY36" fmla="*/ 470312 h 483877"/>
                  <a:gd name="connsiteX37" fmla="*/ 1234286 w 1753833"/>
                  <a:gd name="connsiteY37" fmla="*/ 470312 h 483877"/>
                  <a:gd name="connsiteX38" fmla="*/ 1189069 w 1753833"/>
                  <a:gd name="connsiteY38" fmla="*/ 454486 h 483877"/>
                  <a:gd name="connsiteX39" fmla="*/ 1175502 w 1753833"/>
                  <a:gd name="connsiteY39" fmla="*/ 456747 h 483877"/>
                  <a:gd name="connsiteX40" fmla="*/ 1161939 w 1753833"/>
                  <a:gd name="connsiteY40" fmla="*/ 483877 h 483877"/>
                  <a:gd name="connsiteX41" fmla="*/ 1141590 w 1753833"/>
                  <a:gd name="connsiteY41" fmla="*/ 483877 h 483877"/>
                  <a:gd name="connsiteX42" fmla="*/ 1134808 w 1753833"/>
                  <a:gd name="connsiteY42" fmla="*/ 443182 h 483877"/>
                  <a:gd name="connsiteX43" fmla="*/ 1116721 w 1753833"/>
                  <a:gd name="connsiteY43" fmla="*/ 436399 h 483877"/>
                  <a:gd name="connsiteX44" fmla="*/ 1116721 w 1753833"/>
                  <a:gd name="connsiteY44" fmla="*/ 422834 h 483877"/>
                  <a:gd name="connsiteX45" fmla="*/ 1139328 w 1753833"/>
                  <a:gd name="connsiteY45" fmla="*/ 411529 h 483877"/>
                  <a:gd name="connsiteX46" fmla="*/ 1141590 w 1753833"/>
                  <a:gd name="connsiteY46" fmla="*/ 388921 h 483877"/>
                  <a:gd name="connsiteX47" fmla="*/ 1132547 w 1753833"/>
                  <a:gd name="connsiteY47" fmla="*/ 366312 h 483877"/>
                  <a:gd name="connsiteX48" fmla="*/ 1141590 w 1753833"/>
                  <a:gd name="connsiteY48" fmla="*/ 332399 h 483877"/>
                  <a:gd name="connsiteX49" fmla="*/ 1128025 w 1753833"/>
                  <a:gd name="connsiteY49" fmla="*/ 307530 h 483877"/>
                  <a:gd name="connsiteX50" fmla="*/ 1105416 w 1753833"/>
                  <a:gd name="connsiteY50" fmla="*/ 312051 h 483877"/>
                  <a:gd name="connsiteX51" fmla="*/ 1060199 w 1753833"/>
                  <a:gd name="connsiteY51" fmla="*/ 280399 h 483877"/>
                  <a:gd name="connsiteX52" fmla="*/ 1060199 w 1753833"/>
                  <a:gd name="connsiteY52" fmla="*/ 253269 h 483877"/>
                  <a:gd name="connsiteX53" fmla="*/ 1037590 w 1753833"/>
                  <a:gd name="connsiteY53" fmla="*/ 253269 h 483877"/>
                  <a:gd name="connsiteX54" fmla="*/ 1033068 w 1753833"/>
                  <a:gd name="connsiteY54" fmla="*/ 239704 h 483877"/>
                  <a:gd name="connsiteX55" fmla="*/ 1030807 w 1753833"/>
                  <a:gd name="connsiteY55" fmla="*/ 226138 h 483877"/>
                  <a:gd name="connsiteX56" fmla="*/ 1021763 w 1753833"/>
                  <a:gd name="connsiteY56" fmla="*/ 142486 h 483877"/>
                  <a:gd name="connsiteX57" fmla="*/ 1012720 w 1753833"/>
                  <a:gd name="connsiteY57" fmla="*/ 126660 h 483877"/>
                  <a:gd name="connsiteX58" fmla="*/ 1010460 w 1753833"/>
                  <a:gd name="connsiteY58" fmla="*/ 99530 h 483877"/>
                  <a:gd name="connsiteX59" fmla="*/ 958459 w 1753833"/>
                  <a:gd name="connsiteY59" fmla="*/ 95008 h 483877"/>
                  <a:gd name="connsiteX60" fmla="*/ 947155 w 1753833"/>
                  <a:gd name="connsiteY60" fmla="*/ 85965 h 483877"/>
                  <a:gd name="connsiteX61" fmla="*/ 811503 w 1753833"/>
                  <a:gd name="connsiteY61" fmla="*/ 133443 h 483877"/>
                  <a:gd name="connsiteX62" fmla="*/ 795676 w 1753833"/>
                  <a:gd name="connsiteY62" fmla="*/ 165095 h 483877"/>
                  <a:gd name="connsiteX63" fmla="*/ 791156 w 1753833"/>
                  <a:gd name="connsiteY63" fmla="*/ 205791 h 483877"/>
                  <a:gd name="connsiteX64" fmla="*/ 748199 w 1753833"/>
                  <a:gd name="connsiteY64" fmla="*/ 228399 h 483877"/>
                  <a:gd name="connsiteX65" fmla="*/ 732372 w 1753833"/>
                  <a:gd name="connsiteY65" fmla="*/ 235182 h 483877"/>
                  <a:gd name="connsiteX66" fmla="*/ 707503 w 1753833"/>
                  <a:gd name="connsiteY66" fmla="*/ 260051 h 483877"/>
                  <a:gd name="connsiteX67" fmla="*/ 714285 w 1753833"/>
                  <a:gd name="connsiteY67" fmla="*/ 293964 h 483877"/>
                  <a:gd name="connsiteX68" fmla="*/ 707503 w 1753833"/>
                  <a:gd name="connsiteY68" fmla="*/ 307530 h 483877"/>
                  <a:gd name="connsiteX69" fmla="*/ 714285 w 1753833"/>
                  <a:gd name="connsiteY69" fmla="*/ 327877 h 483877"/>
                  <a:gd name="connsiteX70" fmla="*/ 691678 w 1753833"/>
                  <a:gd name="connsiteY70" fmla="*/ 345964 h 483877"/>
                  <a:gd name="connsiteX71" fmla="*/ 684895 w 1753833"/>
                  <a:gd name="connsiteY71" fmla="*/ 321095 h 483877"/>
                  <a:gd name="connsiteX72" fmla="*/ 660024 w 1753833"/>
                  <a:gd name="connsiteY72" fmla="*/ 305269 h 483877"/>
                  <a:gd name="connsiteX73" fmla="*/ 648721 w 1753833"/>
                  <a:gd name="connsiteY73" fmla="*/ 314312 h 483877"/>
                  <a:gd name="connsiteX74" fmla="*/ 617068 w 1753833"/>
                  <a:gd name="connsiteY74" fmla="*/ 312051 h 483877"/>
                  <a:gd name="connsiteX75" fmla="*/ 594460 w 1753833"/>
                  <a:gd name="connsiteY75" fmla="*/ 332399 h 483877"/>
                  <a:gd name="connsiteX76" fmla="*/ 556026 w 1753833"/>
                  <a:gd name="connsiteY76" fmla="*/ 339182 h 483877"/>
                  <a:gd name="connsiteX77" fmla="*/ 524372 w 1753833"/>
                  <a:gd name="connsiteY77" fmla="*/ 334660 h 483877"/>
                  <a:gd name="connsiteX78" fmla="*/ 501765 w 1753833"/>
                  <a:gd name="connsiteY78" fmla="*/ 334660 h 483877"/>
                  <a:gd name="connsiteX79" fmla="*/ 472373 w 1753833"/>
                  <a:gd name="connsiteY79" fmla="*/ 370834 h 483877"/>
                  <a:gd name="connsiteX80" fmla="*/ 472373 w 1753833"/>
                  <a:gd name="connsiteY80" fmla="*/ 388921 h 483877"/>
                  <a:gd name="connsiteX81" fmla="*/ 456548 w 1753833"/>
                  <a:gd name="connsiteY81" fmla="*/ 393442 h 483877"/>
                  <a:gd name="connsiteX82" fmla="*/ 390982 w 1753833"/>
                  <a:gd name="connsiteY82" fmla="*/ 364051 h 483877"/>
                  <a:gd name="connsiteX83" fmla="*/ 406807 w 1753833"/>
                  <a:gd name="connsiteY83" fmla="*/ 339182 h 483877"/>
                  <a:gd name="connsiteX84" fmla="*/ 404547 w 1753833"/>
                  <a:gd name="connsiteY84" fmla="*/ 325616 h 483877"/>
                  <a:gd name="connsiteX85" fmla="*/ 418112 w 1753833"/>
                  <a:gd name="connsiteY85" fmla="*/ 300747 h 483877"/>
                  <a:gd name="connsiteX86" fmla="*/ 415850 w 1753833"/>
                  <a:gd name="connsiteY86" fmla="*/ 275877 h 483877"/>
                  <a:gd name="connsiteX87" fmla="*/ 404547 w 1753833"/>
                  <a:gd name="connsiteY87" fmla="*/ 275877 h 483877"/>
                  <a:gd name="connsiteX88" fmla="*/ 395503 w 1753833"/>
                  <a:gd name="connsiteY88" fmla="*/ 262312 h 483877"/>
                  <a:gd name="connsiteX89" fmla="*/ 384200 w 1753833"/>
                  <a:gd name="connsiteY89" fmla="*/ 262312 h 483877"/>
                  <a:gd name="connsiteX90" fmla="*/ 381938 w 1753833"/>
                  <a:gd name="connsiteY90" fmla="*/ 248747 h 483877"/>
                  <a:gd name="connsiteX91" fmla="*/ 361590 w 1753833"/>
                  <a:gd name="connsiteY91" fmla="*/ 246486 h 483877"/>
                  <a:gd name="connsiteX92" fmla="*/ 345764 w 1753833"/>
                  <a:gd name="connsiteY92" fmla="*/ 260051 h 483877"/>
                  <a:gd name="connsiteX93" fmla="*/ 291503 w 1753833"/>
                  <a:gd name="connsiteY93" fmla="*/ 237443 h 483877"/>
                  <a:gd name="connsiteX94" fmla="*/ 268895 w 1753833"/>
                  <a:gd name="connsiteY94" fmla="*/ 253269 h 483877"/>
                  <a:gd name="connsiteX95" fmla="*/ 244024 w 1753833"/>
                  <a:gd name="connsiteY95" fmla="*/ 246486 h 483877"/>
                  <a:gd name="connsiteX96" fmla="*/ 237243 w 1753833"/>
                  <a:gd name="connsiteY96" fmla="*/ 280399 h 483877"/>
                  <a:gd name="connsiteX97" fmla="*/ 248548 w 1753833"/>
                  <a:gd name="connsiteY97" fmla="*/ 296225 h 483877"/>
                  <a:gd name="connsiteX98" fmla="*/ 248548 w 1753833"/>
                  <a:gd name="connsiteY98" fmla="*/ 316573 h 483877"/>
                  <a:gd name="connsiteX99" fmla="*/ 230461 w 1753833"/>
                  <a:gd name="connsiteY99" fmla="*/ 339182 h 483877"/>
                  <a:gd name="connsiteX100" fmla="*/ 180720 w 1753833"/>
                  <a:gd name="connsiteY100" fmla="*/ 407008 h 483877"/>
                  <a:gd name="connsiteX101" fmla="*/ 167156 w 1753833"/>
                  <a:gd name="connsiteY101" fmla="*/ 420573 h 483877"/>
                  <a:gd name="connsiteX102" fmla="*/ 162633 w 1753833"/>
                  <a:gd name="connsiteY102" fmla="*/ 431877 h 483877"/>
                  <a:gd name="connsiteX103" fmla="*/ 133243 w 1753833"/>
                  <a:gd name="connsiteY103" fmla="*/ 447703 h 483877"/>
                  <a:gd name="connsiteX104" fmla="*/ 115156 w 1753833"/>
                  <a:gd name="connsiteY104" fmla="*/ 429616 h 483877"/>
                  <a:gd name="connsiteX105" fmla="*/ 128721 w 1753833"/>
                  <a:gd name="connsiteY105" fmla="*/ 404747 h 483877"/>
                  <a:gd name="connsiteX106" fmla="*/ 99329 w 1753833"/>
                  <a:gd name="connsiteY106" fmla="*/ 364051 h 483877"/>
                  <a:gd name="connsiteX107" fmla="*/ 99329 w 1753833"/>
                  <a:gd name="connsiteY107" fmla="*/ 296225 h 483877"/>
                  <a:gd name="connsiteX108" fmla="*/ 74460 w 1753833"/>
                  <a:gd name="connsiteY108" fmla="*/ 278138 h 483877"/>
                  <a:gd name="connsiteX109" fmla="*/ 67678 w 1753833"/>
                  <a:gd name="connsiteY109" fmla="*/ 257791 h 483877"/>
                  <a:gd name="connsiteX110" fmla="*/ 85765 w 1753833"/>
                  <a:gd name="connsiteY110" fmla="*/ 251008 h 483877"/>
                  <a:gd name="connsiteX111" fmla="*/ 85765 w 1753833"/>
                  <a:gd name="connsiteY111" fmla="*/ 226138 h 483877"/>
                  <a:gd name="connsiteX112" fmla="*/ 72198 w 1753833"/>
                  <a:gd name="connsiteY112" fmla="*/ 203530 h 483877"/>
                  <a:gd name="connsiteX113" fmla="*/ 26981 w 1753833"/>
                  <a:gd name="connsiteY113" fmla="*/ 194486 h 483877"/>
                  <a:gd name="connsiteX114" fmla="*/ 0 w 1753833"/>
                  <a:gd name="connsiteY114" fmla="*/ 157869 h 483877"/>
                  <a:gd name="connsiteX115" fmla="*/ 1547 w 1753833"/>
                  <a:gd name="connsiteY115" fmla="*/ 158312 h 483877"/>
                  <a:gd name="connsiteX116" fmla="*/ 191460 w 1753833"/>
                  <a:gd name="connsiteY116" fmla="*/ 85400 h 483877"/>
                  <a:gd name="connsiteX117" fmla="*/ 213503 w 1753833"/>
                  <a:gd name="connsiteY117" fmla="*/ 59964 h 483877"/>
                  <a:gd name="connsiteX118" fmla="*/ 260982 w 1753833"/>
                  <a:gd name="connsiteY118" fmla="*/ 61661 h 483877"/>
                  <a:gd name="connsiteX119" fmla="*/ 322025 w 1753833"/>
                  <a:gd name="connsiteY119" fmla="*/ 27748 h 483877"/>
                  <a:gd name="connsiteX120" fmla="*/ 330503 w 1753833"/>
                  <a:gd name="connsiteY120" fmla="*/ 15878 h 483877"/>
                  <a:gd name="connsiteX121" fmla="*/ 344069 w 1753833"/>
                  <a:gd name="connsiteY121" fmla="*/ 9095 h 483877"/>
                  <a:gd name="connsiteX122" fmla="*/ 353955 w 1753833"/>
                  <a:gd name="connsiteY122" fmla="*/ 0 h 483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</a:cxnLst>
                <a:rect l="l" t="t" r="r" b="b"/>
                <a:pathLst>
                  <a:path w="1753833" h="483877">
                    <a:moveTo>
                      <a:pt x="1737141" y="0"/>
                    </a:moveTo>
                    <a:lnTo>
                      <a:pt x="1753833" y="62000"/>
                    </a:lnTo>
                    <a:lnTo>
                      <a:pt x="1753833" y="86417"/>
                    </a:lnTo>
                    <a:lnTo>
                      <a:pt x="1748407" y="110834"/>
                    </a:lnTo>
                    <a:lnTo>
                      <a:pt x="1751120" y="146104"/>
                    </a:lnTo>
                    <a:lnTo>
                      <a:pt x="1748407" y="181373"/>
                    </a:lnTo>
                    <a:lnTo>
                      <a:pt x="1744348" y="187172"/>
                    </a:lnTo>
                    <a:lnTo>
                      <a:pt x="1715851" y="183182"/>
                    </a:lnTo>
                    <a:lnTo>
                      <a:pt x="1700024" y="185443"/>
                    </a:lnTo>
                    <a:lnTo>
                      <a:pt x="1679677" y="176399"/>
                    </a:lnTo>
                    <a:lnTo>
                      <a:pt x="1668373" y="162834"/>
                    </a:lnTo>
                    <a:lnTo>
                      <a:pt x="1666112" y="124399"/>
                    </a:lnTo>
                    <a:lnTo>
                      <a:pt x="1645763" y="119878"/>
                    </a:lnTo>
                    <a:lnTo>
                      <a:pt x="1627676" y="90486"/>
                    </a:lnTo>
                    <a:lnTo>
                      <a:pt x="1607329" y="65617"/>
                    </a:lnTo>
                    <a:lnTo>
                      <a:pt x="1586982" y="52052"/>
                    </a:lnTo>
                    <a:lnTo>
                      <a:pt x="1575677" y="67878"/>
                    </a:lnTo>
                    <a:lnTo>
                      <a:pt x="1573415" y="110834"/>
                    </a:lnTo>
                    <a:lnTo>
                      <a:pt x="1512373" y="149269"/>
                    </a:lnTo>
                    <a:lnTo>
                      <a:pt x="1453590" y="153791"/>
                    </a:lnTo>
                    <a:lnTo>
                      <a:pt x="1440025" y="165095"/>
                    </a:lnTo>
                    <a:lnTo>
                      <a:pt x="1437763" y="214834"/>
                    </a:lnTo>
                    <a:lnTo>
                      <a:pt x="1455850" y="232921"/>
                    </a:lnTo>
                    <a:lnTo>
                      <a:pt x="1455850" y="280399"/>
                    </a:lnTo>
                    <a:lnTo>
                      <a:pt x="1424199" y="275877"/>
                    </a:lnTo>
                    <a:lnTo>
                      <a:pt x="1401589" y="282660"/>
                    </a:lnTo>
                    <a:lnTo>
                      <a:pt x="1390286" y="296225"/>
                    </a:lnTo>
                    <a:lnTo>
                      <a:pt x="1397069" y="336921"/>
                    </a:lnTo>
                    <a:lnTo>
                      <a:pt x="1392546" y="359529"/>
                    </a:lnTo>
                    <a:lnTo>
                      <a:pt x="1378982" y="364051"/>
                    </a:lnTo>
                    <a:lnTo>
                      <a:pt x="1338285" y="361790"/>
                    </a:lnTo>
                    <a:lnTo>
                      <a:pt x="1322460" y="379877"/>
                    </a:lnTo>
                    <a:lnTo>
                      <a:pt x="1286286" y="379877"/>
                    </a:lnTo>
                    <a:lnTo>
                      <a:pt x="1293068" y="420573"/>
                    </a:lnTo>
                    <a:lnTo>
                      <a:pt x="1274981" y="447703"/>
                    </a:lnTo>
                    <a:lnTo>
                      <a:pt x="1261417" y="449964"/>
                    </a:lnTo>
                    <a:lnTo>
                      <a:pt x="1250112" y="470312"/>
                    </a:lnTo>
                    <a:lnTo>
                      <a:pt x="1234286" y="470312"/>
                    </a:lnTo>
                    <a:lnTo>
                      <a:pt x="1189069" y="454486"/>
                    </a:lnTo>
                    <a:lnTo>
                      <a:pt x="1175502" y="456747"/>
                    </a:lnTo>
                    <a:lnTo>
                      <a:pt x="1161939" y="483877"/>
                    </a:lnTo>
                    <a:lnTo>
                      <a:pt x="1141590" y="483877"/>
                    </a:lnTo>
                    <a:lnTo>
                      <a:pt x="1134808" y="443182"/>
                    </a:lnTo>
                    <a:lnTo>
                      <a:pt x="1116721" y="436399"/>
                    </a:lnTo>
                    <a:lnTo>
                      <a:pt x="1116721" y="422834"/>
                    </a:lnTo>
                    <a:lnTo>
                      <a:pt x="1139328" y="411529"/>
                    </a:lnTo>
                    <a:lnTo>
                      <a:pt x="1141590" y="388921"/>
                    </a:lnTo>
                    <a:lnTo>
                      <a:pt x="1132547" y="366312"/>
                    </a:lnTo>
                    <a:lnTo>
                      <a:pt x="1141590" y="332399"/>
                    </a:lnTo>
                    <a:lnTo>
                      <a:pt x="1128025" y="307530"/>
                    </a:lnTo>
                    <a:lnTo>
                      <a:pt x="1105416" y="312051"/>
                    </a:lnTo>
                    <a:lnTo>
                      <a:pt x="1060199" y="280399"/>
                    </a:lnTo>
                    <a:lnTo>
                      <a:pt x="1060199" y="253269"/>
                    </a:lnTo>
                    <a:lnTo>
                      <a:pt x="1037590" y="253269"/>
                    </a:lnTo>
                    <a:lnTo>
                      <a:pt x="1033068" y="239704"/>
                    </a:lnTo>
                    <a:lnTo>
                      <a:pt x="1030807" y="226138"/>
                    </a:lnTo>
                    <a:lnTo>
                      <a:pt x="1021763" y="142486"/>
                    </a:lnTo>
                    <a:lnTo>
                      <a:pt x="1012720" y="126660"/>
                    </a:lnTo>
                    <a:lnTo>
                      <a:pt x="1010460" y="99530"/>
                    </a:lnTo>
                    <a:lnTo>
                      <a:pt x="958459" y="95008"/>
                    </a:lnTo>
                    <a:lnTo>
                      <a:pt x="947155" y="85965"/>
                    </a:lnTo>
                    <a:lnTo>
                      <a:pt x="811503" y="133443"/>
                    </a:lnTo>
                    <a:lnTo>
                      <a:pt x="795676" y="165095"/>
                    </a:lnTo>
                    <a:lnTo>
                      <a:pt x="791156" y="205791"/>
                    </a:lnTo>
                    <a:lnTo>
                      <a:pt x="748199" y="228399"/>
                    </a:lnTo>
                    <a:lnTo>
                      <a:pt x="732372" y="235182"/>
                    </a:lnTo>
                    <a:lnTo>
                      <a:pt x="707503" y="260051"/>
                    </a:lnTo>
                    <a:lnTo>
                      <a:pt x="714285" y="293964"/>
                    </a:lnTo>
                    <a:lnTo>
                      <a:pt x="707503" y="307530"/>
                    </a:lnTo>
                    <a:lnTo>
                      <a:pt x="714285" y="327877"/>
                    </a:lnTo>
                    <a:lnTo>
                      <a:pt x="691678" y="345964"/>
                    </a:lnTo>
                    <a:lnTo>
                      <a:pt x="684895" y="321095"/>
                    </a:lnTo>
                    <a:lnTo>
                      <a:pt x="660024" y="305269"/>
                    </a:lnTo>
                    <a:lnTo>
                      <a:pt x="648721" y="314312"/>
                    </a:lnTo>
                    <a:lnTo>
                      <a:pt x="617068" y="312051"/>
                    </a:lnTo>
                    <a:lnTo>
                      <a:pt x="594460" y="332399"/>
                    </a:lnTo>
                    <a:lnTo>
                      <a:pt x="556026" y="339182"/>
                    </a:lnTo>
                    <a:lnTo>
                      <a:pt x="524372" y="334660"/>
                    </a:lnTo>
                    <a:lnTo>
                      <a:pt x="501765" y="334660"/>
                    </a:lnTo>
                    <a:lnTo>
                      <a:pt x="472373" y="370834"/>
                    </a:lnTo>
                    <a:lnTo>
                      <a:pt x="472373" y="388921"/>
                    </a:lnTo>
                    <a:lnTo>
                      <a:pt x="456548" y="393442"/>
                    </a:lnTo>
                    <a:lnTo>
                      <a:pt x="390982" y="364051"/>
                    </a:lnTo>
                    <a:lnTo>
                      <a:pt x="406807" y="339182"/>
                    </a:lnTo>
                    <a:lnTo>
                      <a:pt x="404547" y="325616"/>
                    </a:lnTo>
                    <a:lnTo>
                      <a:pt x="418112" y="300747"/>
                    </a:lnTo>
                    <a:lnTo>
                      <a:pt x="415850" y="275877"/>
                    </a:lnTo>
                    <a:lnTo>
                      <a:pt x="404547" y="275877"/>
                    </a:lnTo>
                    <a:lnTo>
                      <a:pt x="395503" y="262312"/>
                    </a:lnTo>
                    <a:lnTo>
                      <a:pt x="384200" y="262312"/>
                    </a:lnTo>
                    <a:lnTo>
                      <a:pt x="381938" y="248747"/>
                    </a:lnTo>
                    <a:lnTo>
                      <a:pt x="361590" y="246486"/>
                    </a:lnTo>
                    <a:lnTo>
                      <a:pt x="345764" y="260051"/>
                    </a:lnTo>
                    <a:lnTo>
                      <a:pt x="291503" y="237443"/>
                    </a:lnTo>
                    <a:lnTo>
                      <a:pt x="268895" y="253269"/>
                    </a:lnTo>
                    <a:lnTo>
                      <a:pt x="244024" y="246486"/>
                    </a:lnTo>
                    <a:lnTo>
                      <a:pt x="237243" y="280399"/>
                    </a:lnTo>
                    <a:lnTo>
                      <a:pt x="248548" y="296225"/>
                    </a:lnTo>
                    <a:lnTo>
                      <a:pt x="248548" y="316573"/>
                    </a:lnTo>
                    <a:lnTo>
                      <a:pt x="230461" y="339182"/>
                    </a:lnTo>
                    <a:lnTo>
                      <a:pt x="180720" y="407008"/>
                    </a:lnTo>
                    <a:lnTo>
                      <a:pt x="167156" y="420573"/>
                    </a:lnTo>
                    <a:lnTo>
                      <a:pt x="162633" y="431877"/>
                    </a:lnTo>
                    <a:lnTo>
                      <a:pt x="133243" y="447703"/>
                    </a:lnTo>
                    <a:lnTo>
                      <a:pt x="115156" y="429616"/>
                    </a:lnTo>
                    <a:lnTo>
                      <a:pt x="128721" y="404747"/>
                    </a:lnTo>
                    <a:lnTo>
                      <a:pt x="99329" y="364051"/>
                    </a:lnTo>
                    <a:lnTo>
                      <a:pt x="99329" y="296225"/>
                    </a:lnTo>
                    <a:lnTo>
                      <a:pt x="74460" y="278138"/>
                    </a:lnTo>
                    <a:lnTo>
                      <a:pt x="67678" y="257791"/>
                    </a:lnTo>
                    <a:lnTo>
                      <a:pt x="85765" y="251008"/>
                    </a:lnTo>
                    <a:lnTo>
                      <a:pt x="85765" y="226138"/>
                    </a:lnTo>
                    <a:lnTo>
                      <a:pt x="72198" y="203530"/>
                    </a:lnTo>
                    <a:lnTo>
                      <a:pt x="26981" y="194486"/>
                    </a:lnTo>
                    <a:lnTo>
                      <a:pt x="0" y="157869"/>
                    </a:lnTo>
                    <a:lnTo>
                      <a:pt x="1547" y="158312"/>
                    </a:lnTo>
                    <a:lnTo>
                      <a:pt x="191460" y="85400"/>
                    </a:lnTo>
                    <a:lnTo>
                      <a:pt x="213503" y="59964"/>
                    </a:lnTo>
                    <a:lnTo>
                      <a:pt x="260982" y="61661"/>
                    </a:lnTo>
                    <a:lnTo>
                      <a:pt x="322025" y="27748"/>
                    </a:lnTo>
                    <a:lnTo>
                      <a:pt x="330503" y="15878"/>
                    </a:lnTo>
                    <a:lnTo>
                      <a:pt x="344069" y="9095"/>
                    </a:lnTo>
                    <a:lnTo>
                      <a:pt x="353955" y="0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6B7A296D-5167-4352-7FA4-483CB4411E52}"/>
                  </a:ext>
                </a:extLst>
              </p:cNvPr>
              <p:cNvSpPr/>
              <p:nvPr/>
            </p:nvSpPr>
            <p:spPr>
              <a:xfrm>
                <a:off x="3614661" y="3920273"/>
                <a:ext cx="748757" cy="815626"/>
              </a:xfrm>
              <a:custGeom>
                <a:avLst/>
                <a:gdLst>
                  <a:gd name="connsiteX0" fmla="*/ 620908 w 748757"/>
                  <a:gd name="connsiteY0" fmla="*/ 0 h 815626"/>
                  <a:gd name="connsiteX1" fmla="*/ 644304 w 748757"/>
                  <a:gd name="connsiteY1" fmla="*/ 31753 h 815626"/>
                  <a:gd name="connsiteX2" fmla="*/ 689522 w 748757"/>
                  <a:gd name="connsiteY2" fmla="*/ 40796 h 815626"/>
                  <a:gd name="connsiteX3" fmla="*/ 703088 w 748757"/>
                  <a:gd name="connsiteY3" fmla="*/ 63405 h 815626"/>
                  <a:gd name="connsiteX4" fmla="*/ 703088 w 748757"/>
                  <a:gd name="connsiteY4" fmla="*/ 88274 h 815626"/>
                  <a:gd name="connsiteX5" fmla="*/ 685001 w 748757"/>
                  <a:gd name="connsiteY5" fmla="*/ 95057 h 815626"/>
                  <a:gd name="connsiteX6" fmla="*/ 691783 w 748757"/>
                  <a:gd name="connsiteY6" fmla="*/ 115404 h 815626"/>
                  <a:gd name="connsiteX7" fmla="*/ 716652 w 748757"/>
                  <a:gd name="connsiteY7" fmla="*/ 133491 h 815626"/>
                  <a:gd name="connsiteX8" fmla="*/ 716652 w 748757"/>
                  <a:gd name="connsiteY8" fmla="*/ 201317 h 815626"/>
                  <a:gd name="connsiteX9" fmla="*/ 746044 w 748757"/>
                  <a:gd name="connsiteY9" fmla="*/ 242013 h 815626"/>
                  <a:gd name="connsiteX10" fmla="*/ 732479 w 748757"/>
                  <a:gd name="connsiteY10" fmla="*/ 266882 h 815626"/>
                  <a:gd name="connsiteX11" fmla="*/ 743540 w 748757"/>
                  <a:gd name="connsiteY11" fmla="*/ 277943 h 815626"/>
                  <a:gd name="connsiteX12" fmla="*/ 743331 w 748757"/>
                  <a:gd name="connsiteY12" fmla="*/ 279091 h 815626"/>
                  <a:gd name="connsiteX13" fmla="*/ 732479 w 748757"/>
                  <a:gd name="connsiteY13" fmla="*/ 374047 h 815626"/>
                  <a:gd name="connsiteX14" fmla="*/ 748757 w 748757"/>
                  <a:gd name="connsiteY14" fmla="*/ 420169 h 815626"/>
                  <a:gd name="connsiteX15" fmla="*/ 740618 w 748757"/>
                  <a:gd name="connsiteY15" fmla="*/ 460864 h 815626"/>
                  <a:gd name="connsiteX16" fmla="*/ 727053 w 748757"/>
                  <a:gd name="connsiteY16" fmla="*/ 482569 h 815626"/>
                  <a:gd name="connsiteX17" fmla="*/ 735192 w 748757"/>
                  <a:gd name="connsiteY17" fmla="*/ 528690 h 815626"/>
                  <a:gd name="connsiteX18" fmla="*/ 705348 w 748757"/>
                  <a:gd name="connsiteY18" fmla="*/ 528690 h 815626"/>
                  <a:gd name="connsiteX19" fmla="*/ 664653 w 748757"/>
                  <a:gd name="connsiteY19" fmla="*/ 563960 h 815626"/>
                  <a:gd name="connsiteX20" fmla="*/ 659227 w 748757"/>
                  <a:gd name="connsiteY20" fmla="*/ 593803 h 815626"/>
                  <a:gd name="connsiteX21" fmla="*/ 689070 w 748757"/>
                  <a:gd name="connsiteY21" fmla="*/ 596516 h 815626"/>
                  <a:gd name="connsiteX22" fmla="*/ 678218 w 748757"/>
                  <a:gd name="connsiteY22" fmla="*/ 629072 h 815626"/>
                  <a:gd name="connsiteX23" fmla="*/ 648375 w 748757"/>
                  <a:gd name="connsiteY23" fmla="*/ 639924 h 815626"/>
                  <a:gd name="connsiteX24" fmla="*/ 640235 w 748757"/>
                  <a:gd name="connsiteY24" fmla="*/ 661629 h 815626"/>
                  <a:gd name="connsiteX25" fmla="*/ 618531 w 748757"/>
                  <a:gd name="connsiteY25" fmla="*/ 667055 h 815626"/>
                  <a:gd name="connsiteX26" fmla="*/ 618531 w 748757"/>
                  <a:gd name="connsiteY26" fmla="*/ 683333 h 815626"/>
                  <a:gd name="connsiteX27" fmla="*/ 634809 w 748757"/>
                  <a:gd name="connsiteY27" fmla="*/ 705037 h 815626"/>
                  <a:gd name="connsiteX28" fmla="*/ 602253 w 748757"/>
                  <a:gd name="connsiteY28" fmla="*/ 734881 h 815626"/>
                  <a:gd name="connsiteX29" fmla="*/ 596827 w 748757"/>
                  <a:gd name="connsiteY29" fmla="*/ 756585 h 815626"/>
                  <a:gd name="connsiteX30" fmla="*/ 577836 w 748757"/>
                  <a:gd name="connsiteY30" fmla="*/ 762011 h 815626"/>
                  <a:gd name="connsiteX31" fmla="*/ 575123 w 748757"/>
                  <a:gd name="connsiteY31" fmla="*/ 783715 h 815626"/>
                  <a:gd name="connsiteX32" fmla="*/ 558844 w 748757"/>
                  <a:gd name="connsiteY32" fmla="*/ 794567 h 815626"/>
                  <a:gd name="connsiteX33" fmla="*/ 510010 w 748757"/>
                  <a:gd name="connsiteY33" fmla="*/ 797280 h 815626"/>
                  <a:gd name="connsiteX34" fmla="*/ 461175 w 748757"/>
                  <a:gd name="connsiteY34" fmla="*/ 751159 h 815626"/>
                  <a:gd name="connsiteX35" fmla="*/ 434044 w 748757"/>
                  <a:gd name="connsiteY35" fmla="*/ 748446 h 815626"/>
                  <a:gd name="connsiteX36" fmla="*/ 409627 w 748757"/>
                  <a:gd name="connsiteY36" fmla="*/ 764724 h 815626"/>
                  <a:gd name="connsiteX37" fmla="*/ 352653 w 748757"/>
                  <a:gd name="connsiteY37" fmla="*/ 737594 h 815626"/>
                  <a:gd name="connsiteX38" fmla="*/ 347227 w 748757"/>
                  <a:gd name="connsiteY38" fmla="*/ 699611 h 815626"/>
                  <a:gd name="connsiteX39" fmla="*/ 314671 w 748757"/>
                  <a:gd name="connsiteY39" fmla="*/ 715889 h 815626"/>
                  <a:gd name="connsiteX40" fmla="*/ 317384 w 748757"/>
                  <a:gd name="connsiteY40" fmla="*/ 732168 h 815626"/>
                  <a:gd name="connsiteX41" fmla="*/ 298392 w 748757"/>
                  <a:gd name="connsiteY41" fmla="*/ 734881 h 815626"/>
                  <a:gd name="connsiteX42" fmla="*/ 252271 w 748757"/>
                  <a:gd name="connsiteY42" fmla="*/ 743020 h 815626"/>
                  <a:gd name="connsiteX43" fmla="*/ 268549 w 748757"/>
                  <a:gd name="connsiteY43" fmla="*/ 699611 h 815626"/>
                  <a:gd name="connsiteX44" fmla="*/ 252271 w 748757"/>
                  <a:gd name="connsiteY44" fmla="*/ 696898 h 815626"/>
                  <a:gd name="connsiteX45" fmla="*/ 227853 w 748757"/>
                  <a:gd name="connsiteY45" fmla="*/ 705037 h 815626"/>
                  <a:gd name="connsiteX46" fmla="*/ 214288 w 748757"/>
                  <a:gd name="connsiteY46" fmla="*/ 694185 h 815626"/>
                  <a:gd name="connsiteX47" fmla="*/ 195297 w 748757"/>
                  <a:gd name="connsiteY47" fmla="*/ 710463 h 815626"/>
                  <a:gd name="connsiteX48" fmla="*/ 179019 w 748757"/>
                  <a:gd name="connsiteY48" fmla="*/ 705037 h 815626"/>
                  <a:gd name="connsiteX49" fmla="*/ 146462 w 748757"/>
                  <a:gd name="connsiteY49" fmla="*/ 737594 h 815626"/>
                  <a:gd name="connsiteX50" fmla="*/ 119332 w 748757"/>
                  <a:gd name="connsiteY50" fmla="*/ 713176 h 815626"/>
                  <a:gd name="connsiteX51" fmla="*/ 81349 w 748757"/>
                  <a:gd name="connsiteY51" fmla="*/ 713176 h 815626"/>
                  <a:gd name="connsiteX52" fmla="*/ 29801 w 748757"/>
                  <a:gd name="connsiteY52" fmla="*/ 770150 h 815626"/>
                  <a:gd name="connsiteX53" fmla="*/ 16236 w 748757"/>
                  <a:gd name="connsiteY53" fmla="*/ 808133 h 815626"/>
                  <a:gd name="connsiteX54" fmla="*/ 0 w 748757"/>
                  <a:gd name="connsiteY54" fmla="*/ 815626 h 815626"/>
                  <a:gd name="connsiteX55" fmla="*/ 0 w 748757"/>
                  <a:gd name="connsiteY55" fmla="*/ 253338 h 815626"/>
                  <a:gd name="connsiteX56" fmla="*/ 29801 w 748757"/>
                  <a:gd name="connsiteY56" fmla="*/ 268239 h 815626"/>
                  <a:gd name="connsiteX57" fmla="*/ 40654 w 748757"/>
                  <a:gd name="connsiteY57" fmla="*/ 284517 h 815626"/>
                  <a:gd name="connsiteX58" fmla="*/ 56932 w 748757"/>
                  <a:gd name="connsiteY58" fmla="*/ 281804 h 815626"/>
                  <a:gd name="connsiteX59" fmla="*/ 108480 w 748757"/>
                  <a:gd name="connsiteY59" fmla="*/ 298082 h 815626"/>
                  <a:gd name="connsiteX60" fmla="*/ 189871 w 748757"/>
                  <a:gd name="connsiteY60" fmla="*/ 284517 h 815626"/>
                  <a:gd name="connsiteX61" fmla="*/ 273975 w 748757"/>
                  <a:gd name="connsiteY61" fmla="*/ 298082 h 815626"/>
                  <a:gd name="connsiteX62" fmla="*/ 301105 w 748757"/>
                  <a:gd name="connsiteY62" fmla="*/ 260100 h 815626"/>
                  <a:gd name="connsiteX63" fmla="*/ 336375 w 748757"/>
                  <a:gd name="connsiteY63" fmla="*/ 238395 h 815626"/>
                  <a:gd name="connsiteX64" fmla="*/ 339088 w 748757"/>
                  <a:gd name="connsiteY64" fmla="*/ 205839 h 815626"/>
                  <a:gd name="connsiteX65" fmla="*/ 368931 w 748757"/>
                  <a:gd name="connsiteY65" fmla="*/ 167856 h 815626"/>
                  <a:gd name="connsiteX66" fmla="*/ 374357 w 748757"/>
                  <a:gd name="connsiteY66" fmla="*/ 127161 h 815626"/>
                  <a:gd name="connsiteX67" fmla="*/ 366218 w 748757"/>
                  <a:gd name="connsiteY67" fmla="*/ 102744 h 815626"/>
                  <a:gd name="connsiteX68" fmla="*/ 390636 w 748757"/>
                  <a:gd name="connsiteY68" fmla="*/ 64761 h 815626"/>
                  <a:gd name="connsiteX69" fmla="*/ 406914 w 748757"/>
                  <a:gd name="connsiteY69" fmla="*/ 48483 h 815626"/>
                  <a:gd name="connsiteX70" fmla="*/ 482879 w 748757"/>
                  <a:gd name="connsiteY70" fmla="*/ 21353 h 815626"/>
                  <a:gd name="connsiteX71" fmla="*/ 512723 w 748757"/>
                  <a:gd name="connsiteY71" fmla="*/ 21353 h 815626"/>
                  <a:gd name="connsiteX72" fmla="*/ 553418 w 748757"/>
                  <a:gd name="connsiteY72" fmla="*/ 7787 h 815626"/>
                  <a:gd name="connsiteX0" fmla="*/ 727194 w 855043"/>
                  <a:gd name="connsiteY0" fmla="*/ 0 h 815626"/>
                  <a:gd name="connsiteX1" fmla="*/ 750590 w 855043"/>
                  <a:gd name="connsiteY1" fmla="*/ 31753 h 815626"/>
                  <a:gd name="connsiteX2" fmla="*/ 795808 w 855043"/>
                  <a:gd name="connsiteY2" fmla="*/ 40796 h 815626"/>
                  <a:gd name="connsiteX3" fmla="*/ 809374 w 855043"/>
                  <a:gd name="connsiteY3" fmla="*/ 63405 h 815626"/>
                  <a:gd name="connsiteX4" fmla="*/ 809374 w 855043"/>
                  <a:gd name="connsiteY4" fmla="*/ 88274 h 815626"/>
                  <a:gd name="connsiteX5" fmla="*/ 791287 w 855043"/>
                  <a:gd name="connsiteY5" fmla="*/ 95057 h 815626"/>
                  <a:gd name="connsiteX6" fmla="*/ 798069 w 855043"/>
                  <a:gd name="connsiteY6" fmla="*/ 115404 h 815626"/>
                  <a:gd name="connsiteX7" fmla="*/ 822938 w 855043"/>
                  <a:gd name="connsiteY7" fmla="*/ 133491 h 815626"/>
                  <a:gd name="connsiteX8" fmla="*/ 822938 w 855043"/>
                  <a:gd name="connsiteY8" fmla="*/ 201317 h 815626"/>
                  <a:gd name="connsiteX9" fmla="*/ 852330 w 855043"/>
                  <a:gd name="connsiteY9" fmla="*/ 242013 h 815626"/>
                  <a:gd name="connsiteX10" fmla="*/ 838765 w 855043"/>
                  <a:gd name="connsiteY10" fmla="*/ 266882 h 815626"/>
                  <a:gd name="connsiteX11" fmla="*/ 849826 w 855043"/>
                  <a:gd name="connsiteY11" fmla="*/ 277943 h 815626"/>
                  <a:gd name="connsiteX12" fmla="*/ 849617 w 855043"/>
                  <a:gd name="connsiteY12" fmla="*/ 279091 h 815626"/>
                  <a:gd name="connsiteX13" fmla="*/ 838765 w 855043"/>
                  <a:gd name="connsiteY13" fmla="*/ 374047 h 815626"/>
                  <a:gd name="connsiteX14" fmla="*/ 855043 w 855043"/>
                  <a:gd name="connsiteY14" fmla="*/ 420169 h 815626"/>
                  <a:gd name="connsiteX15" fmla="*/ 846904 w 855043"/>
                  <a:gd name="connsiteY15" fmla="*/ 460864 h 815626"/>
                  <a:gd name="connsiteX16" fmla="*/ 833339 w 855043"/>
                  <a:gd name="connsiteY16" fmla="*/ 482569 h 815626"/>
                  <a:gd name="connsiteX17" fmla="*/ 841478 w 855043"/>
                  <a:gd name="connsiteY17" fmla="*/ 528690 h 815626"/>
                  <a:gd name="connsiteX18" fmla="*/ 811634 w 855043"/>
                  <a:gd name="connsiteY18" fmla="*/ 528690 h 815626"/>
                  <a:gd name="connsiteX19" fmla="*/ 770939 w 855043"/>
                  <a:gd name="connsiteY19" fmla="*/ 563960 h 815626"/>
                  <a:gd name="connsiteX20" fmla="*/ 765513 w 855043"/>
                  <a:gd name="connsiteY20" fmla="*/ 593803 h 815626"/>
                  <a:gd name="connsiteX21" fmla="*/ 795356 w 855043"/>
                  <a:gd name="connsiteY21" fmla="*/ 596516 h 815626"/>
                  <a:gd name="connsiteX22" fmla="*/ 784504 w 855043"/>
                  <a:gd name="connsiteY22" fmla="*/ 629072 h 815626"/>
                  <a:gd name="connsiteX23" fmla="*/ 754661 w 855043"/>
                  <a:gd name="connsiteY23" fmla="*/ 639924 h 815626"/>
                  <a:gd name="connsiteX24" fmla="*/ 746521 w 855043"/>
                  <a:gd name="connsiteY24" fmla="*/ 661629 h 815626"/>
                  <a:gd name="connsiteX25" fmla="*/ 724817 w 855043"/>
                  <a:gd name="connsiteY25" fmla="*/ 667055 h 815626"/>
                  <a:gd name="connsiteX26" fmla="*/ 724817 w 855043"/>
                  <a:gd name="connsiteY26" fmla="*/ 683333 h 815626"/>
                  <a:gd name="connsiteX27" fmla="*/ 741095 w 855043"/>
                  <a:gd name="connsiteY27" fmla="*/ 705037 h 815626"/>
                  <a:gd name="connsiteX28" fmla="*/ 708539 w 855043"/>
                  <a:gd name="connsiteY28" fmla="*/ 734881 h 815626"/>
                  <a:gd name="connsiteX29" fmla="*/ 703113 w 855043"/>
                  <a:gd name="connsiteY29" fmla="*/ 756585 h 815626"/>
                  <a:gd name="connsiteX30" fmla="*/ 684122 w 855043"/>
                  <a:gd name="connsiteY30" fmla="*/ 762011 h 815626"/>
                  <a:gd name="connsiteX31" fmla="*/ 681409 w 855043"/>
                  <a:gd name="connsiteY31" fmla="*/ 783715 h 815626"/>
                  <a:gd name="connsiteX32" fmla="*/ 665130 w 855043"/>
                  <a:gd name="connsiteY32" fmla="*/ 794567 h 815626"/>
                  <a:gd name="connsiteX33" fmla="*/ 616296 w 855043"/>
                  <a:gd name="connsiteY33" fmla="*/ 797280 h 815626"/>
                  <a:gd name="connsiteX34" fmla="*/ 567461 w 855043"/>
                  <a:gd name="connsiteY34" fmla="*/ 751159 h 815626"/>
                  <a:gd name="connsiteX35" fmla="*/ 540330 w 855043"/>
                  <a:gd name="connsiteY35" fmla="*/ 748446 h 815626"/>
                  <a:gd name="connsiteX36" fmla="*/ 515913 w 855043"/>
                  <a:gd name="connsiteY36" fmla="*/ 764724 h 815626"/>
                  <a:gd name="connsiteX37" fmla="*/ 458939 w 855043"/>
                  <a:gd name="connsiteY37" fmla="*/ 737594 h 815626"/>
                  <a:gd name="connsiteX38" fmla="*/ 453513 w 855043"/>
                  <a:gd name="connsiteY38" fmla="*/ 699611 h 815626"/>
                  <a:gd name="connsiteX39" fmla="*/ 420957 w 855043"/>
                  <a:gd name="connsiteY39" fmla="*/ 715889 h 815626"/>
                  <a:gd name="connsiteX40" fmla="*/ 423670 w 855043"/>
                  <a:gd name="connsiteY40" fmla="*/ 732168 h 815626"/>
                  <a:gd name="connsiteX41" fmla="*/ 404678 w 855043"/>
                  <a:gd name="connsiteY41" fmla="*/ 734881 h 815626"/>
                  <a:gd name="connsiteX42" fmla="*/ 358557 w 855043"/>
                  <a:gd name="connsiteY42" fmla="*/ 743020 h 815626"/>
                  <a:gd name="connsiteX43" fmla="*/ 374835 w 855043"/>
                  <a:gd name="connsiteY43" fmla="*/ 699611 h 815626"/>
                  <a:gd name="connsiteX44" fmla="*/ 358557 w 855043"/>
                  <a:gd name="connsiteY44" fmla="*/ 696898 h 815626"/>
                  <a:gd name="connsiteX45" fmla="*/ 334139 w 855043"/>
                  <a:gd name="connsiteY45" fmla="*/ 705037 h 815626"/>
                  <a:gd name="connsiteX46" fmla="*/ 320574 w 855043"/>
                  <a:gd name="connsiteY46" fmla="*/ 694185 h 815626"/>
                  <a:gd name="connsiteX47" fmla="*/ 301583 w 855043"/>
                  <a:gd name="connsiteY47" fmla="*/ 710463 h 815626"/>
                  <a:gd name="connsiteX48" fmla="*/ 285305 w 855043"/>
                  <a:gd name="connsiteY48" fmla="*/ 705037 h 815626"/>
                  <a:gd name="connsiteX49" fmla="*/ 252748 w 855043"/>
                  <a:gd name="connsiteY49" fmla="*/ 737594 h 815626"/>
                  <a:gd name="connsiteX50" fmla="*/ 225618 w 855043"/>
                  <a:gd name="connsiteY50" fmla="*/ 713176 h 815626"/>
                  <a:gd name="connsiteX51" fmla="*/ 187635 w 855043"/>
                  <a:gd name="connsiteY51" fmla="*/ 713176 h 815626"/>
                  <a:gd name="connsiteX52" fmla="*/ 136087 w 855043"/>
                  <a:gd name="connsiteY52" fmla="*/ 770150 h 815626"/>
                  <a:gd name="connsiteX53" fmla="*/ 122522 w 855043"/>
                  <a:gd name="connsiteY53" fmla="*/ 808133 h 815626"/>
                  <a:gd name="connsiteX54" fmla="*/ 106286 w 855043"/>
                  <a:gd name="connsiteY54" fmla="*/ 815626 h 815626"/>
                  <a:gd name="connsiteX55" fmla="*/ 0 w 855043"/>
                  <a:gd name="connsiteY55" fmla="*/ 518377 h 815626"/>
                  <a:gd name="connsiteX56" fmla="*/ 106286 w 855043"/>
                  <a:gd name="connsiteY56" fmla="*/ 253338 h 815626"/>
                  <a:gd name="connsiteX57" fmla="*/ 136087 w 855043"/>
                  <a:gd name="connsiteY57" fmla="*/ 268239 h 815626"/>
                  <a:gd name="connsiteX58" fmla="*/ 146940 w 855043"/>
                  <a:gd name="connsiteY58" fmla="*/ 284517 h 815626"/>
                  <a:gd name="connsiteX59" fmla="*/ 163218 w 855043"/>
                  <a:gd name="connsiteY59" fmla="*/ 281804 h 815626"/>
                  <a:gd name="connsiteX60" fmla="*/ 214766 w 855043"/>
                  <a:gd name="connsiteY60" fmla="*/ 298082 h 815626"/>
                  <a:gd name="connsiteX61" fmla="*/ 296157 w 855043"/>
                  <a:gd name="connsiteY61" fmla="*/ 284517 h 815626"/>
                  <a:gd name="connsiteX62" fmla="*/ 380261 w 855043"/>
                  <a:gd name="connsiteY62" fmla="*/ 298082 h 815626"/>
                  <a:gd name="connsiteX63" fmla="*/ 407391 w 855043"/>
                  <a:gd name="connsiteY63" fmla="*/ 260100 h 815626"/>
                  <a:gd name="connsiteX64" fmla="*/ 442661 w 855043"/>
                  <a:gd name="connsiteY64" fmla="*/ 238395 h 815626"/>
                  <a:gd name="connsiteX65" fmla="*/ 445374 w 855043"/>
                  <a:gd name="connsiteY65" fmla="*/ 205839 h 815626"/>
                  <a:gd name="connsiteX66" fmla="*/ 475217 w 855043"/>
                  <a:gd name="connsiteY66" fmla="*/ 167856 h 815626"/>
                  <a:gd name="connsiteX67" fmla="*/ 480643 w 855043"/>
                  <a:gd name="connsiteY67" fmla="*/ 127161 h 815626"/>
                  <a:gd name="connsiteX68" fmla="*/ 472504 w 855043"/>
                  <a:gd name="connsiteY68" fmla="*/ 102744 h 815626"/>
                  <a:gd name="connsiteX69" fmla="*/ 496922 w 855043"/>
                  <a:gd name="connsiteY69" fmla="*/ 64761 h 815626"/>
                  <a:gd name="connsiteX70" fmla="*/ 513200 w 855043"/>
                  <a:gd name="connsiteY70" fmla="*/ 48483 h 815626"/>
                  <a:gd name="connsiteX71" fmla="*/ 589165 w 855043"/>
                  <a:gd name="connsiteY71" fmla="*/ 21353 h 815626"/>
                  <a:gd name="connsiteX72" fmla="*/ 619009 w 855043"/>
                  <a:gd name="connsiteY72" fmla="*/ 21353 h 815626"/>
                  <a:gd name="connsiteX73" fmla="*/ 659704 w 855043"/>
                  <a:gd name="connsiteY73" fmla="*/ 7787 h 815626"/>
                  <a:gd name="connsiteX74" fmla="*/ 727194 w 855043"/>
                  <a:gd name="connsiteY74" fmla="*/ 0 h 815626"/>
                  <a:gd name="connsiteX0" fmla="*/ 0 w 855043"/>
                  <a:gd name="connsiteY0" fmla="*/ 518377 h 815626"/>
                  <a:gd name="connsiteX1" fmla="*/ 106286 w 855043"/>
                  <a:gd name="connsiteY1" fmla="*/ 253338 h 815626"/>
                  <a:gd name="connsiteX2" fmla="*/ 136087 w 855043"/>
                  <a:gd name="connsiteY2" fmla="*/ 268239 h 815626"/>
                  <a:gd name="connsiteX3" fmla="*/ 146940 w 855043"/>
                  <a:gd name="connsiteY3" fmla="*/ 284517 h 815626"/>
                  <a:gd name="connsiteX4" fmla="*/ 163218 w 855043"/>
                  <a:gd name="connsiteY4" fmla="*/ 281804 h 815626"/>
                  <a:gd name="connsiteX5" fmla="*/ 214766 w 855043"/>
                  <a:gd name="connsiteY5" fmla="*/ 298082 h 815626"/>
                  <a:gd name="connsiteX6" fmla="*/ 296157 w 855043"/>
                  <a:gd name="connsiteY6" fmla="*/ 284517 h 815626"/>
                  <a:gd name="connsiteX7" fmla="*/ 380261 w 855043"/>
                  <a:gd name="connsiteY7" fmla="*/ 298082 h 815626"/>
                  <a:gd name="connsiteX8" fmla="*/ 407391 w 855043"/>
                  <a:gd name="connsiteY8" fmla="*/ 260100 h 815626"/>
                  <a:gd name="connsiteX9" fmla="*/ 442661 w 855043"/>
                  <a:gd name="connsiteY9" fmla="*/ 238395 h 815626"/>
                  <a:gd name="connsiteX10" fmla="*/ 445374 w 855043"/>
                  <a:gd name="connsiteY10" fmla="*/ 205839 h 815626"/>
                  <a:gd name="connsiteX11" fmla="*/ 475217 w 855043"/>
                  <a:gd name="connsiteY11" fmla="*/ 167856 h 815626"/>
                  <a:gd name="connsiteX12" fmla="*/ 480643 w 855043"/>
                  <a:gd name="connsiteY12" fmla="*/ 127161 h 815626"/>
                  <a:gd name="connsiteX13" fmla="*/ 472504 w 855043"/>
                  <a:gd name="connsiteY13" fmla="*/ 102744 h 815626"/>
                  <a:gd name="connsiteX14" fmla="*/ 496922 w 855043"/>
                  <a:gd name="connsiteY14" fmla="*/ 64761 h 815626"/>
                  <a:gd name="connsiteX15" fmla="*/ 513200 w 855043"/>
                  <a:gd name="connsiteY15" fmla="*/ 48483 h 815626"/>
                  <a:gd name="connsiteX16" fmla="*/ 589165 w 855043"/>
                  <a:gd name="connsiteY16" fmla="*/ 21353 h 815626"/>
                  <a:gd name="connsiteX17" fmla="*/ 619009 w 855043"/>
                  <a:gd name="connsiteY17" fmla="*/ 21353 h 815626"/>
                  <a:gd name="connsiteX18" fmla="*/ 659704 w 855043"/>
                  <a:gd name="connsiteY18" fmla="*/ 7787 h 815626"/>
                  <a:gd name="connsiteX19" fmla="*/ 727194 w 855043"/>
                  <a:gd name="connsiteY19" fmla="*/ 0 h 815626"/>
                  <a:gd name="connsiteX20" fmla="*/ 750590 w 855043"/>
                  <a:gd name="connsiteY20" fmla="*/ 31753 h 815626"/>
                  <a:gd name="connsiteX21" fmla="*/ 795808 w 855043"/>
                  <a:gd name="connsiteY21" fmla="*/ 40796 h 815626"/>
                  <a:gd name="connsiteX22" fmla="*/ 809374 w 855043"/>
                  <a:gd name="connsiteY22" fmla="*/ 63405 h 815626"/>
                  <a:gd name="connsiteX23" fmla="*/ 809374 w 855043"/>
                  <a:gd name="connsiteY23" fmla="*/ 88274 h 815626"/>
                  <a:gd name="connsiteX24" fmla="*/ 791287 w 855043"/>
                  <a:gd name="connsiteY24" fmla="*/ 95057 h 815626"/>
                  <a:gd name="connsiteX25" fmla="*/ 798069 w 855043"/>
                  <a:gd name="connsiteY25" fmla="*/ 115404 h 815626"/>
                  <a:gd name="connsiteX26" fmla="*/ 822938 w 855043"/>
                  <a:gd name="connsiteY26" fmla="*/ 133491 h 815626"/>
                  <a:gd name="connsiteX27" fmla="*/ 822938 w 855043"/>
                  <a:gd name="connsiteY27" fmla="*/ 201317 h 815626"/>
                  <a:gd name="connsiteX28" fmla="*/ 852330 w 855043"/>
                  <a:gd name="connsiteY28" fmla="*/ 242013 h 815626"/>
                  <a:gd name="connsiteX29" fmla="*/ 838765 w 855043"/>
                  <a:gd name="connsiteY29" fmla="*/ 266882 h 815626"/>
                  <a:gd name="connsiteX30" fmla="*/ 849826 w 855043"/>
                  <a:gd name="connsiteY30" fmla="*/ 277943 h 815626"/>
                  <a:gd name="connsiteX31" fmla="*/ 849617 w 855043"/>
                  <a:gd name="connsiteY31" fmla="*/ 279091 h 815626"/>
                  <a:gd name="connsiteX32" fmla="*/ 838765 w 855043"/>
                  <a:gd name="connsiteY32" fmla="*/ 374047 h 815626"/>
                  <a:gd name="connsiteX33" fmla="*/ 855043 w 855043"/>
                  <a:gd name="connsiteY33" fmla="*/ 420169 h 815626"/>
                  <a:gd name="connsiteX34" fmla="*/ 846904 w 855043"/>
                  <a:gd name="connsiteY34" fmla="*/ 460864 h 815626"/>
                  <a:gd name="connsiteX35" fmla="*/ 833339 w 855043"/>
                  <a:gd name="connsiteY35" fmla="*/ 482569 h 815626"/>
                  <a:gd name="connsiteX36" fmla="*/ 841478 w 855043"/>
                  <a:gd name="connsiteY36" fmla="*/ 528690 h 815626"/>
                  <a:gd name="connsiteX37" fmla="*/ 811634 w 855043"/>
                  <a:gd name="connsiteY37" fmla="*/ 528690 h 815626"/>
                  <a:gd name="connsiteX38" fmla="*/ 770939 w 855043"/>
                  <a:gd name="connsiteY38" fmla="*/ 563960 h 815626"/>
                  <a:gd name="connsiteX39" fmla="*/ 765513 w 855043"/>
                  <a:gd name="connsiteY39" fmla="*/ 593803 h 815626"/>
                  <a:gd name="connsiteX40" fmla="*/ 795356 w 855043"/>
                  <a:gd name="connsiteY40" fmla="*/ 596516 h 815626"/>
                  <a:gd name="connsiteX41" fmla="*/ 784504 w 855043"/>
                  <a:gd name="connsiteY41" fmla="*/ 629072 h 815626"/>
                  <a:gd name="connsiteX42" fmla="*/ 754661 w 855043"/>
                  <a:gd name="connsiteY42" fmla="*/ 639924 h 815626"/>
                  <a:gd name="connsiteX43" fmla="*/ 746521 w 855043"/>
                  <a:gd name="connsiteY43" fmla="*/ 661629 h 815626"/>
                  <a:gd name="connsiteX44" fmla="*/ 724817 w 855043"/>
                  <a:gd name="connsiteY44" fmla="*/ 667055 h 815626"/>
                  <a:gd name="connsiteX45" fmla="*/ 724817 w 855043"/>
                  <a:gd name="connsiteY45" fmla="*/ 683333 h 815626"/>
                  <a:gd name="connsiteX46" fmla="*/ 741095 w 855043"/>
                  <a:gd name="connsiteY46" fmla="*/ 705037 h 815626"/>
                  <a:gd name="connsiteX47" fmla="*/ 708539 w 855043"/>
                  <a:gd name="connsiteY47" fmla="*/ 734881 h 815626"/>
                  <a:gd name="connsiteX48" fmla="*/ 703113 w 855043"/>
                  <a:gd name="connsiteY48" fmla="*/ 756585 h 815626"/>
                  <a:gd name="connsiteX49" fmla="*/ 684122 w 855043"/>
                  <a:gd name="connsiteY49" fmla="*/ 762011 h 815626"/>
                  <a:gd name="connsiteX50" fmla="*/ 681409 w 855043"/>
                  <a:gd name="connsiteY50" fmla="*/ 783715 h 815626"/>
                  <a:gd name="connsiteX51" fmla="*/ 665130 w 855043"/>
                  <a:gd name="connsiteY51" fmla="*/ 794567 h 815626"/>
                  <a:gd name="connsiteX52" fmla="*/ 616296 w 855043"/>
                  <a:gd name="connsiteY52" fmla="*/ 797280 h 815626"/>
                  <a:gd name="connsiteX53" fmla="*/ 567461 w 855043"/>
                  <a:gd name="connsiteY53" fmla="*/ 751159 h 815626"/>
                  <a:gd name="connsiteX54" fmla="*/ 540330 w 855043"/>
                  <a:gd name="connsiteY54" fmla="*/ 748446 h 815626"/>
                  <a:gd name="connsiteX55" fmla="*/ 515913 w 855043"/>
                  <a:gd name="connsiteY55" fmla="*/ 764724 h 815626"/>
                  <a:gd name="connsiteX56" fmla="*/ 458939 w 855043"/>
                  <a:gd name="connsiteY56" fmla="*/ 737594 h 815626"/>
                  <a:gd name="connsiteX57" fmla="*/ 453513 w 855043"/>
                  <a:gd name="connsiteY57" fmla="*/ 699611 h 815626"/>
                  <a:gd name="connsiteX58" fmla="*/ 420957 w 855043"/>
                  <a:gd name="connsiteY58" fmla="*/ 715889 h 815626"/>
                  <a:gd name="connsiteX59" fmla="*/ 423670 w 855043"/>
                  <a:gd name="connsiteY59" fmla="*/ 732168 h 815626"/>
                  <a:gd name="connsiteX60" fmla="*/ 404678 w 855043"/>
                  <a:gd name="connsiteY60" fmla="*/ 734881 h 815626"/>
                  <a:gd name="connsiteX61" fmla="*/ 358557 w 855043"/>
                  <a:gd name="connsiteY61" fmla="*/ 743020 h 815626"/>
                  <a:gd name="connsiteX62" fmla="*/ 374835 w 855043"/>
                  <a:gd name="connsiteY62" fmla="*/ 699611 h 815626"/>
                  <a:gd name="connsiteX63" fmla="*/ 358557 w 855043"/>
                  <a:gd name="connsiteY63" fmla="*/ 696898 h 815626"/>
                  <a:gd name="connsiteX64" fmla="*/ 334139 w 855043"/>
                  <a:gd name="connsiteY64" fmla="*/ 705037 h 815626"/>
                  <a:gd name="connsiteX65" fmla="*/ 320574 w 855043"/>
                  <a:gd name="connsiteY65" fmla="*/ 694185 h 815626"/>
                  <a:gd name="connsiteX66" fmla="*/ 301583 w 855043"/>
                  <a:gd name="connsiteY66" fmla="*/ 710463 h 815626"/>
                  <a:gd name="connsiteX67" fmla="*/ 285305 w 855043"/>
                  <a:gd name="connsiteY67" fmla="*/ 705037 h 815626"/>
                  <a:gd name="connsiteX68" fmla="*/ 252748 w 855043"/>
                  <a:gd name="connsiteY68" fmla="*/ 737594 h 815626"/>
                  <a:gd name="connsiteX69" fmla="*/ 225618 w 855043"/>
                  <a:gd name="connsiteY69" fmla="*/ 713176 h 815626"/>
                  <a:gd name="connsiteX70" fmla="*/ 187635 w 855043"/>
                  <a:gd name="connsiteY70" fmla="*/ 713176 h 815626"/>
                  <a:gd name="connsiteX71" fmla="*/ 136087 w 855043"/>
                  <a:gd name="connsiteY71" fmla="*/ 770150 h 815626"/>
                  <a:gd name="connsiteX72" fmla="*/ 122522 w 855043"/>
                  <a:gd name="connsiteY72" fmla="*/ 808133 h 815626"/>
                  <a:gd name="connsiteX73" fmla="*/ 106286 w 855043"/>
                  <a:gd name="connsiteY73" fmla="*/ 815626 h 815626"/>
                  <a:gd name="connsiteX74" fmla="*/ 91440 w 855043"/>
                  <a:gd name="connsiteY74" fmla="*/ 609817 h 815626"/>
                  <a:gd name="connsiteX0" fmla="*/ 50526 w 799283"/>
                  <a:gd name="connsiteY0" fmla="*/ 253338 h 815626"/>
                  <a:gd name="connsiteX1" fmla="*/ 80327 w 799283"/>
                  <a:gd name="connsiteY1" fmla="*/ 268239 h 815626"/>
                  <a:gd name="connsiteX2" fmla="*/ 91180 w 799283"/>
                  <a:gd name="connsiteY2" fmla="*/ 284517 h 815626"/>
                  <a:gd name="connsiteX3" fmla="*/ 107458 w 799283"/>
                  <a:gd name="connsiteY3" fmla="*/ 281804 h 815626"/>
                  <a:gd name="connsiteX4" fmla="*/ 159006 w 799283"/>
                  <a:gd name="connsiteY4" fmla="*/ 298082 h 815626"/>
                  <a:gd name="connsiteX5" fmla="*/ 240397 w 799283"/>
                  <a:gd name="connsiteY5" fmla="*/ 284517 h 815626"/>
                  <a:gd name="connsiteX6" fmla="*/ 324501 w 799283"/>
                  <a:gd name="connsiteY6" fmla="*/ 298082 h 815626"/>
                  <a:gd name="connsiteX7" fmla="*/ 351631 w 799283"/>
                  <a:gd name="connsiteY7" fmla="*/ 260100 h 815626"/>
                  <a:gd name="connsiteX8" fmla="*/ 386901 w 799283"/>
                  <a:gd name="connsiteY8" fmla="*/ 238395 h 815626"/>
                  <a:gd name="connsiteX9" fmla="*/ 389614 w 799283"/>
                  <a:gd name="connsiteY9" fmla="*/ 205839 h 815626"/>
                  <a:gd name="connsiteX10" fmla="*/ 419457 w 799283"/>
                  <a:gd name="connsiteY10" fmla="*/ 167856 h 815626"/>
                  <a:gd name="connsiteX11" fmla="*/ 424883 w 799283"/>
                  <a:gd name="connsiteY11" fmla="*/ 127161 h 815626"/>
                  <a:gd name="connsiteX12" fmla="*/ 416744 w 799283"/>
                  <a:gd name="connsiteY12" fmla="*/ 102744 h 815626"/>
                  <a:gd name="connsiteX13" fmla="*/ 441162 w 799283"/>
                  <a:gd name="connsiteY13" fmla="*/ 64761 h 815626"/>
                  <a:gd name="connsiteX14" fmla="*/ 457440 w 799283"/>
                  <a:gd name="connsiteY14" fmla="*/ 48483 h 815626"/>
                  <a:gd name="connsiteX15" fmla="*/ 533405 w 799283"/>
                  <a:gd name="connsiteY15" fmla="*/ 21353 h 815626"/>
                  <a:gd name="connsiteX16" fmla="*/ 563249 w 799283"/>
                  <a:gd name="connsiteY16" fmla="*/ 21353 h 815626"/>
                  <a:gd name="connsiteX17" fmla="*/ 603944 w 799283"/>
                  <a:gd name="connsiteY17" fmla="*/ 7787 h 815626"/>
                  <a:gd name="connsiteX18" fmla="*/ 671434 w 799283"/>
                  <a:gd name="connsiteY18" fmla="*/ 0 h 815626"/>
                  <a:gd name="connsiteX19" fmla="*/ 694830 w 799283"/>
                  <a:gd name="connsiteY19" fmla="*/ 31753 h 815626"/>
                  <a:gd name="connsiteX20" fmla="*/ 740048 w 799283"/>
                  <a:gd name="connsiteY20" fmla="*/ 40796 h 815626"/>
                  <a:gd name="connsiteX21" fmla="*/ 753614 w 799283"/>
                  <a:gd name="connsiteY21" fmla="*/ 63405 h 815626"/>
                  <a:gd name="connsiteX22" fmla="*/ 753614 w 799283"/>
                  <a:gd name="connsiteY22" fmla="*/ 88274 h 815626"/>
                  <a:gd name="connsiteX23" fmla="*/ 735527 w 799283"/>
                  <a:gd name="connsiteY23" fmla="*/ 95057 h 815626"/>
                  <a:gd name="connsiteX24" fmla="*/ 742309 w 799283"/>
                  <a:gd name="connsiteY24" fmla="*/ 115404 h 815626"/>
                  <a:gd name="connsiteX25" fmla="*/ 767178 w 799283"/>
                  <a:gd name="connsiteY25" fmla="*/ 133491 h 815626"/>
                  <a:gd name="connsiteX26" fmla="*/ 767178 w 799283"/>
                  <a:gd name="connsiteY26" fmla="*/ 201317 h 815626"/>
                  <a:gd name="connsiteX27" fmla="*/ 796570 w 799283"/>
                  <a:gd name="connsiteY27" fmla="*/ 242013 h 815626"/>
                  <a:gd name="connsiteX28" fmla="*/ 783005 w 799283"/>
                  <a:gd name="connsiteY28" fmla="*/ 266882 h 815626"/>
                  <a:gd name="connsiteX29" fmla="*/ 794066 w 799283"/>
                  <a:gd name="connsiteY29" fmla="*/ 277943 h 815626"/>
                  <a:gd name="connsiteX30" fmla="*/ 793857 w 799283"/>
                  <a:gd name="connsiteY30" fmla="*/ 279091 h 815626"/>
                  <a:gd name="connsiteX31" fmla="*/ 783005 w 799283"/>
                  <a:gd name="connsiteY31" fmla="*/ 374047 h 815626"/>
                  <a:gd name="connsiteX32" fmla="*/ 799283 w 799283"/>
                  <a:gd name="connsiteY32" fmla="*/ 420169 h 815626"/>
                  <a:gd name="connsiteX33" fmla="*/ 791144 w 799283"/>
                  <a:gd name="connsiteY33" fmla="*/ 460864 h 815626"/>
                  <a:gd name="connsiteX34" fmla="*/ 777579 w 799283"/>
                  <a:gd name="connsiteY34" fmla="*/ 482569 h 815626"/>
                  <a:gd name="connsiteX35" fmla="*/ 785718 w 799283"/>
                  <a:gd name="connsiteY35" fmla="*/ 528690 h 815626"/>
                  <a:gd name="connsiteX36" fmla="*/ 755874 w 799283"/>
                  <a:gd name="connsiteY36" fmla="*/ 528690 h 815626"/>
                  <a:gd name="connsiteX37" fmla="*/ 715179 w 799283"/>
                  <a:gd name="connsiteY37" fmla="*/ 563960 h 815626"/>
                  <a:gd name="connsiteX38" fmla="*/ 709753 w 799283"/>
                  <a:gd name="connsiteY38" fmla="*/ 593803 h 815626"/>
                  <a:gd name="connsiteX39" fmla="*/ 739596 w 799283"/>
                  <a:gd name="connsiteY39" fmla="*/ 596516 h 815626"/>
                  <a:gd name="connsiteX40" fmla="*/ 728744 w 799283"/>
                  <a:gd name="connsiteY40" fmla="*/ 629072 h 815626"/>
                  <a:gd name="connsiteX41" fmla="*/ 698901 w 799283"/>
                  <a:gd name="connsiteY41" fmla="*/ 639924 h 815626"/>
                  <a:gd name="connsiteX42" fmla="*/ 690761 w 799283"/>
                  <a:gd name="connsiteY42" fmla="*/ 661629 h 815626"/>
                  <a:gd name="connsiteX43" fmla="*/ 669057 w 799283"/>
                  <a:gd name="connsiteY43" fmla="*/ 667055 h 815626"/>
                  <a:gd name="connsiteX44" fmla="*/ 669057 w 799283"/>
                  <a:gd name="connsiteY44" fmla="*/ 683333 h 815626"/>
                  <a:gd name="connsiteX45" fmla="*/ 685335 w 799283"/>
                  <a:gd name="connsiteY45" fmla="*/ 705037 h 815626"/>
                  <a:gd name="connsiteX46" fmla="*/ 652779 w 799283"/>
                  <a:gd name="connsiteY46" fmla="*/ 734881 h 815626"/>
                  <a:gd name="connsiteX47" fmla="*/ 647353 w 799283"/>
                  <a:gd name="connsiteY47" fmla="*/ 756585 h 815626"/>
                  <a:gd name="connsiteX48" fmla="*/ 628362 w 799283"/>
                  <a:gd name="connsiteY48" fmla="*/ 762011 h 815626"/>
                  <a:gd name="connsiteX49" fmla="*/ 625649 w 799283"/>
                  <a:gd name="connsiteY49" fmla="*/ 783715 h 815626"/>
                  <a:gd name="connsiteX50" fmla="*/ 609370 w 799283"/>
                  <a:gd name="connsiteY50" fmla="*/ 794567 h 815626"/>
                  <a:gd name="connsiteX51" fmla="*/ 560536 w 799283"/>
                  <a:gd name="connsiteY51" fmla="*/ 797280 h 815626"/>
                  <a:gd name="connsiteX52" fmla="*/ 511701 w 799283"/>
                  <a:gd name="connsiteY52" fmla="*/ 751159 h 815626"/>
                  <a:gd name="connsiteX53" fmla="*/ 484570 w 799283"/>
                  <a:gd name="connsiteY53" fmla="*/ 748446 h 815626"/>
                  <a:gd name="connsiteX54" fmla="*/ 460153 w 799283"/>
                  <a:gd name="connsiteY54" fmla="*/ 764724 h 815626"/>
                  <a:gd name="connsiteX55" fmla="*/ 403179 w 799283"/>
                  <a:gd name="connsiteY55" fmla="*/ 737594 h 815626"/>
                  <a:gd name="connsiteX56" fmla="*/ 397753 w 799283"/>
                  <a:gd name="connsiteY56" fmla="*/ 699611 h 815626"/>
                  <a:gd name="connsiteX57" fmla="*/ 365197 w 799283"/>
                  <a:gd name="connsiteY57" fmla="*/ 715889 h 815626"/>
                  <a:gd name="connsiteX58" fmla="*/ 367910 w 799283"/>
                  <a:gd name="connsiteY58" fmla="*/ 732168 h 815626"/>
                  <a:gd name="connsiteX59" fmla="*/ 348918 w 799283"/>
                  <a:gd name="connsiteY59" fmla="*/ 734881 h 815626"/>
                  <a:gd name="connsiteX60" fmla="*/ 302797 w 799283"/>
                  <a:gd name="connsiteY60" fmla="*/ 743020 h 815626"/>
                  <a:gd name="connsiteX61" fmla="*/ 319075 w 799283"/>
                  <a:gd name="connsiteY61" fmla="*/ 699611 h 815626"/>
                  <a:gd name="connsiteX62" fmla="*/ 302797 w 799283"/>
                  <a:gd name="connsiteY62" fmla="*/ 696898 h 815626"/>
                  <a:gd name="connsiteX63" fmla="*/ 278379 w 799283"/>
                  <a:gd name="connsiteY63" fmla="*/ 705037 h 815626"/>
                  <a:gd name="connsiteX64" fmla="*/ 264814 w 799283"/>
                  <a:gd name="connsiteY64" fmla="*/ 694185 h 815626"/>
                  <a:gd name="connsiteX65" fmla="*/ 245823 w 799283"/>
                  <a:gd name="connsiteY65" fmla="*/ 710463 h 815626"/>
                  <a:gd name="connsiteX66" fmla="*/ 229545 w 799283"/>
                  <a:gd name="connsiteY66" fmla="*/ 705037 h 815626"/>
                  <a:gd name="connsiteX67" fmla="*/ 196988 w 799283"/>
                  <a:gd name="connsiteY67" fmla="*/ 737594 h 815626"/>
                  <a:gd name="connsiteX68" fmla="*/ 169858 w 799283"/>
                  <a:gd name="connsiteY68" fmla="*/ 713176 h 815626"/>
                  <a:gd name="connsiteX69" fmla="*/ 131875 w 799283"/>
                  <a:gd name="connsiteY69" fmla="*/ 713176 h 815626"/>
                  <a:gd name="connsiteX70" fmla="*/ 80327 w 799283"/>
                  <a:gd name="connsiteY70" fmla="*/ 770150 h 815626"/>
                  <a:gd name="connsiteX71" fmla="*/ 66762 w 799283"/>
                  <a:gd name="connsiteY71" fmla="*/ 808133 h 815626"/>
                  <a:gd name="connsiteX72" fmla="*/ 50526 w 799283"/>
                  <a:gd name="connsiteY72" fmla="*/ 815626 h 815626"/>
                  <a:gd name="connsiteX73" fmla="*/ 35680 w 799283"/>
                  <a:gd name="connsiteY73" fmla="*/ 609817 h 815626"/>
                  <a:gd name="connsiteX0" fmla="*/ 0 w 748757"/>
                  <a:gd name="connsiteY0" fmla="*/ 253338 h 815626"/>
                  <a:gd name="connsiteX1" fmla="*/ 29801 w 748757"/>
                  <a:gd name="connsiteY1" fmla="*/ 268239 h 815626"/>
                  <a:gd name="connsiteX2" fmla="*/ 40654 w 748757"/>
                  <a:gd name="connsiteY2" fmla="*/ 284517 h 815626"/>
                  <a:gd name="connsiteX3" fmla="*/ 56932 w 748757"/>
                  <a:gd name="connsiteY3" fmla="*/ 281804 h 815626"/>
                  <a:gd name="connsiteX4" fmla="*/ 108480 w 748757"/>
                  <a:gd name="connsiteY4" fmla="*/ 298082 h 815626"/>
                  <a:gd name="connsiteX5" fmla="*/ 189871 w 748757"/>
                  <a:gd name="connsiteY5" fmla="*/ 284517 h 815626"/>
                  <a:gd name="connsiteX6" fmla="*/ 273975 w 748757"/>
                  <a:gd name="connsiteY6" fmla="*/ 298082 h 815626"/>
                  <a:gd name="connsiteX7" fmla="*/ 301105 w 748757"/>
                  <a:gd name="connsiteY7" fmla="*/ 260100 h 815626"/>
                  <a:gd name="connsiteX8" fmla="*/ 336375 w 748757"/>
                  <a:gd name="connsiteY8" fmla="*/ 238395 h 815626"/>
                  <a:gd name="connsiteX9" fmla="*/ 339088 w 748757"/>
                  <a:gd name="connsiteY9" fmla="*/ 205839 h 815626"/>
                  <a:gd name="connsiteX10" fmla="*/ 368931 w 748757"/>
                  <a:gd name="connsiteY10" fmla="*/ 167856 h 815626"/>
                  <a:gd name="connsiteX11" fmla="*/ 374357 w 748757"/>
                  <a:gd name="connsiteY11" fmla="*/ 127161 h 815626"/>
                  <a:gd name="connsiteX12" fmla="*/ 366218 w 748757"/>
                  <a:gd name="connsiteY12" fmla="*/ 102744 h 815626"/>
                  <a:gd name="connsiteX13" fmla="*/ 390636 w 748757"/>
                  <a:gd name="connsiteY13" fmla="*/ 64761 h 815626"/>
                  <a:gd name="connsiteX14" fmla="*/ 406914 w 748757"/>
                  <a:gd name="connsiteY14" fmla="*/ 48483 h 815626"/>
                  <a:gd name="connsiteX15" fmla="*/ 482879 w 748757"/>
                  <a:gd name="connsiteY15" fmla="*/ 21353 h 815626"/>
                  <a:gd name="connsiteX16" fmla="*/ 512723 w 748757"/>
                  <a:gd name="connsiteY16" fmla="*/ 21353 h 815626"/>
                  <a:gd name="connsiteX17" fmla="*/ 553418 w 748757"/>
                  <a:gd name="connsiteY17" fmla="*/ 7787 h 815626"/>
                  <a:gd name="connsiteX18" fmla="*/ 620908 w 748757"/>
                  <a:gd name="connsiteY18" fmla="*/ 0 h 815626"/>
                  <a:gd name="connsiteX19" fmla="*/ 644304 w 748757"/>
                  <a:gd name="connsiteY19" fmla="*/ 31753 h 815626"/>
                  <a:gd name="connsiteX20" fmla="*/ 689522 w 748757"/>
                  <a:gd name="connsiteY20" fmla="*/ 40796 h 815626"/>
                  <a:gd name="connsiteX21" fmla="*/ 703088 w 748757"/>
                  <a:gd name="connsiteY21" fmla="*/ 63405 h 815626"/>
                  <a:gd name="connsiteX22" fmla="*/ 703088 w 748757"/>
                  <a:gd name="connsiteY22" fmla="*/ 88274 h 815626"/>
                  <a:gd name="connsiteX23" fmla="*/ 685001 w 748757"/>
                  <a:gd name="connsiteY23" fmla="*/ 95057 h 815626"/>
                  <a:gd name="connsiteX24" fmla="*/ 691783 w 748757"/>
                  <a:gd name="connsiteY24" fmla="*/ 115404 h 815626"/>
                  <a:gd name="connsiteX25" fmla="*/ 716652 w 748757"/>
                  <a:gd name="connsiteY25" fmla="*/ 133491 h 815626"/>
                  <a:gd name="connsiteX26" fmla="*/ 716652 w 748757"/>
                  <a:gd name="connsiteY26" fmla="*/ 201317 h 815626"/>
                  <a:gd name="connsiteX27" fmla="*/ 746044 w 748757"/>
                  <a:gd name="connsiteY27" fmla="*/ 242013 h 815626"/>
                  <a:gd name="connsiteX28" fmla="*/ 732479 w 748757"/>
                  <a:gd name="connsiteY28" fmla="*/ 266882 h 815626"/>
                  <a:gd name="connsiteX29" fmla="*/ 743540 w 748757"/>
                  <a:gd name="connsiteY29" fmla="*/ 277943 h 815626"/>
                  <a:gd name="connsiteX30" fmla="*/ 743331 w 748757"/>
                  <a:gd name="connsiteY30" fmla="*/ 279091 h 815626"/>
                  <a:gd name="connsiteX31" fmla="*/ 732479 w 748757"/>
                  <a:gd name="connsiteY31" fmla="*/ 374047 h 815626"/>
                  <a:gd name="connsiteX32" fmla="*/ 748757 w 748757"/>
                  <a:gd name="connsiteY32" fmla="*/ 420169 h 815626"/>
                  <a:gd name="connsiteX33" fmla="*/ 740618 w 748757"/>
                  <a:gd name="connsiteY33" fmla="*/ 460864 h 815626"/>
                  <a:gd name="connsiteX34" fmla="*/ 727053 w 748757"/>
                  <a:gd name="connsiteY34" fmla="*/ 482569 h 815626"/>
                  <a:gd name="connsiteX35" fmla="*/ 735192 w 748757"/>
                  <a:gd name="connsiteY35" fmla="*/ 528690 h 815626"/>
                  <a:gd name="connsiteX36" fmla="*/ 705348 w 748757"/>
                  <a:gd name="connsiteY36" fmla="*/ 528690 h 815626"/>
                  <a:gd name="connsiteX37" fmla="*/ 664653 w 748757"/>
                  <a:gd name="connsiteY37" fmla="*/ 563960 h 815626"/>
                  <a:gd name="connsiteX38" fmla="*/ 659227 w 748757"/>
                  <a:gd name="connsiteY38" fmla="*/ 593803 h 815626"/>
                  <a:gd name="connsiteX39" fmla="*/ 689070 w 748757"/>
                  <a:gd name="connsiteY39" fmla="*/ 596516 h 815626"/>
                  <a:gd name="connsiteX40" fmla="*/ 678218 w 748757"/>
                  <a:gd name="connsiteY40" fmla="*/ 629072 h 815626"/>
                  <a:gd name="connsiteX41" fmla="*/ 648375 w 748757"/>
                  <a:gd name="connsiteY41" fmla="*/ 639924 h 815626"/>
                  <a:gd name="connsiteX42" fmla="*/ 640235 w 748757"/>
                  <a:gd name="connsiteY42" fmla="*/ 661629 h 815626"/>
                  <a:gd name="connsiteX43" fmla="*/ 618531 w 748757"/>
                  <a:gd name="connsiteY43" fmla="*/ 667055 h 815626"/>
                  <a:gd name="connsiteX44" fmla="*/ 618531 w 748757"/>
                  <a:gd name="connsiteY44" fmla="*/ 683333 h 815626"/>
                  <a:gd name="connsiteX45" fmla="*/ 634809 w 748757"/>
                  <a:gd name="connsiteY45" fmla="*/ 705037 h 815626"/>
                  <a:gd name="connsiteX46" fmla="*/ 602253 w 748757"/>
                  <a:gd name="connsiteY46" fmla="*/ 734881 h 815626"/>
                  <a:gd name="connsiteX47" fmla="*/ 596827 w 748757"/>
                  <a:gd name="connsiteY47" fmla="*/ 756585 h 815626"/>
                  <a:gd name="connsiteX48" fmla="*/ 577836 w 748757"/>
                  <a:gd name="connsiteY48" fmla="*/ 762011 h 815626"/>
                  <a:gd name="connsiteX49" fmla="*/ 575123 w 748757"/>
                  <a:gd name="connsiteY49" fmla="*/ 783715 h 815626"/>
                  <a:gd name="connsiteX50" fmla="*/ 558844 w 748757"/>
                  <a:gd name="connsiteY50" fmla="*/ 794567 h 815626"/>
                  <a:gd name="connsiteX51" fmla="*/ 510010 w 748757"/>
                  <a:gd name="connsiteY51" fmla="*/ 797280 h 815626"/>
                  <a:gd name="connsiteX52" fmla="*/ 461175 w 748757"/>
                  <a:gd name="connsiteY52" fmla="*/ 751159 h 815626"/>
                  <a:gd name="connsiteX53" fmla="*/ 434044 w 748757"/>
                  <a:gd name="connsiteY53" fmla="*/ 748446 h 815626"/>
                  <a:gd name="connsiteX54" fmla="*/ 409627 w 748757"/>
                  <a:gd name="connsiteY54" fmla="*/ 764724 h 815626"/>
                  <a:gd name="connsiteX55" fmla="*/ 352653 w 748757"/>
                  <a:gd name="connsiteY55" fmla="*/ 737594 h 815626"/>
                  <a:gd name="connsiteX56" fmla="*/ 347227 w 748757"/>
                  <a:gd name="connsiteY56" fmla="*/ 699611 h 815626"/>
                  <a:gd name="connsiteX57" fmla="*/ 314671 w 748757"/>
                  <a:gd name="connsiteY57" fmla="*/ 715889 h 815626"/>
                  <a:gd name="connsiteX58" fmla="*/ 317384 w 748757"/>
                  <a:gd name="connsiteY58" fmla="*/ 732168 h 815626"/>
                  <a:gd name="connsiteX59" fmla="*/ 298392 w 748757"/>
                  <a:gd name="connsiteY59" fmla="*/ 734881 h 815626"/>
                  <a:gd name="connsiteX60" fmla="*/ 252271 w 748757"/>
                  <a:gd name="connsiteY60" fmla="*/ 743020 h 815626"/>
                  <a:gd name="connsiteX61" fmla="*/ 268549 w 748757"/>
                  <a:gd name="connsiteY61" fmla="*/ 699611 h 815626"/>
                  <a:gd name="connsiteX62" fmla="*/ 252271 w 748757"/>
                  <a:gd name="connsiteY62" fmla="*/ 696898 h 815626"/>
                  <a:gd name="connsiteX63" fmla="*/ 227853 w 748757"/>
                  <a:gd name="connsiteY63" fmla="*/ 705037 h 815626"/>
                  <a:gd name="connsiteX64" fmla="*/ 214288 w 748757"/>
                  <a:gd name="connsiteY64" fmla="*/ 694185 h 815626"/>
                  <a:gd name="connsiteX65" fmla="*/ 195297 w 748757"/>
                  <a:gd name="connsiteY65" fmla="*/ 710463 h 815626"/>
                  <a:gd name="connsiteX66" fmla="*/ 179019 w 748757"/>
                  <a:gd name="connsiteY66" fmla="*/ 705037 h 815626"/>
                  <a:gd name="connsiteX67" fmla="*/ 146462 w 748757"/>
                  <a:gd name="connsiteY67" fmla="*/ 737594 h 815626"/>
                  <a:gd name="connsiteX68" fmla="*/ 119332 w 748757"/>
                  <a:gd name="connsiteY68" fmla="*/ 713176 h 815626"/>
                  <a:gd name="connsiteX69" fmla="*/ 81349 w 748757"/>
                  <a:gd name="connsiteY69" fmla="*/ 713176 h 815626"/>
                  <a:gd name="connsiteX70" fmla="*/ 29801 w 748757"/>
                  <a:gd name="connsiteY70" fmla="*/ 770150 h 815626"/>
                  <a:gd name="connsiteX71" fmla="*/ 16236 w 748757"/>
                  <a:gd name="connsiteY71" fmla="*/ 808133 h 815626"/>
                  <a:gd name="connsiteX72" fmla="*/ 0 w 748757"/>
                  <a:gd name="connsiteY72" fmla="*/ 815626 h 815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748757" h="815626">
                    <a:moveTo>
                      <a:pt x="0" y="253338"/>
                    </a:moveTo>
                    <a:lnTo>
                      <a:pt x="29801" y="268239"/>
                    </a:lnTo>
                    <a:lnTo>
                      <a:pt x="40654" y="284517"/>
                    </a:lnTo>
                    <a:lnTo>
                      <a:pt x="56932" y="281804"/>
                    </a:lnTo>
                    <a:lnTo>
                      <a:pt x="108480" y="298082"/>
                    </a:lnTo>
                    <a:lnTo>
                      <a:pt x="189871" y="284517"/>
                    </a:lnTo>
                    <a:lnTo>
                      <a:pt x="273975" y="298082"/>
                    </a:lnTo>
                    <a:lnTo>
                      <a:pt x="301105" y="260100"/>
                    </a:lnTo>
                    <a:lnTo>
                      <a:pt x="336375" y="238395"/>
                    </a:lnTo>
                    <a:lnTo>
                      <a:pt x="339088" y="205839"/>
                    </a:lnTo>
                    <a:lnTo>
                      <a:pt x="368931" y="167856"/>
                    </a:lnTo>
                    <a:lnTo>
                      <a:pt x="374357" y="127161"/>
                    </a:lnTo>
                    <a:lnTo>
                      <a:pt x="366218" y="102744"/>
                    </a:lnTo>
                    <a:lnTo>
                      <a:pt x="390636" y="64761"/>
                    </a:lnTo>
                    <a:lnTo>
                      <a:pt x="406914" y="48483"/>
                    </a:lnTo>
                    <a:lnTo>
                      <a:pt x="482879" y="21353"/>
                    </a:lnTo>
                    <a:lnTo>
                      <a:pt x="512723" y="21353"/>
                    </a:lnTo>
                    <a:lnTo>
                      <a:pt x="553418" y="7787"/>
                    </a:lnTo>
                    <a:lnTo>
                      <a:pt x="620908" y="0"/>
                    </a:lnTo>
                    <a:lnTo>
                      <a:pt x="644304" y="31753"/>
                    </a:lnTo>
                    <a:lnTo>
                      <a:pt x="689522" y="40796"/>
                    </a:lnTo>
                    <a:lnTo>
                      <a:pt x="703088" y="63405"/>
                    </a:lnTo>
                    <a:lnTo>
                      <a:pt x="703088" y="88274"/>
                    </a:lnTo>
                    <a:lnTo>
                      <a:pt x="685001" y="95057"/>
                    </a:lnTo>
                    <a:lnTo>
                      <a:pt x="691783" y="115404"/>
                    </a:lnTo>
                    <a:lnTo>
                      <a:pt x="716652" y="133491"/>
                    </a:lnTo>
                    <a:lnTo>
                      <a:pt x="716652" y="201317"/>
                    </a:lnTo>
                    <a:lnTo>
                      <a:pt x="746044" y="242013"/>
                    </a:lnTo>
                    <a:lnTo>
                      <a:pt x="732479" y="266882"/>
                    </a:lnTo>
                    <a:lnTo>
                      <a:pt x="743540" y="277943"/>
                    </a:lnTo>
                    <a:cubicBezTo>
                      <a:pt x="743470" y="278326"/>
                      <a:pt x="743401" y="278708"/>
                      <a:pt x="743331" y="279091"/>
                    </a:cubicBezTo>
                    <a:lnTo>
                      <a:pt x="732479" y="374047"/>
                    </a:lnTo>
                    <a:lnTo>
                      <a:pt x="748757" y="420169"/>
                    </a:lnTo>
                    <a:lnTo>
                      <a:pt x="740618" y="460864"/>
                    </a:lnTo>
                    <a:lnTo>
                      <a:pt x="727053" y="482569"/>
                    </a:lnTo>
                    <a:lnTo>
                      <a:pt x="735192" y="528690"/>
                    </a:lnTo>
                    <a:lnTo>
                      <a:pt x="705348" y="528690"/>
                    </a:lnTo>
                    <a:lnTo>
                      <a:pt x="664653" y="563960"/>
                    </a:lnTo>
                    <a:lnTo>
                      <a:pt x="659227" y="593803"/>
                    </a:lnTo>
                    <a:lnTo>
                      <a:pt x="689070" y="596516"/>
                    </a:lnTo>
                    <a:lnTo>
                      <a:pt x="678218" y="629072"/>
                    </a:lnTo>
                    <a:lnTo>
                      <a:pt x="648375" y="639924"/>
                    </a:lnTo>
                    <a:lnTo>
                      <a:pt x="640235" y="661629"/>
                    </a:lnTo>
                    <a:lnTo>
                      <a:pt x="618531" y="667055"/>
                    </a:lnTo>
                    <a:lnTo>
                      <a:pt x="618531" y="683333"/>
                    </a:lnTo>
                    <a:lnTo>
                      <a:pt x="634809" y="705037"/>
                    </a:lnTo>
                    <a:lnTo>
                      <a:pt x="602253" y="734881"/>
                    </a:lnTo>
                    <a:lnTo>
                      <a:pt x="596827" y="756585"/>
                    </a:lnTo>
                    <a:lnTo>
                      <a:pt x="577836" y="762011"/>
                    </a:lnTo>
                    <a:lnTo>
                      <a:pt x="575123" y="783715"/>
                    </a:lnTo>
                    <a:lnTo>
                      <a:pt x="558844" y="794567"/>
                    </a:lnTo>
                    <a:lnTo>
                      <a:pt x="510010" y="797280"/>
                    </a:lnTo>
                    <a:lnTo>
                      <a:pt x="461175" y="751159"/>
                    </a:lnTo>
                    <a:lnTo>
                      <a:pt x="434044" y="748446"/>
                    </a:lnTo>
                    <a:lnTo>
                      <a:pt x="409627" y="764724"/>
                    </a:lnTo>
                    <a:lnTo>
                      <a:pt x="352653" y="737594"/>
                    </a:lnTo>
                    <a:lnTo>
                      <a:pt x="347227" y="699611"/>
                    </a:lnTo>
                    <a:lnTo>
                      <a:pt x="314671" y="715889"/>
                    </a:lnTo>
                    <a:lnTo>
                      <a:pt x="317384" y="732168"/>
                    </a:lnTo>
                    <a:lnTo>
                      <a:pt x="298392" y="734881"/>
                    </a:lnTo>
                    <a:lnTo>
                      <a:pt x="252271" y="743020"/>
                    </a:lnTo>
                    <a:lnTo>
                      <a:pt x="268549" y="699611"/>
                    </a:lnTo>
                    <a:lnTo>
                      <a:pt x="252271" y="696898"/>
                    </a:lnTo>
                    <a:lnTo>
                      <a:pt x="227853" y="705037"/>
                    </a:lnTo>
                    <a:lnTo>
                      <a:pt x="214288" y="694185"/>
                    </a:lnTo>
                    <a:lnTo>
                      <a:pt x="195297" y="710463"/>
                    </a:lnTo>
                    <a:lnTo>
                      <a:pt x="179019" y="705037"/>
                    </a:lnTo>
                    <a:lnTo>
                      <a:pt x="146462" y="737594"/>
                    </a:lnTo>
                    <a:lnTo>
                      <a:pt x="119332" y="713176"/>
                    </a:lnTo>
                    <a:lnTo>
                      <a:pt x="81349" y="713176"/>
                    </a:lnTo>
                    <a:lnTo>
                      <a:pt x="29801" y="770150"/>
                    </a:lnTo>
                    <a:lnTo>
                      <a:pt x="16236" y="808133"/>
                    </a:lnTo>
                    <a:lnTo>
                      <a:pt x="0" y="815626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7D3C2C4B-224C-574E-4BD6-2F2114A23841}"/>
                  </a:ext>
                </a:extLst>
              </p:cNvPr>
              <p:cNvSpPr/>
              <p:nvPr/>
            </p:nvSpPr>
            <p:spPr>
              <a:xfrm>
                <a:off x="5057957" y="3809592"/>
                <a:ext cx="1259186" cy="1453285"/>
              </a:xfrm>
              <a:custGeom>
                <a:avLst/>
                <a:gdLst>
                  <a:gd name="connsiteX0" fmla="*/ 761010 w 1259186"/>
                  <a:gd name="connsiteY0" fmla="*/ 0 h 1453285"/>
                  <a:gd name="connsiteX1" fmla="*/ 781357 w 1259186"/>
                  <a:gd name="connsiteY1" fmla="*/ 13565 h 1453285"/>
                  <a:gd name="connsiteX2" fmla="*/ 801704 w 1259186"/>
                  <a:gd name="connsiteY2" fmla="*/ 38435 h 1453285"/>
                  <a:gd name="connsiteX3" fmla="*/ 819791 w 1259186"/>
                  <a:gd name="connsiteY3" fmla="*/ 67826 h 1453285"/>
                  <a:gd name="connsiteX4" fmla="*/ 840139 w 1259186"/>
                  <a:gd name="connsiteY4" fmla="*/ 72348 h 1453285"/>
                  <a:gd name="connsiteX5" fmla="*/ 842401 w 1259186"/>
                  <a:gd name="connsiteY5" fmla="*/ 110783 h 1453285"/>
                  <a:gd name="connsiteX6" fmla="*/ 853704 w 1259186"/>
                  <a:gd name="connsiteY6" fmla="*/ 124348 h 1453285"/>
                  <a:gd name="connsiteX7" fmla="*/ 874052 w 1259186"/>
                  <a:gd name="connsiteY7" fmla="*/ 133391 h 1453285"/>
                  <a:gd name="connsiteX8" fmla="*/ 889878 w 1259186"/>
                  <a:gd name="connsiteY8" fmla="*/ 131130 h 1453285"/>
                  <a:gd name="connsiteX9" fmla="*/ 918376 w 1259186"/>
                  <a:gd name="connsiteY9" fmla="*/ 135120 h 1453285"/>
                  <a:gd name="connsiteX10" fmla="*/ 903444 w 1259186"/>
                  <a:gd name="connsiteY10" fmla="*/ 156452 h 1453285"/>
                  <a:gd name="connsiteX11" fmla="*/ 904617 w 1259186"/>
                  <a:gd name="connsiteY11" fmla="*/ 163384 h 1453285"/>
                  <a:gd name="connsiteX12" fmla="*/ 914749 w 1259186"/>
                  <a:gd name="connsiteY12" fmla="*/ 171826 h 1453285"/>
                  <a:gd name="connsiteX13" fmla="*/ 948661 w 1259186"/>
                  <a:gd name="connsiteY13" fmla="*/ 162783 h 1453285"/>
                  <a:gd name="connsiteX14" fmla="*/ 1021009 w 1259186"/>
                  <a:gd name="connsiteY14" fmla="*/ 176348 h 1453285"/>
                  <a:gd name="connsiteX15" fmla="*/ 1057183 w 1259186"/>
                  <a:gd name="connsiteY15" fmla="*/ 187652 h 1453285"/>
                  <a:gd name="connsiteX16" fmla="*/ 1068488 w 1259186"/>
                  <a:gd name="connsiteY16" fmla="*/ 196696 h 1453285"/>
                  <a:gd name="connsiteX17" fmla="*/ 1073008 w 1259186"/>
                  <a:gd name="connsiteY17" fmla="*/ 194435 h 1453285"/>
                  <a:gd name="connsiteX18" fmla="*/ 1073008 w 1259186"/>
                  <a:gd name="connsiteY18" fmla="*/ 212522 h 1453285"/>
                  <a:gd name="connsiteX19" fmla="*/ 1057183 w 1259186"/>
                  <a:gd name="connsiteY19" fmla="*/ 219304 h 1453285"/>
                  <a:gd name="connsiteX20" fmla="*/ 1052661 w 1259186"/>
                  <a:gd name="connsiteY20" fmla="*/ 235130 h 1453285"/>
                  <a:gd name="connsiteX21" fmla="*/ 1041357 w 1259186"/>
                  <a:gd name="connsiteY21" fmla="*/ 237391 h 1453285"/>
                  <a:gd name="connsiteX22" fmla="*/ 1036834 w 1259186"/>
                  <a:gd name="connsiteY22" fmla="*/ 278087 h 1453285"/>
                  <a:gd name="connsiteX23" fmla="*/ 1061704 w 1259186"/>
                  <a:gd name="connsiteY23" fmla="*/ 300695 h 1453285"/>
                  <a:gd name="connsiteX24" fmla="*/ 1077531 w 1259186"/>
                  <a:gd name="connsiteY24" fmla="*/ 302956 h 1453285"/>
                  <a:gd name="connsiteX25" fmla="*/ 1093357 w 1259186"/>
                  <a:gd name="connsiteY25" fmla="*/ 321043 h 1453285"/>
                  <a:gd name="connsiteX26" fmla="*/ 1061704 w 1259186"/>
                  <a:gd name="connsiteY26" fmla="*/ 364000 h 1453285"/>
                  <a:gd name="connsiteX27" fmla="*/ 1034574 w 1259186"/>
                  <a:gd name="connsiteY27" fmla="*/ 388869 h 1453285"/>
                  <a:gd name="connsiteX28" fmla="*/ 1034574 w 1259186"/>
                  <a:gd name="connsiteY28" fmla="*/ 402434 h 1453285"/>
                  <a:gd name="connsiteX29" fmla="*/ 1057183 w 1259186"/>
                  <a:gd name="connsiteY29" fmla="*/ 429565 h 1453285"/>
                  <a:gd name="connsiteX30" fmla="*/ 1043617 w 1259186"/>
                  <a:gd name="connsiteY30" fmla="*/ 458956 h 1453285"/>
                  <a:gd name="connsiteX31" fmla="*/ 1014227 w 1259186"/>
                  <a:gd name="connsiteY31" fmla="*/ 499652 h 1453285"/>
                  <a:gd name="connsiteX32" fmla="*/ 1023270 w 1259186"/>
                  <a:gd name="connsiteY32" fmla="*/ 517739 h 1453285"/>
                  <a:gd name="connsiteX33" fmla="*/ 1009704 w 1259186"/>
                  <a:gd name="connsiteY33" fmla="*/ 544869 h 1453285"/>
                  <a:gd name="connsiteX34" fmla="*/ 1018747 w 1259186"/>
                  <a:gd name="connsiteY34" fmla="*/ 581043 h 1453285"/>
                  <a:gd name="connsiteX35" fmla="*/ 1043617 w 1259186"/>
                  <a:gd name="connsiteY35" fmla="*/ 603652 h 1453285"/>
                  <a:gd name="connsiteX36" fmla="*/ 1073008 w 1259186"/>
                  <a:gd name="connsiteY36" fmla="*/ 605912 h 1453285"/>
                  <a:gd name="connsiteX37" fmla="*/ 1086575 w 1259186"/>
                  <a:gd name="connsiteY37" fmla="*/ 612695 h 1453285"/>
                  <a:gd name="connsiteX38" fmla="*/ 1104662 w 1259186"/>
                  <a:gd name="connsiteY38" fmla="*/ 612695 h 1453285"/>
                  <a:gd name="connsiteX39" fmla="*/ 1115965 w 1259186"/>
                  <a:gd name="connsiteY39" fmla="*/ 621739 h 1453285"/>
                  <a:gd name="connsiteX40" fmla="*/ 1138574 w 1259186"/>
                  <a:gd name="connsiteY40" fmla="*/ 605912 h 1453285"/>
                  <a:gd name="connsiteX41" fmla="*/ 1161183 w 1259186"/>
                  <a:gd name="connsiteY41" fmla="*/ 612695 h 1453285"/>
                  <a:gd name="connsiteX42" fmla="*/ 1179270 w 1259186"/>
                  <a:gd name="connsiteY42" fmla="*/ 648869 h 1453285"/>
                  <a:gd name="connsiteX43" fmla="*/ 1158923 w 1259186"/>
                  <a:gd name="connsiteY43" fmla="*/ 685043 h 1453285"/>
                  <a:gd name="connsiteX44" fmla="*/ 1129531 w 1259186"/>
                  <a:gd name="connsiteY44" fmla="*/ 685043 h 1453285"/>
                  <a:gd name="connsiteX45" fmla="*/ 1127269 w 1259186"/>
                  <a:gd name="connsiteY45" fmla="*/ 721217 h 1453285"/>
                  <a:gd name="connsiteX46" fmla="*/ 1104662 w 1259186"/>
                  <a:gd name="connsiteY46" fmla="*/ 757391 h 1453285"/>
                  <a:gd name="connsiteX47" fmla="*/ 1127269 w 1259186"/>
                  <a:gd name="connsiteY47" fmla="*/ 786782 h 1453285"/>
                  <a:gd name="connsiteX48" fmla="*/ 1122749 w 1259186"/>
                  <a:gd name="connsiteY48" fmla="*/ 804869 h 1453285"/>
                  <a:gd name="connsiteX49" fmla="*/ 1097878 w 1259186"/>
                  <a:gd name="connsiteY49" fmla="*/ 811651 h 1453285"/>
                  <a:gd name="connsiteX50" fmla="*/ 1095618 w 1259186"/>
                  <a:gd name="connsiteY50" fmla="*/ 825216 h 1453285"/>
                  <a:gd name="connsiteX51" fmla="*/ 1052661 w 1259186"/>
                  <a:gd name="connsiteY51" fmla="*/ 890782 h 1453285"/>
                  <a:gd name="connsiteX52" fmla="*/ 1048139 w 1259186"/>
                  <a:gd name="connsiteY52" fmla="*/ 933738 h 1453285"/>
                  <a:gd name="connsiteX53" fmla="*/ 1082052 w 1259186"/>
                  <a:gd name="connsiteY53" fmla="*/ 969912 h 1453285"/>
                  <a:gd name="connsiteX54" fmla="*/ 1104662 w 1259186"/>
                  <a:gd name="connsiteY54" fmla="*/ 974434 h 1453285"/>
                  <a:gd name="connsiteX55" fmla="*/ 1109182 w 1259186"/>
                  <a:gd name="connsiteY55" fmla="*/ 985738 h 1453285"/>
                  <a:gd name="connsiteX56" fmla="*/ 1102400 w 1259186"/>
                  <a:gd name="connsiteY56" fmla="*/ 1001564 h 1453285"/>
                  <a:gd name="connsiteX57" fmla="*/ 1158923 w 1259186"/>
                  <a:gd name="connsiteY57" fmla="*/ 1062607 h 1453285"/>
                  <a:gd name="connsiteX58" fmla="*/ 1199617 w 1259186"/>
                  <a:gd name="connsiteY58" fmla="*/ 1062607 h 1453285"/>
                  <a:gd name="connsiteX59" fmla="*/ 1229009 w 1259186"/>
                  <a:gd name="connsiteY59" fmla="*/ 1051303 h 1453285"/>
                  <a:gd name="connsiteX60" fmla="*/ 1256139 w 1259186"/>
                  <a:gd name="connsiteY60" fmla="*/ 1055825 h 1453285"/>
                  <a:gd name="connsiteX61" fmla="*/ 1259186 w 1259186"/>
                  <a:gd name="connsiteY61" fmla="*/ 1058872 h 1453285"/>
                  <a:gd name="connsiteX62" fmla="*/ 1259186 w 1259186"/>
                  <a:gd name="connsiteY62" fmla="*/ 1160492 h 1453285"/>
                  <a:gd name="connsiteX63" fmla="*/ 1218157 w 1259186"/>
                  <a:gd name="connsiteY63" fmla="*/ 1171129 h 1453285"/>
                  <a:gd name="connsiteX64" fmla="*/ 1196452 w 1259186"/>
                  <a:gd name="connsiteY64" fmla="*/ 1168416 h 1453285"/>
                  <a:gd name="connsiteX65" fmla="*/ 1185600 w 1259186"/>
                  <a:gd name="connsiteY65" fmla="*/ 1176555 h 1453285"/>
                  <a:gd name="connsiteX66" fmla="*/ 1147618 w 1259186"/>
                  <a:gd name="connsiteY66" fmla="*/ 1176555 h 1453285"/>
                  <a:gd name="connsiteX67" fmla="*/ 1079791 w 1259186"/>
                  <a:gd name="connsiteY67" fmla="*/ 1122294 h 1453285"/>
                  <a:gd name="connsiteX68" fmla="*/ 1033670 w 1259186"/>
                  <a:gd name="connsiteY68" fmla="*/ 1092451 h 1453285"/>
                  <a:gd name="connsiteX69" fmla="*/ 995687 w 1259186"/>
                  <a:gd name="connsiteY69" fmla="*/ 1108729 h 1453285"/>
                  <a:gd name="connsiteX70" fmla="*/ 927861 w 1259186"/>
                  <a:gd name="connsiteY70" fmla="*/ 1100590 h 1453285"/>
                  <a:gd name="connsiteX71" fmla="*/ 900731 w 1259186"/>
                  <a:gd name="connsiteY71" fmla="*/ 1089738 h 1453285"/>
                  <a:gd name="connsiteX72" fmla="*/ 832904 w 1259186"/>
                  <a:gd name="connsiteY72" fmla="*/ 1054468 h 1453285"/>
                  <a:gd name="connsiteX73" fmla="*/ 789496 w 1259186"/>
                  <a:gd name="connsiteY73" fmla="*/ 1057181 h 1453285"/>
                  <a:gd name="connsiteX74" fmla="*/ 713531 w 1259186"/>
                  <a:gd name="connsiteY74" fmla="*/ 1176555 h 1453285"/>
                  <a:gd name="connsiteX75" fmla="*/ 713531 w 1259186"/>
                  <a:gd name="connsiteY75" fmla="*/ 1230816 h 1453285"/>
                  <a:gd name="connsiteX76" fmla="*/ 697252 w 1259186"/>
                  <a:gd name="connsiteY76" fmla="*/ 1230816 h 1453285"/>
                  <a:gd name="connsiteX77" fmla="*/ 694539 w 1259186"/>
                  <a:gd name="connsiteY77" fmla="*/ 1252520 h 1453285"/>
                  <a:gd name="connsiteX78" fmla="*/ 670122 w 1259186"/>
                  <a:gd name="connsiteY78" fmla="*/ 1252520 h 1453285"/>
                  <a:gd name="connsiteX79" fmla="*/ 626713 w 1259186"/>
                  <a:gd name="connsiteY79" fmla="*/ 1271512 h 1453285"/>
                  <a:gd name="connsiteX80" fmla="*/ 607722 w 1259186"/>
                  <a:gd name="connsiteY80" fmla="*/ 1263372 h 1453285"/>
                  <a:gd name="connsiteX81" fmla="*/ 599583 w 1259186"/>
                  <a:gd name="connsiteY81" fmla="*/ 1290503 h 1453285"/>
                  <a:gd name="connsiteX82" fmla="*/ 577878 w 1259186"/>
                  <a:gd name="connsiteY82" fmla="*/ 1314920 h 1453285"/>
                  <a:gd name="connsiteX83" fmla="*/ 550748 w 1259186"/>
                  <a:gd name="connsiteY83" fmla="*/ 1306781 h 1453285"/>
                  <a:gd name="connsiteX84" fmla="*/ 493774 w 1259186"/>
                  <a:gd name="connsiteY84" fmla="*/ 1331198 h 1453285"/>
                  <a:gd name="connsiteX85" fmla="*/ 469357 w 1259186"/>
                  <a:gd name="connsiteY85" fmla="*/ 1355616 h 1453285"/>
                  <a:gd name="connsiteX86" fmla="*/ 463931 w 1259186"/>
                  <a:gd name="connsiteY86" fmla="*/ 1382746 h 1453285"/>
                  <a:gd name="connsiteX87" fmla="*/ 420522 w 1259186"/>
                  <a:gd name="connsiteY87" fmla="*/ 1382746 h 1453285"/>
                  <a:gd name="connsiteX88" fmla="*/ 398818 w 1259186"/>
                  <a:gd name="connsiteY88" fmla="*/ 1374607 h 1453285"/>
                  <a:gd name="connsiteX89" fmla="*/ 382539 w 1259186"/>
                  <a:gd name="connsiteY89" fmla="*/ 1388172 h 1453285"/>
                  <a:gd name="connsiteX90" fmla="*/ 371687 w 1259186"/>
                  <a:gd name="connsiteY90" fmla="*/ 1426155 h 1453285"/>
                  <a:gd name="connsiteX91" fmla="*/ 339131 w 1259186"/>
                  <a:gd name="connsiteY91" fmla="*/ 1453285 h 1453285"/>
                  <a:gd name="connsiteX92" fmla="*/ 257739 w 1259186"/>
                  <a:gd name="connsiteY92" fmla="*/ 1393598 h 1453285"/>
                  <a:gd name="connsiteX93" fmla="*/ 263165 w 1259186"/>
                  <a:gd name="connsiteY93" fmla="*/ 1350190 h 1453285"/>
                  <a:gd name="connsiteX94" fmla="*/ 252313 w 1259186"/>
                  <a:gd name="connsiteY94" fmla="*/ 1312207 h 1453285"/>
                  <a:gd name="connsiteX95" fmla="*/ 271304 w 1259186"/>
                  <a:gd name="connsiteY95" fmla="*/ 1287790 h 1453285"/>
                  <a:gd name="connsiteX96" fmla="*/ 257739 w 1259186"/>
                  <a:gd name="connsiteY96" fmla="*/ 1252520 h 1453285"/>
                  <a:gd name="connsiteX97" fmla="*/ 214331 w 1259186"/>
                  <a:gd name="connsiteY97" fmla="*/ 1249807 h 1453285"/>
                  <a:gd name="connsiteX98" fmla="*/ 203478 w 1259186"/>
                  <a:gd name="connsiteY98" fmla="*/ 1209112 h 1453285"/>
                  <a:gd name="connsiteX99" fmla="*/ 252313 w 1259186"/>
                  <a:gd name="connsiteY99" fmla="*/ 1198259 h 1453285"/>
                  <a:gd name="connsiteX100" fmla="*/ 246887 w 1259186"/>
                  <a:gd name="connsiteY100" fmla="*/ 1168416 h 1453285"/>
                  <a:gd name="connsiteX101" fmla="*/ 249600 w 1259186"/>
                  <a:gd name="connsiteY101" fmla="*/ 1141286 h 1453285"/>
                  <a:gd name="connsiteX102" fmla="*/ 249600 w 1259186"/>
                  <a:gd name="connsiteY102" fmla="*/ 1130433 h 1453285"/>
                  <a:gd name="connsiteX103" fmla="*/ 222470 w 1259186"/>
                  <a:gd name="connsiteY103" fmla="*/ 1103303 h 1453285"/>
                  <a:gd name="connsiteX104" fmla="*/ 217044 w 1259186"/>
                  <a:gd name="connsiteY104" fmla="*/ 1065320 h 1453285"/>
                  <a:gd name="connsiteX105" fmla="*/ 260452 w 1259186"/>
                  <a:gd name="connsiteY105" fmla="*/ 1043616 h 1453285"/>
                  <a:gd name="connsiteX106" fmla="*/ 274018 w 1259186"/>
                  <a:gd name="connsiteY106" fmla="*/ 1027338 h 1453285"/>
                  <a:gd name="connsiteX107" fmla="*/ 274018 w 1259186"/>
                  <a:gd name="connsiteY107" fmla="*/ 970364 h 1453285"/>
                  <a:gd name="connsiteX108" fmla="*/ 268591 w 1259186"/>
                  <a:gd name="connsiteY108" fmla="*/ 894399 h 1453285"/>
                  <a:gd name="connsiteX109" fmla="*/ 249600 w 1259186"/>
                  <a:gd name="connsiteY109" fmla="*/ 867269 h 1453285"/>
                  <a:gd name="connsiteX110" fmla="*/ 184487 w 1259186"/>
                  <a:gd name="connsiteY110" fmla="*/ 864556 h 1453285"/>
                  <a:gd name="connsiteX111" fmla="*/ 141078 w 1259186"/>
                  <a:gd name="connsiteY111" fmla="*/ 891686 h 1453285"/>
                  <a:gd name="connsiteX112" fmla="*/ 100383 w 1259186"/>
                  <a:gd name="connsiteY112" fmla="*/ 869982 h 1453285"/>
                  <a:gd name="connsiteX113" fmla="*/ 94957 w 1259186"/>
                  <a:gd name="connsiteY113" fmla="*/ 888973 h 1453285"/>
                  <a:gd name="connsiteX114" fmla="*/ 70539 w 1259186"/>
                  <a:gd name="connsiteY114" fmla="*/ 886260 h 1453285"/>
                  <a:gd name="connsiteX115" fmla="*/ 51548 w 1259186"/>
                  <a:gd name="connsiteY115" fmla="*/ 861843 h 1453285"/>
                  <a:gd name="connsiteX116" fmla="*/ 0 w 1259186"/>
                  <a:gd name="connsiteY116" fmla="*/ 842851 h 1453285"/>
                  <a:gd name="connsiteX117" fmla="*/ 5426 w 1259186"/>
                  <a:gd name="connsiteY117" fmla="*/ 715338 h 1453285"/>
                  <a:gd name="connsiteX118" fmla="*/ 29844 w 1259186"/>
                  <a:gd name="connsiteY118" fmla="*/ 677356 h 1453285"/>
                  <a:gd name="connsiteX119" fmla="*/ 21704 w 1259186"/>
                  <a:gd name="connsiteY119" fmla="*/ 647512 h 1453285"/>
                  <a:gd name="connsiteX120" fmla="*/ 29844 w 1259186"/>
                  <a:gd name="connsiteY120" fmla="*/ 625808 h 1453285"/>
                  <a:gd name="connsiteX121" fmla="*/ 62400 w 1259186"/>
                  <a:gd name="connsiteY121" fmla="*/ 590539 h 1453285"/>
                  <a:gd name="connsiteX122" fmla="*/ 73252 w 1259186"/>
                  <a:gd name="connsiteY122" fmla="*/ 568834 h 1453285"/>
                  <a:gd name="connsiteX123" fmla="*/ 127513 w 1259186"/>
                  <a:gd name="connsiteY123" fmla="*/ 557982 h 1453285"/>
                  <a:gd name="connsiteX124" fmla="*/ 132939 w 1259186"/>
                  <a:gd name="connsiteY124" fmla="*/ 520000 h 1453285"/>
                  <a:gd name="connsiteX125" fmla="*/ 132939 w 1259186"/>
                  <a:gd name="connsiteY125" fmla="*/ 492869 h 1453285"/>
                  <a:gd name="connsiteX126" fmla="*/ 176348 w 1259186"/>
                  <a:gd name="connsiteY126" fmla="*/ 476591 h 1453285"/>
                  <a:gd name="connsiteX127" fmla="*/ 208904 w 1259186"/>
                  <a:gd name="connsiteY127" fmla="*/ 484730 h 1453285"/>
                  <a:gd name="connsiteX128" fmla="*/ 227896 w 1259186"/>
                  <a:gd name="connsiteY128" fmla="*/ 457600 h 1453285"/>
                  <a:gd name="connsiteX129" fmla="*/ 315489 w 1259186"/>
                  <a:gd name="connsiteY129" fmla="*/ 431056 h 1453285"/>
                  <a:gd name="connsiteX130" fmla="*/ 315618 w 1259186"/>
                  <a:gd name="connsiteY130" fmla="*/ 431826 h 1453285"/>
                  <a:gd name="connsiteX131" fmla="*/ 335966 w 1259186"/>
                  <a:gd name="connsiteY131" fmla="*/ 431826 h 1453285"/>
                  <a:gd name="connsiteX132" fmla="*/ 349530 w 1259186"/>
                  <a:gd name="connsiteY132" fmla="*/ 404695 h 1453285"/>
                  <a:gd name="connsiteX133" fmla="*/ 363096 w 1259186"/>
                  <a:gd name="connsiteY133" fmla="*/ 402434 h 1453285"/>
                  <a:gd name="connsiteX134" fmla="*/ 408314 w 1259186"/>
                  <a:gd name="connsiteY134" fmla="*/ 418261 h 1453285"/>
                  <a:gd name="connsiteX135" fmla="*/ 424139 w 1259186"/>
                  <a:gd name="connsiteY135" fmla="*/ 418261 h 1453285"/>
                  <a:gd name="connsiteX136" fmla="*/ 435444 w 1259186"/>
                  <a:gd name="connsiteY136" fmla="*/ 397913 h 1453285"/>
                  <a:gd name="connsiteX137" fmla="*/ 449008 w 1259186"/>
                  <a:gd name="connsiteY137" fmla="*/ 395652 h 1453285"/>
                  <a:gd name="connsiteX138" fmla="*/ 467095 w 1259186"/>
                  <a:gd name="connsiteY138" fmla="*/ 368521 h 1453285"/>
                  <a:gd name="connsiteX139" fmla="*/ 460313 w 1259186"/>
                  <a:gd name="connsiteY139" fmla="*/ 327826 h 1453285"/>
                  <a:gd name="connsiteX140" fmla="*/ 496487 w 1259186"/>
                  <a:gd name="connsiteY140" fmla="*/ 327826 h 1453285"/>
                  <a:gd name="connsiteX141" fmla="*/ 512312 w 1259186"/>
                  <a:gd name="connsiteY141" fmla="*/ 309739 h 1453285"/>
                  <a:gd name="connsiteX142" fmla="*/ 553010 w 1259186"/>
                  <a:gd name="connsiteY142" fmla="*/ 312000 h 1453285"/>
                  <a:gd name="connsiteX143" fmla="*/ 566573 w 1259186"/>
                  <a:gd name="connsiteY143" fmla="*/ 307478 h 1453285"/>
                  <a:gd name="connsiteX144" fmla="*/ 571096 w 1259186"/>
                  <a:gd name="connsiteY144" fmla="*/ 284869 h 1453285"/>
                  <a:gd name="connsiteX145" fmla="*/ 564313 w 1259186"/>
                  <a:gd name="connsiteY145" fmla="*/ 244174 h 1453285"/>
                  <a:gd name="connsiteX146" fmla="*/ 575617 w 1259186"/>
                  <a:gd name="connsiteY146" fmla="*/ 230609 h 1453285"/>
                  <a:gd name="connsiteX147" fmla="*/ 598227 w 1259186"/>
                  <a:gd name="connsiteY147" fmla="*/ 223826 h 1453285"/>
                  <a:gd name="connsiteX148" fmla="*/ 629878 w 1259186"/>
                  <a:gd name="connsiteY148" fmla="*/ 228348 h 1453285"/>
                  <a:gd name="connsiteX149" fmla="*/ 629878 w 1259186"/>
                  <a:gd name="connsiteY149" fmla="*/ 180869 h 1453285"/>
                  <a:gd name="connsiteX150" fmla="*/ 611791 w 1259186"/>
                  <a:gd name="connsiteY150" fmla="*/ 162783 h 1453285"/>
                  <a:gd name="connsiteX151" fmla="*/ 614052 w 1259186"/>
                  <a:gd name="connsiteY151" fmla="*/ 113043 h 1453285"/>
                  <a:gd name="connsiteX152" fmla="*/ 627618 w 1259186"/>
                  <a:gd name="connsiteY152" fmla="*/ 101739 h 1453285"/>
                  <a:gd name="connsiteX153" fmla="*/ 686400 w 1259186"/>
                  <a:gd name="connsiteY153" fmla="*/ 97217 h 1453285"/>
                  <a:gd name="connsiteX154" fmla="*/ 747443 w 1259186"/>
                  <a:gd name="connsiteY154" fmla="*/ 58783 h 1453285"/>
                  <a:gd name="connsiteX155" fmla="*/ 749704 w 1259186"/>
                  <a:gd name="connsiteY155" fmla="*/ 15826 h 1453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259186" h="1453285">
                    <a:moveTo>
                      <a:pt x="761010" y="0"/>
                    </a:moveTo>
                    <a:lnTo>
                      <a:pt x="781357" y="13565"/>
                    </a:lnTo>
                    <a:lnTo>
                      <a:pt x="801704" y="38435"/>
                    </a:lnTo>
                    <a:lnTo>
                      <a:pt x="819791" y="67826"/>
                    </a:lnTo>
                    <a:lnTo>
                      <a:pt x="840139" y="72348"/>
                    </a:lnTo>
                    <a:lnTo>
                      <a:pt x="842401" y="110783"/>
                    </a:lnTo>
                    <a:lnTo>
                      <a:pt x="853704" y="124348"/>
                    </a:lnTo>
                    <a:lnTo>
                      <a:pt x="874052" y="133391"/>
                    </a:lnTo>
                    <a:lnTo>
                      <a:pt x="889878" y="131130"/>
                    </a:lnTo>
                    <a:lnTo>
                      <a:pt x="918376" y="135120"/>
                    </a:lnTo>
                    <a:lnTo>
                      <a:pt x="903444" y="156452"/>
                    </a:lnTo>
                    <a:lnTo>
                      <a:pt x="904617" y="163384"/>
                    </a:lnTo>
                    <a:lnTo>
                      <a:pt x="914749" y="171826"/>
                    </a:lnTo>
                    <a:lnTo>
                      <a:pt x="948661" y="162783"/>
                    </a:lnTo>
                    <a:lnTo>
                      <a:pt x="1021009" y="176348"/>
                    </a:lnTo>
                    <a:lnTo>
                      <a:pt x="1057183" y="187652"/>
                    </a:lnTo>
                    <a:lnTo>
                      <a:pt x="1068488" y="196696"/>
                    </a:lnTo>
                    <a:lnTo>
                      <a:pt x="1073008" y="194435"/>
                    </a:lnTo>
                    <a:lnTo>
                      <a:pt x="1073008" y="212522"/>
                    </a:lnTo>
                    <a:lnTo>
                      <a:pt x="1057183" y="219304"/>
                    </a:lnTo>
                    <a:lnTo>
                      <a:pt x="1052661" y="235130"/>
                    </a:lnTo>
                    <a:lnTo>
                      <a:pt x="1041357" y="237391"/>
                    </a:lnTo>
                    <a:lnTo>
                      <a:pt x="1036834" y="278087"/>
                    </a:lnTo>
                    <a:lnTo>
                      <a:pt x="1061704" y="300695"/>
                    </a:lnTo>
                    <a:lnTo>
                      <a:pt x="1077531" y="302956"/>
                    </a:lnTo>
                    <a:lnTo>
                      <a:pt x="1093357" y="321043"/>
                    </a:lnTo>
                    <a:lnTo>
                      <a:pt x="1061704" y="364000"/>
                    </a:lnTo>
                    <a:lnTo>
                      <a:pt x="1034574" y="388869"/>
                    </a:lnTo>
                    <a:lnTo>
                      <a:pt x="1034574" y="402434"/>
                    </a:lnTo>
                    <a:lnTo>
                      <a:pt x="1057183" y="429565"/>
                    </a:lnTo>
                    <a:lnTo>
                      <a:pt x="1043617" y="458956"/>
                    </a:lnTo>
                    <a:lnTo>
                      <a:pt x="1014227" y="499652"/>
                    </a:lnTo>
                    <a:lnTo>
                      <a:pt x="1023270" y="517739"/>
                    </a:lnTo>
                    <a:lnTo>
                      <a:pt x="1009704" y="544869"/>
                    </a:lnTo>
                    <a:lnTo>
                      <a:pt x="1018747" y="581043"/>
                    </a:lnTo>
                    <a:lnTo>
                      <a:pt x="1043617" y="603652"/>
                    </a:lnTo>
                    <a:lnTo>
                      <a:pt x="1073008" y="605912"/>
                    </a:lnTo>
                    <a:lnTo>
                      <a:pt x="1086575" y="612695"/>
                    </a:lnTo>
                    <a:lnTo>
                      <a:pt x="1104662" y="612695"/>
                    </a:lnTo>
                    <a:lnTo>
                      <a:pt x="1115965" y="621739"/>
                    </a:lnTo>
                    <a:lnTo>
                      <a:pt x="1138574" y="605912"/>
                    </a:lnTo>
                    <a:lnTo>
                      <a:pt x="1161183" y="612695"/>
                    </a:lnTo>
                    <a:lnTo>
                      <a:pt x="1179270" y="648869"/>
                    </a:lnTo>
                    <a:lnTo>
                      <a:pt x="1158923" y="685043"/>
                    </a:lnTo>
                    <a:lnTo>
                      <a:pt x="1129531" y="685043"/>
                    </a:lnTo>
                    <a:lnTo>
                      <a:pt x="1127269" y="721217"/>
                    </a:lnTo>
                    <a:lnTo>
                      <a:pt x="1104662" y="757391"/>
                    </a:lnTo>
                    <a:lnTo>
                      <a:pt x="1127269" y="786782"/>
                    </a:lnTo>
                    <a:lnTo>
                      <a:pt x="1122749" y="804869"/>
                    </a:lnTo>
                    <a:lnTo>
                      <a:pt x="1097878" y="811651"/>
                    </a:lnTo>
                    <a:lnTo>
                      <a:pt x="1095618" y="825216"/>
                    </a:lnTo>
                    <a:lnTo>
                      <a:pt x="1052661" y="890782"/>
                    </a:lnTo>
                    <a:lnTo>
                      <a:pt x="1048139" y="933738"/>
                    </a:lnTo>
                    <a:lnTo>
                      <a:pt x="1082052" y="969912"/>
                    </a:lnTo>
                    <a:lnTo>
                      <a:pt x="1104662" y="974434"/>
                    </a:lnTo>
                    <a:lnTo>
                      <a:pt x="1109182" y="985738"/>
                    </a:lnTo>
                    <a:lnTo>
                      <a:pt x="1102400" y="1001564"/>
                    </a:lnTo>
                    <a:lnTo>
                      <a:pt x="1158923" y="1062607"/>
                    </a:lnTo>
                    <a:lnTo>
                      <a:pt x="1199617" y="1062607"/>
                    </a:lnTo>
                    <a:lnTo>
                      <a:pt x="1229009" y="1051303"/>
                    </a:lnTo>
                    <a:lnTo>
                      <a:pt x="1256139" y="1055825"/>
                    </a:lnTo>
                    <a:lnTo>
                      <a:pt x="1259186" y="1058872"/>
                    </a:lnTo>
                    <a:lnTo>
                      <a:pt x="1259186" y="1160492"/>
                    </a:lnTo>
                    <a:lnTo>
                      <a:pt x="1218157" y="1171129"/>
                    </a:lnTo>
                    <a:lnTo>
                      <a:pt x="1196452" y="1168416"/>
                    </a:lnTo>
                    <a:lnTo>
                      <a:pt x="1185600" y="1176555"/>
                    </a:lnTo>
                    <a:lnTo>
                      <a:pt x="1147618" y="1176555"/>
                    </a:lnTo>
                    <a:lnTo>
                      <a:pt x="1079791" y="1122294"/>
                    </a:lnTo>
                    <a:lnTo>
                      <a:pt x="1033670" y="1092451"/>
                    </a:lnTo>
                    <a:lnTo>
                      <a:pt x="995687" y="1108729"/>
                    </a:lnTo>
                    <a:lnTo>
                      <a:pt x="927861" y="1100590"/>
                    </a:lnTo>
                    <a:lnTo>
                      <a:pt x="900731" y="1089738"/>
                    </a:lnTo>
                    <a:lnTo>
                      <a:pt x="832904" y="1054468"/>
                    </a:lnTo>
                    <a:lnTo>
                      <a:pt x="789496" y="1057181"/>
                    </a:lnTo>
                    <a:lnTo>
                      <a:pt x="713531" y="1176555"/>
                    </a:lnTo>
                    <a:lnTo>
                      <a:pt x="713531" y="1230816"/>
                    </a:lnTo>
                    <a:lnTo>
                      <a:pt x="697252" y="1230816"/>
                    </a:lnTo>
                    <a:lnTo>
                      <a:pt x="694539" y="1252520"/>
                    </a:lnTo>
                    <a:lnTo>
                      <a:pt x="670122" y="1252520"/>
                    </a:lnTo>
                    <a:lnTo>
                      <a:pt x="626713" y="1271512"/>
                    </a:lnTo>
                    <a:lnTo>
                      <a:pt x="607722" y="1263372"/>
                    </a:lnTo>
                    <a:lnTo>
                      <a:pt x="599583" y="1290503"/>
                    </a:lnTo>
                    <a:lnTo>
                      <a:pt x="577878" y="1314920"/>
                    </a:lnTo>
                    <a:lnTo>
                      <a:pt x="550748" y="1306781"/>
                    </a:lnTo>
                    <a:lnTo>
                      <a:pt x="493774" y="1331198"/>
                    </a:lnTo>
                    <a:lnTo>
                      <a:pt x="469357" y="1355616"/>
                    </a:lnTo>
                    <a:lnTo>
                      <a:pt x="463931" y="1382746"/>
                    </a:lnTo>
                    <a:lnTo>
                      <a:pt x="420522" y="1382746"/>
                    </a:lnTo>
                    <a:lnTo>
                      <a:pt x="398818" y="1374607"/>
                    </a:lnTo>
                    <a:lnTo>
                      <a:pt x="382539" y="1388172"/>
                    </a:lnTo>
                    <a:lnTo>
                      <a:pt x="371687" y="1426155"/>
                    </a:lnTo>
                    <a:lnTo>
                      <a:pt x="339131" y="1453285"/>
                    </a:lnTo>
                    <a:lnTo>
                      <a:pt x="257739" y="1393598"/>
                    </a:lnTo>
                    <a:lnTo>
                      <a:pt x="263165" y="1350190"/>
                    </a:lnTo>
                    <a:lnTo>
                      <a:pt x="252313" y="1312207"/>
                    </a:lnTo>
                    <a:lnTo>
                      <a:pt x="271304" y="1287790"/>
                    </a:lnTo>
                    <a:lnTo>
                      <a:pt x="257739" y="1252520"/>
                    </a:lnTo>
                    <a:lnTo>
                      <a:pt x="214331" y="1249807"/>
                    </a:lnTo>
                    <a:lnTo>
                      <a:pt x="203478" y="1209112"/>
                    </a:lnTo>
                    <a:lnTo>
                      <a:pt x="252313" y="1198259"/>
                    </a:lnTo>
                    <a:lnTo>
                      <a:pt x="246887" y="1168416"/>
                    </a:lnTo>
                    <a:lnTo>
                      <a:pt x="249600" y="1141286"/>
                    </a:lnTo>
                    <a:lnTo>
                      <a:pt x="249600" y="1130433"/>
                    </a:lnTo>
                    <a:lnTo>
                      <a:pt x="222470" y="1103303"/>
                    </a:lnTo>
                    <a:lnTo>
                      <a:pt x="217044" y="1065320"/>
                    </a:lnTo>
                    <a:lnTo>
                      <a:pt x="260452" y="1043616"/>
                    </a:lnTo>
                    <a:lnTo>
                      <a:pt x="274018" y="1027338"/>
                    </a:lnTo>
                    <a:lnTo>
                      <a:pt x="274018" y="970364"/>
                    </a:lnTo>
                    <a:lnTo>
                      <a:pt x="268591" y="894399"/>
                    </a:lnTo>
                    <a:lnTo>
                      <a:pt x="249600" y="867269"/>
                    </a:lnTo>
                    <a:lnTo>
                      <a:pt x="184487" y="864556"/>
                    </a:lnTo>
                    <a:lnTo>
                      <a:pt x="141078" y="891686"/>
                    </a:lnTo>
                    <a:lnTo>
                      <a:pt x="100383" y="869982"/>
                    </a:lnTo>
                    <a:lnTo>
                      <a:pt x="94957" y="888973"/>
                    </a:lnTo>
                    <a:lnTo>
                      <a:pt x="70539" y="886260"/>
                    </a:lnTo>
                    <a:lnTo>
                      <a:pt x="51548" y="861843"/>
                    </a:lnTo>
                    <a:lnTo>
                      <a:pt x="0" y="842851"/>
                    </a:lnTo>
                    <a:lnTo>
                      <a:pt x="5426" y="715338"/>
                    </a:lnTo>
                    <a:lnTo>
                      <a:pt x="29844" y="677356"/>
                    </a:lnTo>
                    <a:lnTo>
                      <a:pt x="21704" y="647512"/>
                    </a:lnTo>
                    <a:lnTo>
                      <a:pt x="29844" y="625808"/>
                    </a:lnTo>
                    <a:lnTo>
                      <a:pt x="62400" y="590539"/>
                    </a:lnTo>
                    <a:lnTo>
                      <a:pt x="73252" y="568834"/>
                    </a:lnTo>
                    <a:lnTo>
                      <a:pt x="127513" y="557982"/>
                    </a:lnTo>
                    <a:lnTo>
                      <a:pt x="132939" y="520000"/>
                    </a:lnTo>
                    <a:lnTo>
                      <a:pt x="132939" y="492869"/>
                    </a:lnTo>
                    <a:lnTo>
                      <a:pt x="176348" y="476591"/>
                    </a:lnTo>
                    <a:lnTo>
                      <a:pt x="208904" y="484730"/>
                    </a:lnTo>
                    <a:lnTo>
                      <a:pt x="227896" y="457600"/>
                    </a:lnTo>
                    <a:lnTo>
                      <a:pt x="315489" y="431056"/>
                    </a:lnTo>
                    <a:lnTo>
                      <a:pt x="315618" y="431826"/>
                    </a:lnTo>
                    <a:lnTo>
                      <a:pt x="335966" y="431826"/>
                    </a:lnTo>
                    <a:lnTo>
                      <a:pt x="349530" y="404695"/>
                    </a:lnTo>
                    <a:lnTo>
                      <a:pt x="363096" y="402434"/>
                    </a:lnTo>
                    <a:lnTo>
                      <a:pt x="408314" y="418261"/>
                    </a:lnTo>
                    <a:lnTo>
                      <a:pt x="424139" y="418261"/>
                    </a:lnTo>
                    <a:lnTo>
                      <a:pt x="435444" y="397913"/>
                    </a:lnTo>
                    <a:lnTo>
                      <a:pt x="449008" y="395652"/>
                    </a:lnTo>
                    <a:lnTo>
                      <a:pt x="467095" y="368521"/>
                    </a:lnTo>
                    <a:lnTo>
                      <a:pt x="460313" y="327826"/>
                    </a:lnTo>
                    <a:lnTo>
                      <a:pt x="496487" y="327826"/>
                    </a:lnTo>
                    <a:lnTo>
                      <a:pt x="512312" y="309739"/>
                    </a:lnTo>
                    <a:lnTo>
                      <a:pt x="553010" y="312000"/>
                    </a:lnTo>
                    <a:lnTo>
                      <a:pt x="566573" y="307478"/>
                    </a:lnTo>
                    <a:lnTo>
                      <a:pt x="571096" y="284869"/>
                    </a:lnTo>
                    <a:lnTo>
                      <a:pt x="564313" y="244174"/>
                    </a:lnTo>
                    <a:lnTo>
                      <a:pt x="575617" y="230609"/>
                    </a:lnTo>
                    <a:lnTo>
                      <a:pt x="598227" y="223826"/>
                    </a:lnTo>
                    <a:lnTo>
                      <a:pt x="629878" y="228348"/>
                    </a:lnTo>
                    <a:lnTo>
                      <a:pt x="629878" y="180869"/>
                    </a:lnTo>
                    <a:lnTo>
                      <a:pt x="611791" y="162783"/>
                    </a:lnTo>
                    <a:lnTo>
                      <a:pt x="614052" y="113043"/>
                    </a:lnTo>
                    <a:lnTo>
                      <a:pt x="627618" y="101739"/>
                    </a:lnTo>
                    <a:lnTo>
                      <a:pt x="686400" y="97217"/>
                    </a:lnTo>
                    <a:lnTo>
                      <a:pt x="747443" y="58783"/>
                    </a:lnTo>
                    <a:lnTo>
                      <a:pt x="749704" y="15826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7" name="フリーフォーム: 図形 426">
                <a:extLst>
                  <a:ext uri="{FF2B5EF4-FFF2-40B4-BE49-F238E27FC236}">
                    <a16:creationId xmlns:a16="http://schemas.microsoft.com/office/drawing/2014/main" id="{D77104F2-3B11-A6C0-0A9B-E8C557A3E871}"/>
                  </a:ext>
                </a:extLst>
              </p:cNvPr>
              <p:cNvSpPr/>
              <p:nvPr/>
            </p:nvSpPr>
            <p:spPr>
              <a:xfrm>
                <a:off x="3885920" y="3843503"/>
                <a:ext cx="1546434" cy="2473388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</a:cxnLst>
                <a:rect l="l" t="t" r="r" b="b"/>
                <a:pathLst>
                  <a:path w="4343400" h="6946900">
                    <a:moveTo>
                      <a:pt x="1172876" y="515072"/>
                    </a:moveTo>
                    <a:lnTo>
                      <a:pt x="1181100" y="539750"/>
                    </a:lnTo>
                    <a:lnTo>
                      <a:pt x="1172876" y="515074"/>
                    </a:lnTo>
                    <a:close/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D1A4A1EF-7614-8564-1DD4-BA1FCDD6B7B4}"/>
                  </a:ext>
                </a:extLst>
              </p:cNvPr>
              <p:cNvSpPr/>
              <p:nvPr/>
            </p:nvSpPr>
            <p:spPr>
              <a:xfrm>
                <a:off x="5395053" y="4864059"/>
                <a:ext cx="922091" cy="705054"/>
              </a:xfrm>
              <a:custGeom>
                <a:avLst/>
                <a:gdLst>
                  <a:gd name="connsiteX0" fmla="*/ 495808 w 922091"/>
                  <a:gd name="connsiteY0" fmla="*/ 0 h 705054"/>
                  <a:gd name="connsiteX1" fmla="*/ 563634 w 922091"/>
                  <a:gd name="connsiteY1" fmla="*/ 35270 h 705054"/>
                  <a:gd name="connsiteX2" fmla="*/ 590765 w 922091"/>
                  <a:gd name="connsiteY2" fmla="*/ 46122 h 705054"/>
                  <a:gd name="connsiteX3" fmla="*/ 658591 w 922091"/>
                  <a:gd name="connsiteY3" fmla="*/ 54261 h 705054"/>
                  <a:gd name="connsiteX4" fmla="*/ 696573 w 922091"/>
                  <a:gd name="connsiteY4" fmla="*/ 37983 h 705054"/>
                  <a:gd name="connsiteX5" fmla="*/ 742695 w 922091"/>
                  <a:gd name="connsiteY5" fmla="*/ 67826 h 705054"/>
                  <a:gd name="connsiteX6" fmla="*/ 810521 w 922091"/>
                  <a:gd name="connsiteY6" fmla="*/ 122087 h 705054"/>
                  <a:gd name="connsiteX7" fmla="*/ 848504 w 922091"/>
                  <a:gd name="connsiteY7" fmla="*/ 122087 h 705054"/>
                  <a:gd name="connsiteX8" fmla="*/ 859356 w 922091"/>
                  <a:gd name="connsiteY8" fmla="*/ 113948 h 705054"/>
                  <a:gd name="connsiteX9" fmla="*/ 881060 w 922091"/>
                  <a:gd name="connsiteY9" fmla="*/ 116661 h 705054"/>
                  <a:gd name="connsiteX10" fmla="*/ 922091 w 922091"/>
                  <a:gd name="connsiteY10" fmla="*/ 106024 h 705054"/>
                  <a:gd name="connsiteX11" fmla="*/ 922091 w 922091"/>
                  <a:gd name="connsiteY11" fmla="*/ 701497 h 705054"/>
                  <a:gd name="connsiteX12" fmla="*/ 917348 w 922091"/>
                  <a:gd name="connsiteY12" fmla="*/ 705054 h 705054"/>
                  <a:gd name="connsiteX13" fmla="*/ 902086 w 922091"/>
                  <a:gd name="connsiteY13" fmla="*/ 679619 h 705054"/>
                  <a:gd name="connsiteX14" fmla="*/ 898694 w 922091"/>
                  <a:gd name="connsiteY14" fmla="*/ 640619 h 705054"/>
                  <a:gd name="connsiteX15" fmla="*/ 869869 w 922091"/>
                  <a:gd name="connsiteY15" fmla="*/ 666054 h 705054"/>
                  <a:gd name="connsiteX16" fmla="*/ 783391 w 922091"/>
                  <a:gd name="connsiteY16" fmla="*/ 688098 h 705054"/>
                  <a:gd name="connsiteX17" fmla="*/ 752869 w 922091"/>
                  <a:gd name="connsiteY17" fmla="*/ 684706 h 705054"/>
                  <a:gd name="connsiteX18" fmla="*/ 735912 w 922091"/>
                  <a:gd name="connsiteY18" fmla="*/ 691489 h 705054"/>
                  <a:gd name="connsiteX19" fmla="*/ 707087 w 922091"/>
                  <a:gd name="connsiteY19" fmla="*/ 655880 h 705054"/>
                  <a:gd name="connsiteX20" fmla="*/ 671478 w 922091"/>
                  <a:gd name="connsiteY20" fmla="*/ 654184 h 705054"/>
                  <a:gd name="connsiteX21" fmla="*/ 652826 w 922091"/>
                  <a:gd name="connsiteY21" fmla="*/ 632141 h 705054"/>
                  <a:gd name="connsiteX22" fmla="*/ 651130 w 922091"/>
                  <a:gd name="connsiteY22" fmla="*/ 618576 h 705054"/>
                  <a:gd name="connsiteX23" fmla="*/ 620608 w 922091"/>
                  <a:gd name="connsiteY23" fmla="*/ 589750 h 705054"/>
                  <a:gd name="connsiteX24" fmla="*/ 586696 w 922091"/>
                  <a:gd name="connsiteY24" fmla="*/ 598228 h 705054"/>
                  <a:gd name="connsiteX25" fmla="*/ 545999 w 922091"/>
                  <a:gd name="connsiteY25" fmla="*/ 586358 h 705054"/>
                  <a:gd name="connsiteX26" fmla="*/ 517174 w 922091"/>
                  <a:gd name="connsiteY26" fmla="*/ 588054 h 705054"/>
                  <a:gd name="connsiteX27" fmla="*/ 466304 w 922091"/>
                  <a:gd name="connsiteY27" fmla="*/ 559227 h 705054"/>
                  <a:gd name="connsiteX28" fmla="*/ 434086 w 922091"/>
                  <a:gd name="connsiteY28" fmla="*/ 559227 h 705054"/>
                  <a:gd name="connsiteX29" fmla="*/ 413739 w 922091"/>
                  <a:gd name="connsiteY29" fmla="*/ 543967 h 705054"/>
                  <a:gd name="connsiteX30" fmla="*/ 388304 w 922091"/>
                  <a:gd name="connsiteY30" fmla="*/ 554140 h 705054"/>
                  <a:gd name="connsiteX31" fmla="*/ 347610 w 922091"/>
                  <a:gd name="connsiteY31" fmla="*/ 515141 h 705054"/>
                  <a:gd name="connsiteX32" fmla="*/ 327261 w 922091"/>
                  <a:gd name="connsiteY32" fmla="*/ 518532 h 705054"/>
                  <a:gd name="connsiteX33" fmla="*/ 322174 w 922091"/>
                  <a:gd name="connsiteY33" fmla="*/ 530401 h 705054"/>
                  <a:gd name="connsiteX34" fmla="*/ 283175 w 922091"/>
                  <a:gd name="connsiteY34" fmla="*/ 530401 h 705054"/>
                  <a:gd name="connsiteX35" fmla="*/ 250957 w 922091"/>
                  <a:gd name="connsiteY35" fmla="*/ 560924 h 705054"/>
                  <a:gd name="connsiteX36" fmla="*/ 250957 w 922091"/>
                  <a:gd name="connsiteY36" fmla="*/ 574489 h 705054"/>
                  <a:gd name="connsiteX37" fmla="*/ 237392 w 922091"/>
                  <a:gd name="connsiteY37" fmla="*/ 579576 h 705054"/>
                  <a:gd name="connsiteX38" fmla="*/ 223827 w 922091"/>
                  <a:gd name="connsiteY38" fmla="*/ 571097 h 705054"/>
                  <a:gd name="connsiteX39" fmla="*/ 200087 w 922091"/>
                  <a:gd name="connsiteY39" fmla="*/ 589750 h 705054"/>
                  <a:gd name="connsiteX40" fmla="*/ 154304 w 922091"/>
                  <a:gd name="connsiteY40" fmla="*/ 557532 h 705054"/>
                  <a:gd name="connsiteX41" fmla="*/ 113609 w 922091"/>
                  <a:gd name="connsiteY41" fmla="*/ 557532 h 705054"/>
                  <a:gd name="connsiteX42" fmla="*/ 89869 w 922091"/>
                  <a:gd name="connsiteY42" fmla="*/ 543967 h 705054"/>
                  <a:gd name="connsiteX43" fmla="*/ 88175 w 922091"/>
                  <a:gd name="connsiteY43" fmla="*/ 527010 h 705054"/>
                  <a:gd name="connsiteX44" fmla="*/ 76306 w 922091"/>
                  <a:gd name="connsiteY44" fmla="*/ 511750 h 705054"/>
                  <a:gd name="connsiteX45" fmla="*/ 23740 w 922091"/>
                  <a:gd name="connsiteY45" fmla="*/ 504966 h 705054"/>
                  <a:gd name="connsiteX46" fmla="*/ 20492 w 922091"/>
                  <a:gd name="connsiteY46" fmla="*/ 502867 h 705054"/>
                  <a:gd name="connsiteX47" fmla="*/ 37305 w 922091"/>
                  <a:gd name="connsiteY47" fmla="*/ 455793 h 705054"/>
                  <a:gd name="connsiteX48" fmla="*/ 20349 w 922091"/>
                  <a:gd name="connsiteY48" fmla="*/ 442227 h 705054"/>
                  <a:gd name="connsiteX49" fmla="*/ 0 w 922091"/>
                  <a:gd name="connsiteY49" fmla="*/ 425271 h 705054"/>
                  <a:gd name="connsiteX50" fmla="*/ 0 w 922091"/>
                  <a:gd name="connsiteY50" fmla="*/ 397326 h 705054"/>
                  <a:gd name="connsiteX51" fmla="*/ 2035 w 922091"/>
                  <a:gd name="connsiteY51" fmla="*/ 398819 h 705054"/>
                  <a:gd name="connsiteX52" fmla="*/ 34592 w 922091"/>
                  <a:gd name="connsiteY52" fmla="*/ 371688 h 705054"/>
                  <a:gd name="connsiteX53" fmla="*/ 45444 w 922091"/>
                  <a:gd name="connsiteY53" fmla="*/ 333705 h 705054"/>
                  <a:gd name="connsiteX54" fmla="*/ 61722 w 922091"/>
                  <a:gd name="connsiteY54" fmla="*/ 320140 h 705054"/>
                  <a:gd name="connsiteX55" fmla="*/ 83426 w 922091"/>
                  <a:gd name="connsiteY55" fmla="*/ 328279 h 705054"/>
                  <a:gd name="connsiteX56" fmla="*/ 126835 w 922091"/>
                  <a:gd name="connsiteY56" fmla="*/ 328279 h 705054"/>
                  <a:gd name="connsiteX57" fmla="*/ 132261 w 922091"/>
                  <a:gd name="connsiteY57" fmla="*/ 301149 h 705054"/>
                  <a:gd name="connsiteX58" fmla="*/ 156679 w 922091"/>
                  <a:gd name="connsiteY58" fmla="*/ 276731 h 705054"/>
                  <a:gd name="connsiteX59" fmla="*/ 213652 w 922091"/>
                  <a:gd name="connsiteY59" fmla="*/ 252314 h 705054"/>
                  <a:gd name="connsiteX60" fmla="*/ 240783 w 922091"/>
                  <a:gd name="connsiteY60" fmla="*/ 260453 h 705054"/>
                  <a:gd name="connsiteX61" fmla="*/ 262487 w 922091"/>
                  <a:gd name="connsiteY61" fmla="*/ 236036 h 705054"/>
                  <a:gd name="connsiteX62" fmla="*/ 270626 w 922091"/>
                  <a:gd name="connsiteY62" fmla="*/ 208905 h 705054"/>
                  <a:gd name="connsiteX63" fmla="*/ 289617 w 922091"/>
                  <a:gd name="connsiteY63" fmla="*/ 217044 h 705054"/>
                  <a:gd name="connsiteX64" fmla="*/ 333026 w 922091"/>
                  <a:gd name="connsiteY64" fmla="*/ 198053 h 705054"/>
                  <a:gd name="connsiteX65" fmla="*/ 357443 w 922091"/>
                  <a:gd name="connsiteY65" fmla="*/ 198053 h 705054"/>
                  <a:gd name="connsiteX66" fmla="*/ 360156 w 922091"/>
                  <a:gd name="connsiteY66" fmla="*/ 176348 h 705054"/>
                  <a:gd name="connsiteX67" fmla="*/ 376435 w 922091"/>
                  <a:gd name="connsiteY67" fmla="*/ 176348 h 705054"/>
                  <a:gd name="connsiteX68" fmla="*/ 376435 w 922091"/>
                  <a:gd name="connsiteY68" fmla="*/ 122087 h 705054"/>
                  <a:gd name="connsiteX69" fmla="*/ 452400 w 922091"/>
                  <a:gd name="connsiteY69" fmla="*/ 2713 h 705054"/>
                  <a:gd name="connsiteX0" fmla="*/ 495808 w 1186743"/>
                  <a:gd name="connsiteY0" fmla="*/ 0 h 705054"/>
                  <a:gd name="connsiteX1" fmla="*/ 563634 w 1186743"/>
                  <a:gd name="connsiteY1" fmla="*/ 35270 h 705054"/>
                  <a:gd name="connsiteX2" fmla="*/ 590765 w 1186743"/>
                  <a:gd name="connsiteY2" fmla="*/ 46122 h 705054"/>
                  <a:gd name="connsiteX3" fmla="*/ 658591 w 1186743"/>
                  <a:gd name="connsiteY3" fmla="*/ 54261 h 705054"/>
                  <a:gd name="connsiteX4" fmla="*/ 696573 w 1186743"/>
                  <a:gd name="connsiteY4" fmla="*/ 37983 h 705054"/>
                  <a:gd name="connsiteX5" fmla="*/ 742695 w 1186743"/>
                  <a:gd name="connsiteY5" fmla="*/ 67826 h 705054"/>
                  <a:gd name="connsiteX6" fmla="*/ 810521 w 1186743"/>
                  <a:gd name="connsiteY6" fmla="*/ 122087 h 705054"/>
                  <a:gd name="connsiteX7" fmla="*/ 848504 w 1186743"/>
                  <a:gd name="connsiteY7" fmla="*/ 122087 h 705054"/>
                  <a:gd name="connsiteX8" fmla="*/ 859356 w 1186743"/>
                  <a:gd name="connsiteY8" fmla="*/ 113948 h 705054"/>
                  <a:gd name="connsiteX9" fmla="*/ 881060 w 1186743"/>
                  <a:gd name="connsiteY9" fmla="*/ 116661 h 705054"/>
                  <a:gd name="connsiteX10" fmla="*/ 922091 w 1186743"/>
                  <a:gd name="connsiteY10" fmla="*/ 106024 h 705054"/>
                  <a:gd name="connsiteX11" fmla="*/ 1186722 w 1186743"/>
                  <a:gd name="connsiteY11" fmla="*/ 393741 h 705054"/>
                  <a:gd name="connsiteX12" fmla="*/ 922091 w 1186743"/>
                  <a:gd name="connsiteY12" fmla="*/ 701497 h 705054"/>
                  <a:gd name="connsiteX13" fmla="*/ 917348 w 1186743"/>
                  <a:gd name="connsiteY13" fmla="*/ 705054 h 705054"/>
                  <a:gd name="connsiteX14" fmla="*/ 902086 w 1186743"/>
                  <a:gd name="connsiteY14" fmla="*/ 679619 h 705054"/>
                  <a:gd name="connsiteX15" fmla="*/ 898694 w 1186743"/>
                  <a:gd name="connsiteY15" fmla="*/ 640619 h 705054"/>
                  <a:gd name="connsiteX16" fmla="*/ 869869 w 1186743"/>
                  <a:gd name="connsiteY16" fmla="*/ 666054 h 705054"/>
                  <a:gd name="connsiteX17" fmla="*/ 783391 w 1186743"/>
                  <a:gd name="connsiteY17" fmla="*/ 688098 h 705054"/>
                  <a:gd name="connsiteX18" fmla="*/ 752869 w 1186743"/>
                  <a:gd name="connsiteY18" fmla="*/ 684706 h 705054"/>
                  <a:gd name="connsiteX19" fmla="*/ 735912 w 1186743"/>
                  <a:gd name="connsiteY19" fmla="*/ 691489 h 705054"/>
                  <a:gd name="connsiteX20" fmla="*/ 707087 w 1186743"/>
                  <a:gd name="connsiteY20" fmla="*/ 655880 h 705054"/>
                  <a:gd name="connsiteX21" fmla="*/ 671478 w 1186743"/>
                  <a:gd name="connsiteY21" fmla="*/ 654184 h 705054"/>
                  <a:gd name="connsiteX22" fmla="*/ 652826 w 1186743"/>
                  <a:gd name="connsiteY22" fmla="*/ 632141 h 705054"/>
                  <a:gd name="connsiteX23" fmla="*/ 651130 w 1186743"/>
                  <a:gd name="connsiteY23" fmla="*/ 618576 h 705054"/>
                  <a:gd name="connsiteX24" fmla="*/ 620608 w 1186743"/>
                  <a:gd name="connsiteY24" fmla="*/ 589750 h 705054"/>
                  <a:gd name="connsiteX25" fmla="*/ 586696 w 1186743"/>
                  <a:gd name="connsiteY25" fmla="*/ 598228 h 705054"/>
                  <a:gd name="connsiteX26" fmla="*/ 545999 w 1186743"/>
                  <a:gd name="connsiteY26" fmla="*/ 586358 h 705054"/>
                  <a:gd name="connsiteX27" fmla="*/ 517174 w 1186743"/>
                  <a:gd name="connsiteY27" fmla="*/ 588054 h 705054"/>
                  <a:gd name="connsiteX28" fmla="*/ 466304 w 1186743"/>
                  <a:gd name="connsiteY28" fmla="*/ 559227 h 705054"/>
                  <a:gd name="connsiteX29" fmla="*/ 434086 w 1186743"/>
                  <a:gd name="connsiteY29" fmla="*/ 559227 h 705054"/>
                  <a:gd name="connsiteX30" fmla="*/ 413739 w 1186743"/>
                  <a:gd name="connsiteY30" fmla="*/ 543967 h 705054"/>
                  <a:gd name="connsiteX31" fmla="*/ 388304 w 1186743"/>
                  <a:gd name="connsiteY31" fmla="*/ 554140 h 705054"/>
                  <a:gd name="connsiteX32" fmla="*/ 347610 w 1186743"/>
                  <a:gd name="connsiteY32" fmla="*/ 515141 h 705054"/>
                  <a:gd name="connsiteX33" fmla="*/ 327261 w 1186743"/>
                  <a:gd name="connsiteY33" fmla="*/ 518532 h 705054"/>
                  <a:gd name="connsiteX34" fmla="*/ 322174 w 1186743"/>
                  <a:gd name="connsiteY34" fmla="*/ 530401 h 705054"/>
                  <a:gd name="connsiteX35" fmla="*/ 283175 w 1186743"/>
                  <a:gd name="connsiteY35" fmla="*/ 530401 h 705054"/>
                  <a:gd name="connsiteX36" fmla="*/ 250957 w 1186743"/>
                  <a:gd name="connsiteY36" fmla="*/ 560924 h 705054"/>
                  <a:gd name="connsiteX37" fmla="*/ 250957 w 1186743"/>
                  <a:gd name="connsiteY37" fmla="*/ 574489 h 705054"/>
                  <a:gd name="connsiteX38" fmla="*/ 237392 w 1186743"/>
                  <a:gd name="connsiteY38" fmla="*/ 579576 h 705054"/>
                  <a:gd name="connsiteX39" fmla="*/ 223827 w 1186743"/>
                  <a:gd name="connsiteY39" fmla="*/ 571097 h 705054"/>
                  <a:gd name="connsiteX40" fmla="*/ 200087 w 1186743"/>
                  <a:gd name="connsiteY40" fmla="*/ 589750 h 705054"/>
                  <a:gd name="connsiteX41" fmla="*/ 154304 w 1186743"/>
                  <a:gd name="connsiteY41" fmla="*/ 557532 h 705054"/>
                  <a:gd name="connsiteX42" fmla="*/ 113609 w 1186743"/>
                  <a:gd name="connsiteY42" fmla="*/ 557532 h 705054"/>
                  <a:gd name="connsiteX43" fmla="*/ 89869 w 1186743"/>
                  <a:gd name="connsiteY43" fmla="*/ 543967 h 705054"/>
                  <a:gd name="connsiteX44" fmla="*/ 88175 w 1186743"/>
                  <a:gd name="connsiteY44" fmla="*/ 527010 h 705054"/>
                  <a:gd name="connsiteX45" fmla="*/ 76306 w 1186743"/>
                  <a:gd name="connsiteY45" fmla="*/ 511750 h 705054"/>
                  <a:gd name="connsiteX46" fmla="*/ 23740 w 1186743"/>
                  <a:gd name="connsiteY46" fmla="*/ 504966 h 705054"/>
                  <a:gd name="connsiteX47" fmla="*/ 20492 w 1186743"/>
                  <a:gd name="connsiteY47" fmla="*/ 502867 h 705054"/>
                  <a:gd name="connsiteX48" fmla="*/ 37305 w 1186743"/>
                  <a:gd name="connsiteY48" fmla="*/ 455793 h 705054"/>
                  <a:gd name="connsiteX49" fmla="*/ 20349 w 1186743"/>
                  <a:gd name="connsiteY49" fmla="*/ 442227 h 705054"/>
                  <a:gd name="connsiteX50" fmla="*/ 0 w 1186743"/>
                  <a:gd name="connsiteY50" fmla="*/ 425271 h 705054"/>
                  <a:gd name="connsiteX51" fmla="*/ 0 w 1186743"/>
                  <a:gd name="connsiteY51" fmla="*/ 397326 h 705054"/>
                  <a:gd name="connsiteX52" fmla="*/ 2035 w 1186743"/>
                  <a:gd name="connsiteY52" fmla="*/ 398819 h 705054"/>
                  <a:gd name="connsiteX53" fmla="*/ 34592 w 1186743"/>
                  <a:gd name="connsiteY53" fmla="*/ 371688 h 705054"/>
                  <a:gd name="connsiteX54" fmla="*/ 45444 w 1186743"/>
                  <a:gd name="connsiteY54" fmla="*/ 333705 h 705054"/>
                  <a:gd name="connsiteX55" fmla="*/ 61722 w 1186743"/>
                  <a:gd name="connsiteY55" fmla="*/ 320140 h 705054"/>
                  <a:gd name="connsiteX56" fmla="*/ 83426 w 1186743"/>
                  <a:gd name="connsiteY56" fmla="*/ 328279 h 705054"/>
                  <a:gd name="connsiteX57" fmla="*/ 126835 w 1186743"/>
                  <a:gd name="connsiteY57" fmla="*/ 328279 h 705054"/>
                  <a:gd name="connsiteX58" fmla="*/ 132261 w 1186743"/>
                  <a:gd name="connsiteY58" fmla="*/ 301149 h 705054"/>
                  <a:gd name="connsiteX59" fmla="*/ 156679 w 1186743"/>
                  <a:gd name="connsiteY59" fmla="*/ 276731 h 705054"/>
                  <a:gd name="connsiteX60" fmla="*/ 213652 w 1186743"/>
                  <a:gd name="connsiteY60" fmla="*/ 252314 h 705054"/>
                  <a:gd name="connsiteX61" fmla="*/ 240783 w 1186743"/>
                  <a:gd name="connsiteY61" fmla="*/ 260453 h 705054"/>
                  <a:gd name="connsiteX62" fmla="*/ 262487 w 1186743"/>
                  <a:gd name="connsiteY62" fmla="*/ 236036 h 705054"/>
                  <a:gd name="connsiteX63" fmla="*/ 270626 w 1186743"/>
                  <a:gd name="connsiteY63" fmla="*/ 208905 h 705054"/>
                  <a:gd name="connsiteX64" fmla="*/ 289617 w 1186743"/>
                  <a:gd name="connsiteY64" fmla="*/ 217044 h 705054"/>
                  <a:gd name="connsiteX65" fmla="*/ 333026 w 1186743"/>
                  <a:gd name="connsiteY65" fmla="*/ 198053 h 705054"/>
                  <a:gd name="connsiteX66" fmla="*/ 357443 w 1186743"/>
                  <a:gd name="connsiteY66" fmla="*/ 198053 h 705054"/>
                  <a:gd name="connsiteX67" fmla="*/ 360156 w 1186743"/>
                  <a:gd name="connsiteY67" fmla="*/ 176348 h 705054"/>
                  <a:gd name="connsiteX68" fmla="*/ 376435 w 1186743"/>
                  <a:gd name="connsiteY68" fmla="*/ 176348 h 705054"/>
                  <a:gd name="connsiteX69" fmla="*/ 376435 w 1186743"/>
                  <a:gd name="connsiteY69" fmla="*/ 122087 h 705054"/>
                  <a:gd name="connsiteX70" fmla="*/ 452400 w 1186743"/>
                  <a:gd name="connsiteY70" fmla="*/ 2713 h 705054"/>
                  <a:gd name="connsiteX71" fmla="*/ 495808 w 1186743"/>
                  <a:gd name="connsiteY71" fmla="*/ 0 h 705054"/>
                  <a:gd name="connsiteX0" fmla="*/ 1186722 w 1278162"/>
                  <a:gd name="connsiteY0" fmla="*/ 393741 h 705054"/>
                  <a:gd name="connsiteX1" fmla="*/ 922091 w 1278162"/>
                  <a:gd name="connsiteY1" fmla="*/ 701497 h 705054"/>
                  <a:gd name="connsiteX2" fmla="*/ 917348 w 1278162"/>
                  <a:gd name="connsiteY2" fmla="*/ 705054 h 705054"/>
                  <a:gd name="connsiteX3" fmla="*/ 902086 w 1278162"/>
                  <a:gd name="connsiteY3" fmla="*/ 679619 h 705054"/>
                  <a:gd name="connsiteX4" fmla="*/ 898694 w 1278162"/>
                  <a:gd name="connsiteY4" fmla="*/ 640619 h 705054"/>
                  <a:gd name="connsiteX5" fmla="*/ 869869 w 1278162"/>
                  <a:gd name="connsiteY5" fmla="*/ 666054 h 705054"/>
                  <a:gd name="connsiteX6" fmla="*/ 783391 w 1278162"/>
                  <a:gd name="connsiteY6" fmla="*/ 688098 h 705054"/>
                  <a:gd name="connsiteX7" fmla="*/ 752869 w 1278162"/>
                  <a:gd name="connsiteY7" fmla="*/ 684706 h 705054"/>
                  <a:gd name="connsiteX8" fmla="*/ 735912 w 1278162"/>
                  <a:gd name="connsiteY8" fmla="*/ 691489 h 705054"/>
                  <a:gd name="connsiteX9" fmla="*/ 707087 w 1278162"/>
                  <a:gd name="connsiteY9" fmla="*/ 655880 h 705054"/>
                  <a:gd name="connsiteX10" fmla="*/ 671478 w 1278162"/>
                  <a:gd name="connsiteY10" fmla="*/ 654184 h 705054"/>
                  <a:gd name="connsiteX11" fmla="*/ 652826 w 1278162"/>
                  <a:gd name="connsiteY11" fmla="*/ 632141 h 705054"/>
                  <a:gd name="connsiteX12" fmla="*/ 651130 w 1278162"/>
                  <a:gd name="connsiteY12" fmla="*/ 618576 h 705054"/>
                  <a:gd name="connsiteX13" fmla="*/ 620608 w 1278162"/>
                  <a:gd name="connsiteY13" fmla="*/ 589750 h 705054"/>
                  <a:gd name="connsiteX14" fmla="*/ 586696 w 1278162"/>
                  <a:gd name="connsiteY14" fmla="*/ 598228 h 705054"/>
                  <a:gd name="connsiteX15" fmla="*/ 545999 w 1278162"/>
                  <a:gd name="connsiteY15" fmla="*/ 586358 h 705054"/>
                  <a:gd name="connsiteX16" fmla="*/ 517174 w 1278162"/>
                  <a:gd name="connsiteY16" fmla="*/ 588054 h 705054"/>
                  <a:gd name="connsiteX17" fmla="*/ 466304 w 1278162"/>
                  <a:gd name="connsiteY17" fmla="*/ 559227 h 705054"/>
                  <a:gd name="connsiteX18" fmla="*/ 434086 w 1278162"/>
                  <a:gd name="connsiteY18" fmla="*/ 559227 h 705054"/>
                  <a:gd name="connsiteX19" fmla="*/ 413739 w 1278162"/>
                  <a:gd name="connsiteY19" fmla="*/ 543967 h 705054"/>
                  <a:gd name="connsiteX20" fmla="*/ 388304 w 1278162"/>
                  <a:gd name="connsiteY20" fmla="*/ 554140 h 705054"/>
                  <a:gd name="connsiteX21" fmla="*/ 347610 w 1278162"/>
                  <a:gd name="connsiteY21" fmla="*/ 515141 h 705054"/>
                  <a:gd name="connsiteX22" fmla="*/ 327261 w 1278162"/>
                  <a:gd name="connsiteY22" fmla="*/ 518532 h 705054"/>
                  <a:gd name="connsiteX23" fmla="*/ 322174 w 1278162"/>
                  <a:gd name="connsiteY23" fmla="*/ 530401 h 705054"/>
                  <a:gd name="connsiteX24" fmla="*/ 283175 w 1278162"/>
                  <a:gd name="connsiteY24" fmla="*/ 530401 h 705054"/>
                  <a:gd name="connsiteX25" fmla="*/ 250957 w 1278162"/>
                  <a:gd name="connsiteY25" fmla="*/ 560924 h 705054"/>
                  <a:gd name="connsiteX26" fmla="*/ 250957 w 1278162"/>
                  <a:gd name="connsiteY26" fmla="*/ 574489 h 705054"/>
                  <a:gd name="connsiteX27" fmla="*/ 237392 w 1278162"/>
                  <a:gd name="connsiteY27" fmla="*/ 579576 h 705054"/>
                  <a:gd name="connsiteX28" fmla="*/ 223827 w 1278162"/>
                  <a:gd name="connsiteY28" fmla="*/ 571097 h 705054"/>
                  <a:gd name="connsiteX29" fmla="*/ 200087 w 1278162"/>
                  <a:gd name="connsiteY29" fmla="*/ 589750 h 705054"/>
                  <a:gd name="connsiteX30" fmla="*/ 154304 w 1278162"/>
                  <a:gd name="connsiteY30" fmla="*/ 557532 h 705054"/>
                  <a:gd name="connsiteX31" fmla="*/ 113609 w 1278162"/>
                  <a:gd name="connsiteY31" fmla="*/ 557532 h 705054"/>
                  <a:gd name="connsiteX32" fmla="*/ 89869 w 1278162"/>
                  <a:gd name="connsiteY32" fmla="*/ 543967 h 705054"/>
                  <a:gd name="connsiteX33" fmla="*/ 88175 w 1278162"/>
                  <a:gd name="connsiteY33" fmla="*/ 527010 h 705054"/>
                  <a:gd name="connsiteX34" fmla="*/ 76306 w 1278162"/>
                  <a:gd name="connsiteY34" fmla="*/ 511750 h 705054"/>
                  <a:gd name="connsiteX35" fmla="*/ 23740 w 1278162"/>
                  <a:gd name="connsiteY35" fmla="*/ 504966 h 705054"/>
                  <a:gd name="connsiteX36" fmla="*/ 20492 w 1278162"/>
                  <a:gd name="connsiteY36" fmla="*/ 502867 h 705054"/>
                  <a:gd name="connsiteX37" fmla="*/ 37305 w 1278162"/>
                  <a:gd name="connsiteY37" fmla="*/ 455793 h 705054"/>
                  <a:gd name="connsiteX38" fmla="*/ 20349 w 1278162"/>
                  <a:gd name="connsiteY38" fmla="*/ 442227 h 705054"/>
                  <a:gd name="connsiteX39" fmla="*/ 0 w 1278162"/>
                  <a:gd name="connsiteY39" fmla="*/ 425271 h 705054"/>
                  <a:gd name="connsiteX40" fmla="*/ 0 w 1278162"/>
                  <a:gd name="connsiteY40" fmla="*/ 397326 h 705054"/>
                  <a:gd name="connsiteX41" fmla="*/ 2035 w 1278162"/>
                  <a:gd name="connsiteY41" fmla="*/ 398819 h 705054"/>
                  <a:gd name="connsiteX42" fmla="*/ 34592 w 1278162"/>
                  <a:gd name="connsiteY42" fmla="*/ 371688 h 705054"/>
                  <a:gd name="connsiteX43" fmla="*/ 45444 w 1278162"/>
                  <a:gd name="connsiteY43" fmla="*/ 333705 h 705054"/>
                  <a:gd name="connsiteX44" fmla="*/ 61722 w 1278162"/>
                  <a:gd name="connsiteY44" fmla="*/ 320140 h 705054"/>
                  <a:gd name="connsiteX45" fmla="*/ 83426 w 1278162"/>
                  <a:gd name="connsiteY45" fmla="*/ 328279 h 705054"/>
                  <a:gd name="connsiteX46" fmla="*/ 126835 w 1278162"/>
                  <a:gd name="connsiteY46" fmla="*/ 328279 h 705054"/>
                  <a:gd name="connsiteX47" fmla="*/ 132261 w 1278162"/>
                  <a:gd name="connsiteY47" fmla="*/ 301149 h 705054"/>
                  <a:gd name="connsiteX48" fmla="*/ 156679 w 1278162"/>
                  <a:gd name="connsiteY48" fmla="*/ 276731 h 705054"/>
                  <a:gd name="connsiteX49" fmla="*/ 213652 w 1278162"/>
                  <a:gd name="connsiteY49" fmla="*/ 252314 h 705054"/>
                  <a:gd name="connsiteX50" fmla="*/ 240783 w 1278162"/>
                  <a:gd name="connsiteY50" fmla="*/ 260453 h 705054"/>
                  <a:gd name="connsiteX51" fmla="*/ 262487 w 1278162"/>
                  <a:gd name="connsiteY51" fmla="*/ 236036 h 705054"/>
                  <a:gd name="connsiteX52" fmla="*/ 270626 w 1278162"/>
                  <a:gd name="connsiteY52" fmla="*/ 208905 h 705054"/>
                  <a:gd name="connsiteX53" fmla="*/ 289617 w 1278162"/>
                  <a:gd name="connsiteY53" fmla="*/ 217044 h 705054"/>
                  <a:gd name="connsiteX54" fmla="*/ 333026 w 1278162"/>
                  <a:gd name="connsiteY54" fmla="*/ 198053 h 705054"/>
                  <a:gd name="connsiteX55" fmla="*/ 357443 w 1278162"/>
                  <a:gd name="connsiteY55" fmla="*/ 198053 h 705054"/>
                  <a:gd name="connsiteX56" fmla="*/ 360156 w 1278162"/>
                  <a:gd name="connsiteY56" fmla="*/ 176348 h 705054"/>
                  <a:gd name="connsiteX57" fmla="*/ 376435 w 1278162"/>
                  <a:gd name="connsiteY57" fmla="*/ 176348 h 705054"/>
                  <a:gd name="connsiteX58" fmla="*/ 376435 w 1278162"/>
                  <a:gd name="connsiteY58" fmla="*/ 122087 h 705054"/>
                  <a:gd name="connsiteX59" fmla="*/ 452400 w 1278162"/>
                  <a:gd name="connsiteY59" fmla="*/ 2713 h 705054"/>
                  <a:gd name="connsiteX60" fmla="*/ 495808 w 1278162"/>
                  <a:gd name="connsiteY60" fmla="*/ 0 h 705054"/>
                  <a:gd name="connsiteX61" fmla="*/ 563634 w 1278162"/>
                  <a:gd name="connsiteY61" fmla="*/ 35270 h 705054"/>
                  <a:gd name="connsiteX62" fmla="*/ 590765 w 1278162"/>
                  <a:gd name="connsiteY62" fmla="*/ 46122 h 705054"/>
                  <a:gd name="connsiteX63" fmla="*/ 658591 w 1278162"/>
                  <a:gd name="connsiteY63" fmla="*/ 54261 h 705054"/>
                  <a:gd name="connsiteX64" fmla="*/ 696573 w 1278162"/>
                  <a:gd name="connsiteY64" fmla="*/ 37983 h 705054"/>
                  <a:gd name="connsiteX65" fmla="*/ 742695 w 1278162"/>
                  <a:gd name="connsiteY65" fmla="*/ 67826 h 705054"/>
                  <a:gd name="connsiteX66" fmla="*/ 810521 w 1278162"/>
                  <a:gd name="connsiteY66" fmla="*/ 122087 h 705054"/>
                  <a:gd name="connsiteX67" fmla="*/ 848504 w 1278162"/>
                  <a:gd name="connsiteY67" fmla="*/ 122087 h 705054"/>
                  <a:gd name="connsiteX68" fmla="*/ 859356 w 1278162"/>
                  <a:gd name="connsiteY68" fmla="*/ 113948 h 705054"/>
                  <a:gd name="connsiteX69" fmla="*/ 881060 w 1278162"/>
                  <a:gd name="connsiteY69" fmla="*/ 116661 h 705054"/>
                  <a:gd name="connsiteX70" fmla="*/ 922091 w 1278162"/>
                  <a:gd name="connsiteY70" fmla="*/ 106024 h 705054"/>
                  <a:gd name="connsiteX71" fmla="*/ 1278162 w 1278162"/>
                  <a:gd name="connsiteY71" fmla="*/ 485181 h 705054"/>
                  <a:gd name="connsiteX0" fmla="*/ 922091 w 1278162"/>
                  <a:gd name="connsiteY0" fmla="*/ 701497 h 705054"/>
                  <a:gd name="connsiteX1" fmla="*/ 917348 w 1278162"/>
                  <a:gd name="connsiteY1" fmla="*/ 705054 h 705054"/>
                  <a:gd name="connsiteX2" fmla="*/ 902086 w 1278162"/>
                  <a:gd name="connsiteY2" fmla="*/ 679619 h 705054"/>
                  <a:gd name="connsiteX3" fmla="*/ 898694 w 1278162"/>
                  <a:gd name="connsiteY3" fmla="*/ 640619 h 705054"/>
                  <a:gd name="connsiteX4" fmla="*/ 869869 w 1278162"/>
                  <a:gd name="connsiteY4" fmla="*/ 666054 h 705054"/>
                  <a:gd name="connsiteX5" fmla="*/ 783391 w 1278162"/>
                  <a:gd name="connsiteY5" fmla="*/ 688098 h 705054"/>
                  <a:gd name="connsiteX6" fmla="*/ 752869 w 1278162"/>
                  <a:gd name="connsiteY6" fmla="*/ 684706 h 705054"/>
                  <a:gd name="connsiteX7" fmla="*/ 735912 w 1278162"/>
                  <a:gd name="connsiteY7" fmla="*/ 691489 h 705054"/>
                  <a:gd name="connsiteX8" fmla="*/ 707087 w 1278162"/>
                  <a:gd name="connsiteY8" fmla="*/ 655880 h 705054"/>
                  <a:gd name="connsiteX9" fmla="*/ 671478 w 1278162"/>
                  <a:gd name="connsiteY9" fmla="*/ 654184 h 705054"/>
                  <a:gd name="connsiteX10" fmla="*/ 652826 w 1278162"/>
                  <a:gd name="connsiteY10" fmla="*/ 632141 h 705054"/>
                  <a:gd name="connsiteX11" fmla="*/ 651130 w 1278162"/>
                  <a:gd name="connsiteY11" fmla="*/ 618576 h 705054"/>
                  <a:gd name="connsiteX12" fmla="*/ 620608 w 1278162"/>
                  <a:gd name="connsiteY12" fmla="*/ 589750 h 705054"/>
                  <a:gd name="connsiteX13" fmla="*/ 586696 w 1278162"/>
                  <a:gd name="connsiteY13" fmla="*/ 598228 h 705054"/>
                  <a:gd name="connsiteX14" fmla="*/ 545999 w 1278162"/>
                  <a:gd name="connsiteY14" fmla="*/ 586358 h 705054"/>
                  <a:gd name="connsiteX15" fmla="*/ 517174 w 1278162"/>
                  <a:gd name="connsiteY15" fmla="*/ 588054 h 705054"/>
                  <a:gd name="connsiteX16" fmla="*/ 466304 w 1278162"/>
                  <a:gd name="connsiteY16" fmla="*/ 559227 h 705054"/>
                  <a:gd name="connsiteX17" fmla="*/ 434086 w 1278162"/>
                  <a:gd name="connsiteY17" fmla="*/ 559227 h 705054"/>
                  <a:gd name="connsiteX18" fmla="*/ 413739 w 1278162"/>
                  <a:gd name="connsiteY18" fmla="*/ 543967 h 705054"/>
                  <a:gd name="connsiteX19" fmla="*/ 388304 w 1278162"/>
                  <a:gd name="connsiteY19" fmla="*/ 554140 h 705054"/>
                  <a:gd name="connsiteX20" fmla="*/ 347610 w 1278162"/>
                  <a:gd name="connsiteY20" fmla="*/ 515141 h 705054"/>
                  <a:gd name="connsiteX21" fmla="*/ 327261 w 1278162"/>
                  <a:gd name="connsiteY21" fmla="*/ 518532 h 705054"/>
                  <a:gd name="connsiteX22" fmla="*/ 322174 w 1278162"/>
                  <a:gd name="connsiteY22" fmla="*/ 530401 h 705054"/>
                  <a:gd name="connsiteX23" fmla="*/ 283175 w 1278162"/>
                  <a:gd name="connsiteY23" fmla="*/ 530401 h 705054"/>
                  <a:gd name="connsiteX24" fmla="*/ 250957 w 1278162"/>
                  <a:gd name="connsiteY24" fmla="*/ 560924 h 705054"/>
                  <a:gd name="connsiteX25" fmla="*/ 250957 w 1278162"/>
                  <a:gd name="connsiteY25" fmla="*/ 574489 h 705054"/>
                  <a:gd name="connsiteX26" fmla="*/ 237392 w 1278162"/>
                  <a:gd name="connsiteY26" fmla="*/ 579576 h 705054"/>
                  <a:gd name="connsiteX27" fmla="*/ 223827 w 1278162"/>
                  <a:gd name="connsiteY27" fmla="*/ 571097 h 705054"/>
                  <a:gd name="connsiteX28" fmla="*/ 200087 w 1278162"/>
                  <a:gd name="connsiteY28" fmla="*/ 589750 h 705054"/>
                  <a:gd name="connsiteX29" fmla="*/ 154304 w 1278162"/>
                  <a:gd name="connsiteY29" fmla="*/ 557532 h 705054"/>
                  <a:gd name="connsiteX30" fmla="*/ 113609 w 1278162"/>
                  <a:gd name="connsiteY30" fmla="*/ 557532 h 705054"/>
                  <a:gd name="connsiteX31" fmla="*/ 89869 w 1278162"/>
                  <a:gd name="connsiteY31" fmla="*/ 543967 h 705054"/>
                  <a:gd name="connsiteX32" fmla="*/ 88175 w 1278162"/>
                  <a:gd name="connsiteY32" fmla="*/ 527010 h 705054"/>
                  <a:gd name="connsiteX33" fmla="*/ 76306 w 1278162"/>
                  <a:gd name="connsiteY33" fmla="*/ 511750 h 705054"/>
                  <a:gd name="connsiteX34" fmla="*/ 23740 w 1278162"/>
                  <a:gd name="connsiteY34" fmla="*/ 504966 h 705054"/>
                  <a:gd name="connsiteX35" fmla="*/ 20492 w 1278162"/>
                  <a:gd name="connsiteY35" fmla="*/ 502867 h 705054"/>
                  <a:gd name="connsiteX36" fmla="*/ 37305 w 1278162"/>
                  <a:gd name="connsiteY36" fmla="*/ 455793 h 705054"/>
                  <a:gd name="connsiteX37" fmla="*/ 20349 w 1278162"/>
                  <a:gd name="connsiteY37" fmla="*/ 442227 h 705054"/>
                  <a:gd name="connsiteX38" fmla="*/ 0 w 1278162"/>
                  <a:gd name="connsiteY38" fmla="*/ 425271 h 705054"/>
                  <a:gd name="connsiteX39" fmla="*/ 0 w 1278162"/>
                  <a:gd name="connsiteY39" fmla="*/ 397326 h 705054"/>
                  <a:gd name="connsiteX40" fmla="*/ 2035 w 1278162"/>
                  <a:gd name="connsiteY40" fmla="*/ 398819 h 705054"/>
                  <a:gd name="connsiteX41" fmla="*/ 34592 w 1278162"/>
                  <a:gd name="connsiteY41" fmla="*/ 371688 h 705054"/>
                  <a:gd name="connsiteX42" fmla="*/ 45444 w 1278162"/>
                  <a:gd name="connsiteY42" fmla="*/ 333705 h 705054"/>
                  <a:gd name="connsiteX43" fmla="*/ 61722 w 1278162"/>
                  <a:gd name="connsiteY43" fmla="*/ 320140 h 705054"/>
                  <a:gd name="connsiteX44" fmla="*/ 83426 w 1278162"/>
                  <a:gd name="connsiteY44" fmla="*/ 328279 h 705054"/>
                  <a:gd name="connsiteX45" fmla="*/ 126835 w 1278162"/>
                  <a:gd name="connsiteY45" fmla="*/ 328279 h 705054"/>
                  <a:gd name="connsiteX46" fmla="*/ 132261 w 1278162"/>
                  <a:gd name="connsiteY46" fmla="*/ 301149 h 705054"/>
                  <a:gd name="connsiteX47" fmla="*/ 156679 w 1278162"/>
                  <a:gd name="connsiteY47" fmla="*/ 276731 h 705054"/>
                  <a:gd name="connsiteX48" fmla="*/ 213652 w 1278162"/>
                  <a:gd name="connsiteY48" fmla="*/ 252314 h 705054"/>
                  <a:gd name="connsiteX49" fmla="*/ 240783 w 1278162"/>
                  <a:gd name="connsiteY49" fmla="*/ 260453 h 705054"/>
                  <a:gd name="connsiteX50" fmla="*/ 262487 w 1278162"/>
                  <a:gd name="connsiteY50" fmla="*/ 236036 h 705054"/>
                  <a:gd name="connsiteX51" fmla="*/ 270626 w 1278162"/>
                  <a:gd name="connsiteY51" fmla="*/ 208905 h 705054"/>
                  <a:gd name="connsiteX52" fmla="*/ 289617 w 1278162"/>
                  <a:gd name="connsiteY52" fmla="*/ 217044 h 705054"/>
                  <a:gd name="connsiteX53" fmla="*/ 333026 w 1278162"/>
                  <a:gd name="connsiteY53" fmla="*/ 198053 h 705054"/>
                  <a:gd name="connsiteX54" fmla="*/ 357443 w 1278162"/>
                  <a:gd name="connsiteY54" fmla="*/ 198053 h 705054"/>
                  <a:gd name="connsiteX55" fmla="*/ 360156 w 1278162"/>
                  <a:gd name="connsiteY55" fmla="*/ 176348 h 705054"/>
                  <a:gd name="connsiteX56" fmla="*/ 376435 w 1278162"/>
                  <a:gd name="connsiteY56" fmla="*/ 176348 h 705054"/>
                  <a:gd name="connsiteX57" fmla="*/ 376435 w 1278162"/>
                  <a:gd name="connsiteY57" fmla="*/ 122087 h 705054"/>
                  <a:gd name="connsiteX58" fmla="*/ 452400 w 1278162"/>
                  <a:gd name="connsiteY58" fmla="*/ 2713 h 705054"/>
                  <a:gd name="connsiteX59" fmla="*/ 495808 w 1278162"/>
                  <a:gd name="connsiteY59" fmla="*/ 0 h 705054"/>
                  <a:gd name="connsiteX60" fmla="*/ 563634 w 1278162"/>
                  <a:gd name="connsiteY60" fmla="*/ 35270 h 705054"/>
                  <a:gd name="connsiteX61" fmla="*/ 590765 w 1278162"/>
                  <a:gd name="connsiteY61" fmla="*/ 46122 h 705054"/>
                  <a:gd name="connsiteX62" fmla="*/ 658591 w 1278162"/>
                  <a:gd name="connsiteY62" fmla="*/ 54261 h 705054"/>
                  <a:gd name="connsiteX63" fmla="*/ 696573 w 1278162"/>
                  <a:gd name="connsiteY63" fmla="*/ 37983 h 705054"/>
                  <a:gd name="connsiteX64" fmla="*/ 742695 w 1278162"/>
                  <a:gd name="connsiteY64" fmla="*/ 67826 h 705054"/>
                  <a:gd name="connsiteX65" fmla="*/ 810521 w 1278162"/>
                  <a:gd name="connsiteY65" fmla="*/ 122087 h 705054"/>
                  <a:gd name="connsiteX66" fmla="*/ 848504 w 1278162"/>
                  <a:gd name="connsiteY66" fmla="*/ 122087 h 705054"/>
                  <a:gd name="connsiteX67" fmla="*/ 859356 w 1278162"/>
                  <a:gd name="connsiteY67" fmla="*/ 113948 h 705054"/>
                  <a:gd name="connsiteX68" fmla="*/ 881060 w 1278162"/>
                  <a:gd name="connsiteY68" fmla="*/ 116661 h 705054"/>
                  <a:gd name="connsiteX69" fmla="*/ 922091 w 1278162"/>
                  <a:gd name="connsiteY69" fmla="*/ 106024 h 705054"/>
                  <a:gd name="connsiteX70" fmla="*/ 1278162 w 1278162"/>
                  <a:gd name="connsiteY70" fmla="*/ 485181 h 705054"/>
                  <a:gd name="connsiteX0" fmla="*/ 922091 w 922091"/>
                  <a:gd name="connsiteY0" fmla="*/ 701497 h 705054"/>
                  <a:gd name="connsiteX1" fmla="*/ 917348 w 922091"/>
                  <a:gd name="connsiteY1" fmla="*/ 705054 h 705054"/>
                  <a:gd name="connsiteX2" fmla="*/ 902086 w 922091"/>
                  <a:gd name="connsiteY2" fmla="*/ 679619 h 705054"/>
                  <a:gd name="connsiteX3" fmla="*/ 898694 w 922091"/>
                  <a:gd name="connsiteY3" fmla="*/ 640619 h 705054"/>
                  <a:gd name="connsiteX4" fmla="*/ 869869 w 922091"/>
                  <a:gd name="connsiteY4" fmla="*/ 666054 h 705054"/>
                  <a:gd name="connsiteX5" fmla="*/ 783391 w 922091"/>
                  <a:gd name="connsiteY5" fmla="*/ 688098 h 705054"/>
                  <a:gd name="connsiteX6" fmla="*/ 752869 w 922091"/>
                  <a:gd name="connsiteY6" fmla="*/ 684706 h 705054"/>
                  <a:gd name="connsiteX7" fmla="*/ 735912 w 922091"/>
                  <a:gd name="connsiteY7" fmla="*/ 691489 h 705054"/>
                  <a:gd name="connsiteX8" fmla="*/ 707087 w 922091"/>
                  <a:gd name="connsiteY8" fmla="*/ 655880 h 705054"/>
                  <a:gd name="connsiteX9" fmla="*/ 671478 w 922091"/>
                  <a:gd name="connsiteY9" fmla="*/ 654184 h 705054"/>
                  <a:gd name="connsiteX10" fmla="*/ 652826 w 922091"/>
                  <a:gd name="connsiteY10" fmla="*/ 632141 h 705054"/>
                  <a:gd name="connsiteX11" fmla="*/ 651130 w 922091"/>
                  <a:gd name="connsiteY11" fmla="*/ 618576 h 705054"/>
                  <a:gd name="connsiteX12" fmla="*/ 620608 w 922091"/>
                  <a:gd name="connsiteY12" fmla="*/ 589750 h 705054"/>
                  <a:gd name="connsiteX13" fmla="*/ 586696 w 922091"/>
                  <a:gd name="connsiteY13" fmla="*/ 598228 h 705054"/>
                  <a:gd name="connsiteX14" fmla="*/ 545999 w 922091"/>
                  <a:gd name="connsiteY14" fmla="*/ 586358 h 705054"/>
                  <a:gd name="connsiteX15" fmla="*/ 517174 w 922091"/>
                  <a:gd name="connsiteY15" fmla="*/ 588054 h 705054"/>
                  <a:gd name="connsiteX16" fmla="*/ 466304 w 922091"/>
                  <a:gd name="connsiteY16" fmla="*/ 559227 h 705054"/>
                  <a:gd name="connsiteX17" fmla="*/ 434086 w 922091"/>
                  <a:gd name="connsiteY17" fmla="*/ 559227 h 705054"/>
                  <a:gd name="connsiteX18" fmla="*/ 413739 w 922091"/>
                  <a:gd name="connsiteY18" fmla="*/ 543967 h 705054"/>
                  <a:gd name="connsiteX19" fmla="*/ 388304 w 922091"/>
                  <a:gd name="connsiteY19" fmla="*/ 554140 h 705054"/>
                  <a:gd name="connsiteX20" fmla="*/ 347610 w 922091"/>
                  <a:gd name="connsiteY20" fmla="*/ 515141 h 705054"/>
                  <a:gd name="connsiteX21" fmla="*/ 327261 w 922091"/>
                  <a:gd name="connsiteY21" fmla="*/ 518532 h 705054"/>
                  <a:gd name="connsiteX22" fmla="*/ 322174 w 922091"/>
                  <a:gd name="connsiteY22" fmla="*/ 530401 h 705054"/>
                  <a:gd name="connsiteX23" fmla="*/ 283175 w 922091"/>
                  <a:gd name="connsiteY23" fmla="*/ 530401 h 705054"/>
                  <a:gd name="connsiteX24" fmla="*/ 250957 w 922091"/>
                  <a:gd name="connsiteY24" fmla="*/ 560924 h 705054"/>
                  <a:gd name="connsiteX25" fmla="*/ 250957 w 922091"/>
                  <a:gd name="connsiteY25" fmla="*/ 574489 h 705054"/>
                  <a:gd name="connsiteX26" fmla="*/ 237392 w 922091"/>
                  <a:gd name="connsiteY26" fmla="*/ 579576 h 705054"/>
                  <a:gd name="connsiteX27" fmla="*/ 223827 w 922091"/>
                  <a:gd name="connsiteY27" fmla="*/ 571097 h 705054"/>
                  <a:gd name="connsiteX28" fmla="*/ 200087 w 922091"/>
                  <a:gd name="connsiteY28" fmla="*/ 589750 h 705054"/>
                  <a:gd name="connsiteX29" fmla="*/ 154304 w 922091"/>
                  <a:gd name="connsiteY29" fmla="*/ 557532 h 705054"/>
                  <a:gd name="connsiteX30" fmla="*/ 113609 w 922091"/>
                  <a:gd name="connsiteY30" fmla="*/ 557532 h 705054"/>
                  <a:gd name="connsiteX31" fmla="*/ 89869 w 922091"/>
                  <a:gd name="connsiteY31" fmla="*/ 543967 h 705054"/>
                  <a:gd name="connsiteX32" fmla="*/ 88175 w 922091"/>
                  <a:gd name="connsiteY32" fmla="*/ 527010 h 705054"/>
                  <a:gd name="connsiteX33" fmla="*/ 76306 w 922091"/>
                  <a:gd name="connsiteY33" fmla="*/ 511750 h 705054"/>
                  <a:gd name="connsiteX34" fmla="*/ 23740 w 922091"/>
                  <a:gd name="connsiteY34" fmla="*/ 504966 h 705054"/>
                  <a:gd name="connsiteX35" fmla="*/ 20492 w 922091"/>
                  <a:gd name="connsiteY35" fmla="*/ 502867 h 705054"/>
                  <a:gd name="connsiteX36" fmla="*/ 37305 w 922091"/>
                  <a:gd name="connsiteY36" fmla="*/ 455793 h 705054"/>
                  <a:gd name="connsiteX37" fmla="*/ 20349 w 922091"/>
                  <a:gd name="connsiteY37" fmla="*/ 442227 h 705054"/>
                  <a:gd name="connsiteX38" fmla="*/ 0 w 922091"/>
                  <a:gd name="connsiteY38" fmla="*/ 425271 h 705054"/>
                  <a:gd name="connsiteX39" fmla="*/ 0 w 922091"/>
                  <a:gd name="connsiteY39" fmla="*/ 397326 h 705054"/>
                  <a:gd name="connsiteX40" fmla="*/ 2035 w 922091"/>
                  <a:gd name="connsiteY40" fmla="*/ 398819 h 705054"/>
                  <a:gd name="connsiteX41" fmla="*/ 34592 w 922091"/>
                  <a:gd name="connsiteY41" fmla="*/ 371688 h 705054"/>
                  <a:gd name="connsiteX42" fmla="*/ 45444 w 922091"/>
                  <a:gd name="connsiteY42" fmla="*/ 333705 h 705054"/>
                  <a:gd name="connsiteX43" fmla="*/ 61722 w 922091"/>
                  <a:gd name="connsiteY43" fmla="*/ 320140 h 705054"/>
                  <a:gd name="connsiteX44" fmla="*/ 83426 w 922091"/>
                  <a:gd name="connsiteY44" fmla="*/ 328279 h 705054"/>
                  <a:gd name="connsiteX45" fmla="*/ 126835 w 922091"/>
                  <a:gd name="connsiteY45" fmla="*/ 328279 h 705054"/>
                  <a:gd name="connsiteX46" fmla="*/ 132261 w 922091"/>
                  <a:gd name="connsiteY46" fmla="*/ 301149 h 705054"/>
                  <a:gd name="connsiteX47" fmla="*/ 156679 w 922091"/>
                  <a:gd name="connsiteY47" fmla="*/ 276731 h 705054"/>
                  <a:gd name="connsiteX48" fmla="*/ 213652 w 922091"/>
                  <a:gd name="connsiteY48" fmla="*/ 252314 h 705054"/>
                  <a:gd name="connsiteX49" fmla="*/ 240783 w 922091"/>
                  <a:gd name="connsiteY49" fmla="*/ 260453 h 705054"/>
                  <a:gd name="connsiteX50" fmla="*/ 262487 w 922091"/>
                  <a:gd name="connsiteY50" fmla="*/ 236036 h 705054"/>
                  <a:gd name="connsiteX51" fmla="*/ 270626 w 922091"/>
                  <a:gd name="connsiteY51" fmla="*/ 208905 h 705054"/>
                  <a:gd name="connsiteX52" fmla="*/ 289617 w 922091"/>
                  <a:gd name="connsiteY52" fmla="*/ 217044 h 705054"/>
                  <a:gd name="connsiteX53" fmla="*/ 333026 w 922091"/>
                  <a:gd name="connsiteY53" fmla="*/ 198053 h 705054"/>
                  <a:gd name="connsiteX54" fmla="*/ 357443 w 922091"/>
                  <a:gd name="connsiteY54" fmla="*/ 198053 h 705054"/>
                  <a:gd name="connsiteX55" fmla="*/ 360156 w 922091"/>
                  <a:gd name="connsiteY55" fmla="*/ 176348 h 705054"/>
                  <a:gd name="connsiteX56" fmla="*/ 376435 w 922091"/>
                  <a:gd name="connsiteY56" fmla="*/ 176348 h 705054"/>
                  <a:gd name="connsiteX57" fmla="*/ 376435 w 922091"/>
                  <a:gd name="connsiteY57" fmla="*/ 122087 h 705054"/>
                  <a:gd name="connsiteX58" fmla="*/ 452400 w 922091"/>
                  <a:gd name="connsiteY58" fmla="*/ 2713 h 705054"/>
                  <a:gd name="connsiteX59" fmla="*/ 495808 w 922091"/>
                  <a:gd name="connsiteY59" fmla="*/ 0 h 705054"/>
                  <a:gd name="connsiteX60" fmla="*/ 563634 w 922091"/>
                  <a:gd name="connsiteY60" fmla="*/ 35270 h 705054"/>
                  <a:gd name="connsiteX61" fmla="*/ 590765 w 922091"/>
                  <a:gd name="connsiteY61" fmla="*/ 46122 h 705054"/>
                  <a:gd name="connsiteX62" fmla="*/ 658591 w 922091"/>
                  <a:gd name="connsiteY62" fmla="*/ 54261 h 705054"/>
                  <a:gd name="connsiteX63" fmla="*/ 696573 w 922091"/>
                  <a:gd name="connsiteY63" fmla="*/ 37983 h 705054"/>
                  <a:gd name="connsiteX64" fmla="*/ 742695 w 922091"/>
                  <a:gd name="connsiteY64" fmla="*/ 67826 h 705054"/>
                  <a:gd name="connsiteX65" fmla="*/ 810521 w 922091"/>
                  <a:gd name="connsiteY65" fmla="*/ 122087 h 705054"/>
                  <a:gd name="connsiteX66" fmla="*/ 848504 w 922091"/>
                  <a:gd name="connsiteY66" fmla="*/ 122087 h 705054"/>
                  <a:gd name="connsiteX67" fmla="*/ 859356 w 922091"/>
                  <a:gd name="connsiteY67" fmla="*/ 113948 h 705054"/>
                  <a:gd name="connsiteX68" fmla="*/ 881060 w 922091"/>
                  <a:gd name="connsiteY68" fmla="*/ 116661 h 705054"/>
                  <a:gd name="connsiteX69" fmla="*/ 922091 w 922091"/>
                  <a:gd name="connsiteY69" fmla="*/ 106024 h 705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22091" h="705054">
                    <a:moveTo>
                      <a:pt x="922091" y="701497"/>
                    </a:moveTo>
                    <a:lnTo>
                      <a:pt x="917348" y="705054"/>
                    </a:lnTo>
                    <a:lnTo>
                      <a:pt x="902086" y="679619"/>
                    </a:lnTo>
                    <a:lnTo>
                      <a:pt x="898694" y="640619"/>
                    </a:lnTo>
                    <a:lnTo>
                      <a:pt x="869869" y="666054"/>
                    </a:lnTo>
                    <a:lnTo>
                      <a:pt x="783391" y="688098"/>
                    </a:lnTo>
                    <a:lnTo>
                      <a:pt x="752869" y="684706"/>
                    </a:lnTo>
                    <a:lnTo>
                      <a:pt x="735912" y="691489"/>
                    </a:lnTo>
                    <a:lnTo>
                      <a:pt x="707087" y="655880"/>
                    </a:lnTo>
                    <a:lnTo>
                      <a:pt x="671478" y="654184"/>
                    </a:lnTo>
                    <a:lnTo>
                      <a:pt x="652826" y="632141"/>
                    </a:lnTo>
                    <a:lnTo>
                      <a:pt x="651130" y="618576"/>
                    </a:lnTo>
                    <a:lnTo>
                      <a:pt x="620608" y="589750"/>
                    </a:lnTo>
                    <a:lnTo>
                      <a:pt x="586696" y="598228"/>
                    </a:lnTo>
                    <a:lnTo>
                      <a:pt x="545999" y="586358"/>
                    </a:lnTo>
                    <a:lnTo>
                      <a:pt x="517174" y="588054"/>
                    </a:lnTo>
                    <a:lnTo>
                      <a:pt x="466304" y="559227"/>
                    </a:lnTo>
                    <a:lnTo>
                      <a:pt x="434086" y="559227"/>
                    </a:lnTo>
                    <a:lnTo>
                      <a:pt x="413739" y="543967"/>
                    </a:lnTo>
                    <a:lnTo>
                      <a:pt x="388304" y="554140"/>
                    </a:lnTo>
                    <a:lnTo>
                      <a:pt x="347610" y="515141"/>
                    </a:lnTo>
                    <a:lnTo>
                      <a:pt x="327261" y="518532"/>
                    </a:lnTo>
                    <a:lnTo>
                      <a:pt x="322174" y="530401"/>
                    </a:lnTo>
                    <a:lnTo>
                      <a:pt x="283175" y="530401"/>
                    </a:lnTo>
                    <a:lnTo>
                      <a:pt x="250957" y="560924"/>
                    </a:lnTo>
                    <a:lnTo>
                      <a:pt x="250957" y="574489"/>
                    </a:lnTo>
                    <a:lnTo>
                      <a:pt x="237392" y="579576"/>
                    </a:lnTo>
                    <a:lnTo>
                      <a:pt x="223827" y="571097"/>
                    </a:lnTo>
                    <a:lnTo>
                      <a:pt x="200087" y="589750"/>
                    </a:lnTo>
                    <a:lnTo>
                      <a:pt x="154304" y="557532"/>
                    </a:lnTo>
                    <a:lnTo>
                      <a:pt x="113609" y="557532"/>
                    </a:lnTo>
                    <a:lnTo>
                      <a:pt x="89869" y="543967"/>
                    </a:lnTo>
                    <a:lnTo>
                      <a:pt x="88175" y="527010"/>
                    </a:lnTo>
                    <a:lnTo>
                      <a:pt x="76306" y="511750"/>
                    </a:lnTo>
                    <a:lnTo>
                      <a:pt x="23740" y="504966"/>
                    </a:lnTo>
                    <a:lnTo>
                      <a:pt x="20492" y="502867"/>
                    </a:lnTo>
                    <a:lnTo>
                      <a:pt x="37305" y="455793"/>
                    </a:lnTo>
                    <a:lnTo>
                      <a:pt x="20349" y="442227"/>
                    </a:lnTo>
                    <a:lnTo>
                      <a:pt x="0" y="425271"/>
                    </a:lnTo>
                    <a:lnTo>
                      <a:pt x="0" y="397326"/>
                    </a:lnTo>
                    <a:lnTo>
                      <a:pt x="2035" y="398819"/>
                    </a:lnTo>
                    <a:lnTo>
                      <a:pt x="34592" y="371688"/>
                    </a:lnTo>
                    <a:lnTo>
                      <a:pt x="45444" y="333705"/>
                    </a:lnTo>
                    <a:lnTo>
                      <a:pt x="61722" y="320140"/>
                    </a:lnTo>
                    <a:lnTo>
                      <a:pt x="83426" y="328279"/>
                    </a:lnTo>
                    <a:lnTo>
                      <a:pt x="126835" y="328279"/>
                    </a:lnTo>
                    <a:lnTo>
                      <a:pt x="132261" y="301149"/>
                    </a:lnTo>
                    <a:lnTo>
                      <a:pt x="156679" y="276731"/>
                    </a:lnTo>
                    <a:lnTo>
                      <a:pt x="213652" y="252314"/>
                    </a:lnTo>
                    <a:lnTo>
                      <a:pt x="240783" y="260453"/>
                    </a:lnTo>
                    <a:lnTo>
                      <a:pt x="262487" y="236036"/>
                    </a:lnTo>
                    <a:lnTo>
                      <a:pt x="270626" y="208905"/>
                    </a:lnTo>
                    <a:lnTo>
                      <a:pt x="289617" y="217044"/>
                    </a:lnTo>
                    <a:lnTo>
                      <a:pt x="333026" y="198053"/>
                    </a:lnTo>
                    <a:lnTo>
                      <a:pt x="357443" y="198053"/>
                    </a:lnTo>
                    <a:lnTo>
                      <a:pt x="360156" y="176348"/>
                    </a:lnTo>
                    <a:lnTo>
                      <a:pt x="376435" y="176348"/>
                    </a:lnTo>
                    <a:lnTo>
                      <a:pt x="376435" y="122087"/>
                    </a:lnTo>
                    <a:lnTo>
                      <a:pt x="452400" y="2713"/>
                    </a:lnTo>
                    <a:lnTo>
                      <a:pt x="495808" y="0"/>
                    </a:lnTo>
                    <a:lnTo>
                      <a:pt x="563634" y="35270"/>
                    </a:lnTo>
                    <a:lnTo>
                      <a:pt x="590765" y="46122"/>
                    </a:lnTo>
                    <a:lnTo>
                      <a:pt x="658591" y="54261"/>
                    </a:lnTo>
                    <a:lnTo>
                      <a:pt x="696573" y="37983"/>
                    </a:lnTo>
                    <a:lnTo>
                      <a:pt x="742695" y="67826"/>
                    </a:lnTo>
                    <a:lnTo>
                      <a:pt x="810521" y="122087"/>
                    </a:lnTo>
                    <a:lnTo>
                      <a:pt x="848504" y="122087"/>
                    </a:lnTo>
                    <a:lnTo>
                      <a:pt x="859356" y="113948"/>
                    </a:lnTo>
                    <a:lnTo>
                      <a:pt x="881060" y="116661"/>
                    </a:lnTo>
                    <a:lnTo>
                      <a:pt x="922091" y="106024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4E8C6B4B-9B72-9A9F-2AED-E6704BBE8653}"/>
                  </a:ext>
                </a:extLst>
              </p:cNvPr>
              <p:cNvSpPr/>
              <p:nvPr/>
            </p:nvSpPr>
            <p:spPr>
              <a:xfrm>
                <a:off x="3614661" y="4614462"/>
                <a:ext cx="627351" cy="1654951"/>
              </a:xfrm>
              <a:custGeom>
                <a:avLst/>
                <a:gdLst>
                  <a:gd name="connsiteX0" fmla="*/ 214290 w 627351"/>
                  <a:gd name="connsiteY0" fmla="*/ 0 h 1654951"/>
                  <a:gd name="connsiteX1" fmla="*/ 227855 w 627351"/>
                  <a:gd name="connsiteY1" fmla="*/ 10852 h 1654951"/>
                  <a:gd name="connsiteX2" fmla="*/ 252273 w 627351"/>
                  <a:gd name="connsiteY2" fmla="*/ 2713 h 1654951"/>
                  <a:gd name="connsiteX3" fmla="*/ 268551 w 627351"/>
                  <a:gd name="connsiteY3" fmla="*/ 5426 h 1654951"/>
                  <a:gd name="connsiteX4" fmla="*/ 252273 w 627351"/>
                  <a:gd name="connsiteY4" fmla="*/ 48835 h 1654951"/>
                  <a:gd name="connsiteX5" fmla="*/ 298395 w 627351"/>
                  <a:gd name="connsiteY5" fmla="*/ 40696 h 1654951"/>
                  <a:gd name="connsiteX6" fmla="*/ 317386 w 627351"/>
                  <a:gd name="connsiteY6" fmla="*/ 37983 h 1654951"/>
                  <a:gd name="connsiteX7" fmla="*/ 314673 w 627351"/>
                  <a:gd name="connsiteY7" fmla="*/ 21705 h 1654951"/>
                  <a:gd name="connsiteX8" fmla="*/ 347229 w 627351"/>
                  <a:gd name="connsiteY8" fmla="*/ 5426 h 1654951"/>
                  <a:gd name="connsiteX9" fmla="*/ 352655 w 627351"/>
                  <a:gd name="connsiteY9" fmla="*/ 43409 h 1654951"/>
                  <a:gd name="connsiteX10" fmla="*/ 409629 w 627351"/>
                  <a:gd name="connsiteY10" fmla="*/ 70539 h 1654951"/>
                  <a:gd name="connsiteX11" fmla="*/ 434047 w 627351"/>
                  <a:gd name="connsiteY11" fmla="*/ 54261 h 1654951"/>
                  <a:gd name="connsiteX12" fmla="*/ 461177 w 627351"/>
                  <a:gd name="connsiteY12" fmla="*/ 56974 h 1654951"/>
                  <a:gd name="connsiteX13" fmla="*/ 510012 w 627351"/>
                  <a:gd name="connsiteY13" fmla="*/ 103096 h 1654951"/>
                  <a:gd name="connsiteX14" fmla="*/ 558847 w 627351"/>
                  <a:gd name="connsiteY14" fmla="*/ 100382 h 1654951"/>
                  <a:gd name="connsiteX15" fmla="*/ 554144 w 627351"/>
                  <a:gd name="connsiteY15" fmla="*/ 100644 h 1654951"/>
                  <a:gd name="connsiteX16" fmla="*/ 559525 w 627351"/>
                  <a:gd name="connsiteY16" fmla="*/ 125478 h 1654951"/>
                  <a:gd name="connsiteX17" fmla="*/ 593439 w 627351"/>
                  <a:gd name="connsiteY17" fmla="*/ 135652 h 1654951"/>
                  <a:gd name="connsiteX18" fmla="*/ 596830 w 627351"/>
                  <a:gd name="connsiteY18" fmla="*/ 156000 h 1654951"/>
                  <a:gd name="connsiteX19" fmla="*/ 627351 w 627351"/>
                  <a:gd name="connsiteY19" fmla="*/ 183130 h 1654951"/>
                  <a:gd name="connsiteX20" fmla="*/ 623960 w 627351"/>
                  <a:gd name="connsiteY20" fmla="*/ 230608 h 1654951"/>
                  <a:gd name="connsiteX21" fmla="*/ 545960 w 627351"/>
                  <a:gd name="connsiteY21" fmla="*/ 335739 h 1654951"/>
                  <a:gd name="connsiteX22" fmla="*/ 542569 w 627351"/>
                  <a:gd name="connsiteY22" fmla="*/ 366260 h 1654951"/>
                  <a:gd name="connsiteX23" fmla="*/ 562916 w 627351"/>
                  <a:gd name="connsiteY23" fmla="*/ 373042 h 1654951"/>
                  <a:gd name="connsiteX24" fmla="*/ 562916 w 627351"/>
                  <a:gd name="connsiteY24" fmla="*/ 417130 h 1654951"/>
                  <a:gd name="connsiteX25" fmla="*/ 535785 w 627351"/>
                  <a:gd name="connsiteY25" fmla="*/ 413738 h 1654951"/>
                  <a:gd name="connsiteX26" fmla="*/ 518829 w 627351"/>
                  <a:gd name="connsiteY26" fmla="*/ 437477 h 1654951"/>
                  <a:gd name="connsiteX27" fmla="*/ 525613 w 627351"/>
                  <a:gd name="connsiteY27" fmla="*/ 461216 h 1654951"/>
                  <a:gd name="connsiteX28" fmla="*/ 522222 w 627351"/>
                  <a:gd name="connsiteY28" fmla="*/ 481564 h 1654951"/>
                  <a:gd name="connsiteX29" fmla="*/ 552743 w 627351"/>
                  <a:gd name="connsiteY29" fmla="*/ 522259 h 1654951"/>
                  <a:gd name="connsiteX30" fmla="*/ 586655 w 627351"/>
                  <a:gd name="connsiteY30" fmla="*/ 532433 h 1654951"/>
                  <a:gd name="connsiteX31" fmla="*/ 562916 w 627351"/>
                  <a:gd name="connsiteY31" fmla="*/ 583302 h 1654951"/>
                  <a:gd name="connsiteX32" fmla="*/ 562916 w 627351"/>
                  <a:gd name="connsiteY32" fmla="*/ 613824 h 1654951"/>
                  <a:gd name="connsiteX33" fmla="*/ 512047 w 627351"/>
                  <a:gd name="connsiteY33" fmla="*/ 640954 h 1654951"/>
                  <a:gd name="connsiteX34" fmla="*/ 481524 w 627351"/>
                  <a:gd name="connsiteY34" fmla="*/ 712172 h 1654951"/>
                  <a:gd name="connsiteX35" fmla="*/ 464568 w 627351"/>
                  <a:gd name="connsiteY35" fmla="*/ 712172 h 1654951"/>
                  <a:gd name="connsiteX36" fmla="*/ 444221 w 627351"/>
                  <a:gd name="connsiteY36" fmla="*/ 735910 h 1654951"/>
                  <a:gd name="connsiteX37" fmla="*/ 440830 w 627351"/>
                  <a:gd name="connsiteY37" fmla="*/ 769824 h 1654951"/>
                  <a:gd name="connsiteX38" fmla="*/ 420482 w 627351"/>
                  <a:gd name="connsiteY38" fmla="*/ 773215 h 1654951"/>
                  <a:gd name="connsiteX39" fmla="*/ 386569 w 627351"/>
                  <a:gd name="connsiteY39" fmla="*/ 759650 h 1654951"/>
                  <a:gd name="connsiteX40" fmla="*/ 345872 w 627351"/>
                  <a:gd name="connsiteY40" fmla="*/ 763041 h 1654951"/>
                  <a:gd name="connsiteX41" fmla="*/ 322134 w 627351"/>
                  <a:gd name="connsiteY41" fmla="*/ 786780 h 1654951"/>
                  <a:gd name="connsiteX42" fmla="*/ 325525 w 627351"/>
                  <a:gd name="connsiteY42" fmla="*/ 827475 h 1654951"/>
                  <a:gd name="connsiteX43" fmla="*/ 311960 w 627351"/>
                  <a:gd name="connsiteY43" fmla="*/ 837650 h 1654951"/>
                  <a:gd name="connsiteX44" fmla="*/ 284829 w 627351"/>
                  <a:gd name="connsiteY44" fmla="*/ 837650 h 1654951"/>
                  <a:gd name="connsiteX45" fmla="*/ 271264 w 627351"/>
                  <a:gd name="connsiteY45" fmla="*/ 878345 h 1654951"/>
                  <a:gd name="connsiteX46" fmla="*/ 298395 w 627351"/>
                  <a:gd name="connsiteY46" fmla="*/ 898692 h 1654951"/>
                  <a:gd name="connsiteX47" fmla="*/ 345872 w 627351"/>
                  <a:gd name="connsiteY47" fmla="*/ 898692 h 1654951"/>
                  <a:gd name="connsiteX48" fmla="*/ 349264 w 627351"/>
                  <a:gd name="connsiteY48" fmla="*/ 929214 h 1654951"/>
                  <a:gd name="connsiteX49" fmla="*/ 383177 w 627351"/>
                  <a:gd name="connsiteY49" fmla="*/ 929214 h 1654951"/>
                  <a:gd name="connsiteX50" fmla="*/ 396742 w 627351"/>
                  <a:gd name="connsiteY50" fmla="*/ 956345 h 1654951"/>
                  <a:gd name="connsiteX51" fmla="*/ 417091 w 627351"/>
                  <a:gd name="connsiteY51" fmla="*/ 949562 h 1654951"/>
                  <a:gd name="connsiteX52" fmla="*/ 430656 w 627351"/>
                  <a:gd name="connsiteY52" fmla="*/ 963127 h 1654951"/>
                  <a:gd name="connsiteX53" fmla="*/ 434047 w 627351"/>
                  <a:gd name="connsiteY53" fmla="*/ 983475 h 1654951"/>
                  <a:gd name="connsiteX54" fmla="*/ 447612 w 627351"/>
                  <a:gd name="connsiteY54" fmla="*/ 1010605 h 1654951"/>
                  <a:gd name="connsiteX55" fmla="*/ 457786 w 627351"/>
                  <a:gd name="connsiteY55" fmla="*/ 1058083 h 1654951"/>
                  <a:gd name="connsiteX56" fmla="*/ 491699 w 627351"/>
                  <a:gd name="connsiteY56" fmla="*/ 1064866 h 1654951"/>
                  <a:gd name="connsiteX57" fmla="*/ 508655 w 627351"/>
                  <a:gd name="connsiteY57" fmla="*/ 1102170 h 1654951"/>
                  <a:gd name="connsiteX58" fmla="*/ 481524 w 627351"/>
                  <a:gd name="connsiteY58" fmla="*/ 1125909 h 1654951"/>
                  <a:gd name="connsiteX59" fmla="*/ 478133 w 627351"/>
                  <a:gd name="connsiteY59" fmla="*/ 1153040 h 1654951"/>
                  <a:gd name="connsiteX60" fmla="*/ 498482 w 627351"/>
                  <a:gd name="connsiteY60" fmla="*/ 1186952 h 1654951"/>
                  <a:gd name="connsiteX61" fmla="*/ 535785 w 627351"/>
                  <a:gd name="connsiteY61" fmla="*/ 1186952 h 1654951"/>
                  <a:gd name="connsiteX62" fmla="*/ 539178 w 627351"/>
                  <a:gd name="connsiteY62" fmla="*/ 1231040 h 1654951"/>
                  <a:gd name="connsiteX63" fmla="*/ 583264 w 627351"/>
                  <a:gd name="connsiteY63" fmla="*/ 1258170 h 1654951"/>
                  <a:gd name="connsiteX64" fmla="*/ 600221 w 627351"/>
                  <a:gd name="connsiteY64" fmla="*/ 1292082 h 1654951"/>
                  <a:gd name="connsiteX65" fmla="*/ 596830 w 627351"/>
                  <a:gd name="connsiteY65" fmla="*/ 1342952 h 1654951"/>
                  <a:gd name="connsiteX66" fmla="*/ 583264 w 627351"/>
                  <a:gd name="connsiteY66" fmla="*/ 1346343 h 1654951"/>
                  <a:gd name="connsiteX67" fmla="*/ 569699 w 627351"/>
                  <a:gd name="connsiteY67" fmla="*/ 1376865 h 1654951"/>
                  <a:gd name="connsiteX68" fmla="*/ 579873 w 627351"/>
                  <a:gd name="connsiteY68" fmla="*/ 1390430 h 1654951"/>
                  <a:gd name="connsiteX69" fmla="*/ 613786 w 627351"/>
                  <a:gd name="connsiteY69" fmla="*/ 1434517 h 1654951"/>
                  <a:gd name="connsiteX70" fmla="*/ 549352 w 627351"/>
                  <a:gd name="connsiteY70" fmla="*/ 1441299 h 1654951"/>
                  <a:gd name="connsiteX71" fmla="*/ 566308 w 627351"/>
                  <a:gd name="connsiteY71" fmla="*/ 1475213 h 1654951"/>
                  <a:gd name="connsiteX72" fmla="*/ 562916 w 627351"/>
                  <a:gd name="connsiteY72" fmla="*/ 1532864 h 1654951"/>
                  <a:gd name="connsiteX73" fmla="*/ 522222 w 627351"/>
                  <a:gd name="connsiteY73" fmla="*/ 1553212 h 1654951"/>
                  <a:gd name="connsiteX74" fmla="*/ 525466 w 627351"/>
                  <a:gd name="connsiteY74" fmla="*/ 1595398 h 1654951"/>
                  <a:gd name="connsiteX75" fmla="*/ 481524 w 627351"/>
                  <a:gd name="connsiteY75" fmla="*/ 1590516 h 1654951"/>
                  <a:gd name="connsiteX76" fmla="*/ 464568 w 627351"/>
                  <a:gd name="connsiteY76" fmla="*/ 1610864 h 1654951"/>
                  <a:gd name="connsiteX77" fmla="*/ 386569 w 627351"/>
                  <a:gd name="connsiteY77" fmla="*/ 1654951 h 1654951"/>
                  <a:gd name="connsiteX78" fmla="*/ 352655 w 627351"/>
                  <a:gd name="connsiteY78" fmla="*/ 1651560 h 1654951"/>
                  <a:gd name="connsiteX79" fmla="*/ 322134 w 627351"/>
                  <a:gd name="connsiteY79" fmla="*/ 1621038 h 1654951"/>
                  <a:gd name="connsiteX80" fmla="*/ 301785 w 627351"/>
                  <a:gd name="connsiteY80" fmla="*/ 1624429 h 1654951"/>
                  <a:gd name="connsiteX81" fmla="*/ 250917 w 627351"/>
                  <a:gd name="connsiteY81" fmla="*/ 1580342 h 1654951"/>
                  <a:gd name="connsiteX82" fmla="*/ 183089 w 627351"/>
                  <a:gd name="connsiteY82" fmla="*/ 1604081 h 1654951"/>
                  <a:gd name="connsiteX83" fmla="*/ 142395 w 627351"/>
                  <a:gd name="connsiteY83" fmla="*/ 1637995 h 1654951"/>
                  <a:gd name="connsiteX84" fmla="*/ 111872 w 627351"/>
                  <a:gd name="connsiteY84" fmla="*/ 1624429 h 1654951"/>
                  <a:gd name="connsiteX85" fmla="*/ 105090 w 627351"/>
                  <a:gd name="connsiteY85" fmla="*/ 1590516 h 1654951"/>
                  <a:gd name="connsiteX86" fmla="*/ 40655 w 627351"/>
                  <a:gd name="connsiteY86" fmla="*/ 1559995 h 1654951"/>
                  <a:gd name="connsiteX87" fmla="*/ 16916 w 627351"/>
                  <a:gd name="connsiteY87" fmla="*/ 1573560 h 1654951"/>
                  <a:gd name="connsiteX88" fmla="*/ 0 w 627351"/>
                  <a:gd name="connsiteY88" fmla="*/ 1563410 h 1654951"/>
                  <a:gd name="connsiteX89" fmla="*/ 0 w 627351"/>
                  <a:gd name="connsiteY89" fmla="*/ 121442 h 1654951"/>
                  <a:gd name="connsiteX90" fmla="*/ 16238 w 627351"/>
                  <a:gd name="connsiteY90" fmla="*/ 113948 h 1654951"/>
                  <a:gd name="connsiteX91" fmla="*/ 29803 w 627351"/>
                  <a:gd name="connsiteY91" fmla="*/ 75965 h 1654951"/>
                  <a:gd name="connsiteX92" fmla="*/ 81351 w 627351"/>
                  <a:gd name="connsiteY92" fmla="*/ 18991 h 1654951"/>
                  <a:gd name="connsiteX93" fmla="*/ 119333 w 627351"/>
                  <a:gd name="connsiteY93" fmla="*/ 18991 h 1654951"/>
                  <a:gd name="connsiteX94" fmla="*/ 146464 w 627351"/>
                  <a:gd name="connsiteY94" fmla="*/ 43409 h 1654951"/>
                  <a:gd name="connsiteX95" fmla="*/ 179020 w 627351"/>
                  <a:gd name="connsiteY95" fmla="*/ 10852 h 1654951"/>
                  <a:gd name="connsiteX96" fmla="*/ 195299 w 627351"/>
                  <a:gd name="connsiteY96" fmla="*/ 16278 h 1654951"/>
                  <a:gd name="connsiteX0" fmla="*/ 301526 w 714587"/>
                  <a:gd name="connsiteY0" fmla="*/ 0 h 1654951"/>
                  <a:gd name="connsiteX1" fmla="*/ 315091 w 714587"/>
                  <a:gd name="connsiteY1" fmla="*/ 10852 h 1654951"/>
                  <a:gd name="connsiteX2" fmla="*/ 339509 w 714587"/>
                  <a:gd name="connsiteY2" fmla="*/ 2713 h 1654951"/>
                  <a:gd name="connsiteX3" fmla="*/ 355787 w 714587"/>
                  <a:gd name="connsiteY3" fmla="*/ 5426 h 1654951"/>
                  <a:gd name="connsiteX4" fmla="*/ 339509 w 714587"/>
                  <a:gd name="connsiteY4" fmla="*/ 48835 h 1654951"/>
                  <a:gd name="connsiteX5" fmla="*/ 385631 w 714587"/>
                  <a:gd name="connsiteY5" fmla="*/ 40696 h 1654951"/>
                  <a:gd name="connsiteX6" fmla="*/ 404622 w 714587"/>
                  <a:gd name="connsiteY6" fmla="*/ 37983 h 1654951"/>
                  <a:gd name="connsiteX7" fmla="*/ 401909 w 714587"/>
                  <a:gd name="connsiteY7" fmla="*/ 21705 h 1654951"/>
                  <a:gd name="connsiteX8" fmla="*/ 434465 w 714587"/>
                  <a:gd name="connsiteY8" fmla="*/ 5426 h 1654951"/>
                  <a:gd name="connsiteX9" fmla="*/ 439891 w 714587"/>
                  <a:gd name="connsiteY9" fmla="*/ 43409 h 1654951"/>
                  <a:gd name="connsiteX10" fmla="*/ 496865 w 714587"/>
                  <a:gd name="connsiteY10" fmla="*/ 70539 h 1654951"/>
                  <a:gd name="connsiteX11" fmla="*/ 521283 w 714587"/>
                  <a:gd name="connsiteY11" fmla="*/ 54261 h 1654951"/>
                  <a:gd name="connsiteX12" fmla="*/ 548413 w 714587"/>
                  <a:gd name="connsiteY12" fmla="*/ 56974 h 1654951"/>
                  <a:gd name="connsiteX13" fmla="*/ 597248 w 714587"/>
                  <a:gd name="connsiteY13" fmla="*/ 103096 h 1654951"/>
                  <a:gd name="connsiteX14" fmla="*/ 646083 w 714587"/>
                  <a:gd name="connsiteY14" fmla="*/ 100382 h 1654951"/>
                  <a:gd name="connsiteX15" fmla="*/ 641380 w 714587"/>
                  <a:gd name="connsiteY15" fmla="*/ 100644 h 1654951"/>
                  <a:gd name="connsiteX16" fmla="*/ 646761 w 714587"/>
                  <a:gd name="connsiteY16" fmla="*/ 125478 h 1654951"/>
                  <a:gd name="connsiteX17" fmla="*/ 680675 w 714587"/>
                  <a:gd name="connsiteY17" fmla="*/ 135652 h 1654951"/>
                  <a:gd name="connsiteX18" fmla="*/ 684066 w 714587"/>
                  <a:gd name="connsiteY18" fmla="*/ 156000 h 1654951"/>
                  <a:gd name="connsiteX19" fmla="*/ 714587 w 714587"/>
                  <a:gd name="connsiteY19" fmla="*/ 183130 h 1654951"/>
                  <a:gd name="connsiteX20" fmla="*/ 711196 w 714587"/>
                  <a:gd name="connsiteY20" fmla="*/ 230608 h 1654951"/>
                  <a:gd name="connsiteX21" fmla="*/ 633196 w 714587"/>
                  <a:gd name="connsiteY21" fmla="*/ 335739 h 1654951"/>
                  <a:gd name="connsiteX22" fmla="*/ 629805 w 714587"/>
                  <a:gd name="connsiteY22" fmla="*/ 366260 h 1654951"/>
                  <a:gd name="connsiteX23" fmla="*/ 650152 w 714587"/>
                  <a:gd name="connsiteY23" fmla="*/ 373042 h 1654951"/>
                  <a:gd name="connsiteX24" fmla="*/ 650152 w 714587"/>
                  <a:gd name="connsiteY24" fmla="*/ 417130 h 1654951"/>
                  <a:gd name="connsiteX25" fmla="*/ 623021 w 714587"/>
                  <a:gd name="connsiteY25" fmla="*/ 413738 h 1654951"/>
                  <a:gd name="connsiteX26" fmla="*/ 606065 w 714587"/>
                  <a:gd name="connsiteY26" fmla="*/ 437477 h 1654951"/>
                  <a:gd name="connsiteX27" fmla="*/ 612849 w 714587"/>
                  <a:gd name="connsiteY27" fmla="*/ 461216 h 1654951"/>
                  <a:gd name="connsiteX28" fmla="*/ 609458 w 714587"/>
                  <a:gd name="connsiteY28" fmla="*/ 481564 h 1654951"/>
                  <a:gd name="connsiteX29" fmla="*/ 639979 w 714587"/>
                  <a:gd name="connsiteY29" fmla="*/ 522259 h 1654951"/>
                  <a:gd name="connsiteX30" fmla="*/ 673891 w 714587"/>
                  <a:gd name="connsiteY30" fmla="*/ 532433 h 1654951"/>
                  <a:gd name="connsiteX31" fmla="*/ 650152 w 714587"/>
                  <a:gd name="connsiteY31" fmla="*/ 583302 h 1654951"/>
                  <a:gd name="connsiteX32" fmla="*/ 650152 w 714587"/>
                  <a:gd name="connsiteY32" fmla="*/ 613824 h 1654951"/>
                  <a:gd name="connsiteX33" fmla="*/ 599283 w 714587"/>
                  <a:gd name="connsiteY33" fmla="*/ 640954 h 1654951"/>
                  <a:gd name="connsiteX34" fmla="*/ 568760 w 714587"/>
                  <a:gd name="connsiteY34" fmla="*/ 712172 h 1654951"/>
                  <a:gd name="connsiteX35" fmla="*/ 551804 w 714587"/>
                  <a:gd name="connsiteY35" fmla="*/ 712172 h 1654951"/>
                  <a:gd name="connsiteX36" fmla="*/ 531457 w 714587"/>
                  <a:gd name="connsiteY36" fmla="*/ 735910 h 1654951"/>
                  <a:gd name="connsiteX37" fmla="*/ 528066 w 714587"/>
                  <a:gd name="connsiteY37" fmla="*/ 769824 h 1654951"/>
                  <a:gd name="connsiteX38" fmla="*/ 507718 w 714587"/>
                  <a:gd name="connsiteY38" fmla="*/ 773215 h 1654951"/>
                  <a:gd name="connsiteX39" fmla="*/ 473805 w 714587"/>
                  <a:gd name="connsiteY39" fmla="*/ 759650 h 1654951"/>
                  <a:gd name="connsiteX40" fmla="*/ 433108 w 714587"/>
                  <a:gd name="connsiteY40" fmla="*/ 763041 h 1654951"/>
                  <a:gd name="connsiteX41" fmla="*/ 409370 w 714587"/>
                  <a:gd name="connsiteY41" fmla="*/ 786780 h 1654951"/>
                  <a:gd name="connsiteX42" fmla="*/ 412761 w 714587"/>
                  <a:gd name="connsiteY42" fmla="*/ 827475 h 1654951"/>
                  <a:gd name="connsiteX43" fmla="*/ 399196 w 714587"/>
                  <a:gd name="connsiteY43" fmla="*/ 837650 h 1654951"/>
                  <a:gd name="connsiteX44" fmla="*/ 372065 w 714587"/>
                  <a:gd name="connsiteY44" fmla="*/ 837650 h 1654951"/>
                  <a:gd name="connsiteX45" fmla="*/ 358500 w 714587"/>
                  <a:gd name="connsiteY45" fmla="*/ 878345 h 1654951"/>
                  <a:gd name="connsiteX46" fmla="*/ 385631 w 714587"/>
                  <a:gd name="connsiteY46" fmla="*/ 898692 h 1654951"/>
                  <a:gd name="connsiteX47" fmla="*/ 433108 w 714587"/>
                  <a:gd name="connsiteY47" fmla="*/ 898692 h 1654951"/>
                  <a:gd name="connsiteX48" fmla="*/ 436500 w 714587"/>
                  <a:gd name="connsiteY48" fmla="*/ 929214 h 1654951"/>
                  <a:gd name="connsiteX49" fmla="*/ 470413 w 714587"/>
                  <a:gd name="connsiteY49" fmla="*/ 929214 h 1654951"/>
                  <a:gd name="connsiteX50" fmla="*/ 483978 w 714587"/>
                  <a:gd name="connsiteY50" fmla="*/ 956345 h 1654951"/>
                  <a:gd name="connsiteX51" fmla="*/ 504327 w 714587"/>
                  <a:gd name="connsiteY51" fmla="*/ 949562 h 1654951"/>
                  <a:gd name="connsiteX52" fmla="*/ 517892 w 714587"/>
                  <a:gd name="connsiteY52" fmla="*/ 963127 h 1654951"/>
                  <a:gd name="connsiteX53" fmla="*/ 521283 w 714587"/>
                  <a:gd name="connsiteY53" fmla="*/ 983475 h 1654951"/>
                  <a:gd name="connsiteX54" fmla="*/ 534848 w 714587"/>
                  <a:gd name="connsiteY54" fmla="*/ 1010605 h 1654951"/>
                  <a:gd name="connsiteX55" fmla="*/ 545022 w 714587"/>
                  <a:gd name="connsiteY55" fmla="*/ 1058083 h 1654951"/>
                  <a:gd name="connsiteX56" fmla="*/ 578935 w 714587"/>
                  <a:gd name="connsiteY56" fmla="*/ 1064866 h 1654951"/>
                  <a:gd name="connsiteX57" fmla="*/ 595891 w 714587"/>
                  <a:gd name="connsiteY57" fmla="*/ 1102170 h 1654951"/>
                  <a:gd name="connsiteX58" fmla="*/ 568760 w 714587"/>
                  <a:gd name="connsiteY58" fmla="*/ 1125909 h 1654951"/>
                  <a:gd name="connsiteX59" fmla="*/ 565369 w 714587"/>
                  <a:gd name="connsiteY59" fmla="*/ 1153040 h 1654951"/>
                  <a:gd name="connsiteX60" fmla="*/ 585718 w 714587"/>
                  <a:gd name="connsiteY60" fmla="*/ 1186952 h 1654951"/>
                  <a:gd name="connsiteX61" fmla="*/ 623021 w 714587"/>
                  <a:gd name="connsiteY61" fmla="*/ 1186952 h 1654951"/>
                  <a:gd name="connsiteX62" fmla="*/ 626414 w 714587"/>
                  <a:gd name="connsiteY62" fmla="*/ 1231040 h 1654951"/>
                  <a:gd name="connsiteX63" fmla="*/ 670500 w 714587"/>
                  <a:gd name="connsiteY63" fmla="*/ 1258170 h 1654951"/>
                  <a:gd name="connsiteX64" fmla="*/ 687457 w 714587"/>
                  <a:gd name="connsiteY64" fmla="*/ 1292082 h 1654951"/>
                  <a:gd name="connsiteX65" fmla="*/ 684066 w 714587"/>
                  <a:gd name="connsiteY65" fmla="*/ 1342952 h 1654951"/>
                  <a:gd name="connsiteX66" fmla="*/ 670500 w 714587"/>
                  <a:gd name="connsiteY66" fmla="*/ 1346343 h 1654951"/>
                  <a:gd name="connsiteX67" fmla="*/ 656935 w 714587"/>
                  <a:gd name="connsiteY67" fmla="*/ 1376865 h 1654951"/>
                  <a:gd name="connsiteX68" fmla="*/ 667109 w 714587"/>
                  <a:gd name="connsiteY68" fmla="*/ 1390430 h 1654951"/>
                  <a:gd name="connsiteX69" fmla="*/ 701022 w 714587"/>
                  <a:gd name="connsiteY69" fmla="*/ 1434517 h 1654951"/>
                  <a:gd name="connsiteX70" fmla="*/ 636588 w 714587"/>
                  <a:gd name="connsiteY70" fmla="*/ 1441299 h 1654951"/>
                  <a:gd name="connsiteX71" fmla="*/ 653544 w 714587"/>
                  <a:gd name="connsiteY71" fmla="*/ 1475213 h 1654951"/>
                  <a:gd name="connsiteX72" fmla="*/ 650152 w 714587"/>
                  <a:gd name="connsiteY72" fmla="*/ 1532864 h 1654951"/>
                  <a:gd name="connsiteX73" fmla="*/ 609458 w 714587"/>
                  <a:gd name="connsiteY73" fmla="*/ 1553212 h 1654951"/>
                  <a:gd name="connsiteX74" fmla="*/ 612702 w 714587"/>
                  <a:gd name="connsiteY74" fmla="*/ 1595398 h 1654951"/>
                  <a:gd name="connsiteX75" fmla="*/ 568760 w 714587"/>
                  <a:gd name="connsiteY75" fmla="*/ 1590516 h 1654951"/>
                  <a:gd name="connsiteX76" fmla="*/ 551804 w 714587"/>
                  <a:gd name="connsiteY76" fmla="*/ 1610864 h 1654951"/>
                  <a:gd name="connsiteX77" fmla="*/ 473805 w 714587"/>
                  <a:gd name="connsiteY77" fmla="*/ 1654951 h 1654951"/>
                  <a:gd name="connsiteX78" fmla="*/ 439891 w 714587"/>
                  <a:gd name="connsiteY78" fmla="*/ 1651560 h 1654951"/>
                  <a:gd name="connsiteX79" fmla="*/ 409370 w 714587"/>
                  <a:gd name="connsiteY79" fmla="*/ 1621038 h 1654951"/>
                  <a:gd name="connsiteX80" fmla="*/ 389021 w 714587"/>
                  <a:gd name="connsiteY80" fmla="*/ 1624429 h 1654951"/>
                  <a:gd name="connsiteX81" fmla="*/ 338153 w 714587"/>
                  <a:gd name="connsiteY81" fmla="*/ 1580342 h 1654951"/>
                  <a:gd name="connsiteX82" fmla="*/ 270325 w 714587"/>
                  <a:gd name="connsiteY82" fmla="*/ 1604081 h 1654951"/>
                  <a:gd name="connsiteX83" fmla="*/ 229631 w 714587"/>
                  <a:gd name="connsiteY83" fmla="*/ 1637995 h 1654951"/>
                  <a:gd name="connsiteX84" fmla="*/ 199108 w 714587"/>
                  <a:gd name="connsiteY84" fmla="*/ 1624429 h 1654951"/>
                  <a:gd name="connsiteX85" fmla="*/ 192326 w 714587"/>
                  <a:gd name="connsiteY85" fmla="*/ 1590516 h 1654951"/>
                  <a:gd name="connsiteX86" fmla="*/ 127891 w 714587"/>
                  <a:gd name="connsiteY86" fmla="*/ 1559995 h 1654951"/>
                  <a:gd name="connsiteX87" fmla="*/ 104152 w 714587"/>
                  <a:gd name="connsiteY87" fmla="*/ 1573560 h 1654951"/>
                  <a:gd name="connsiteX88" fmla="*/ 87236 w 714587"/>
                  <a:gd name="connsiteY88" fmla="*/ 1563410 h 1654951"/>
                  <a:gd name="connsiteX89" fmla="*/ 0 w 714587"/>
                  <a:gd name="connsiteY89" fmla="*/ 814788 h 1654951"/>
                  <a:gd name="connsiteX90" fmla="*/ 87236 w 714587"/>
                  <a:gd name="connsiteY90" fmla="*/ 121442 h 1654951"/>
                  <a:gd name="connsiteX91" fmla="*/ 103474 w 714587"/>
                  <a:gd name="connsiteY91" fmla="*/ 113948 h 1654951"/>
                  <a:gd name="connsiteX92" fmla="*/ 117039 w 714587"/>
                  <a:gd name="connsiteY92" fmla="*/ 75965 h 1654951"/>
                  <a:gd name="connsiteX93" fmla="*/ 168587 w 714587"/>
                  <a:gd name="connsiteY93" fmla="*/ 18991 h 1654951"/>
                  <a:gd name="connsiteX94" fmla="*/ 206569 w 714587"/>
                  <a:gd name="connsiteY94" fmla="*/ 18991 h 1654951"/>
                  <a:gd name="connsiteX95" fmla="*/ 233700 w 714587"/>
                  <a:gd name="connsiteY95" fmla="*/ 43409 h 1654951"/>
                  <a:gd name="connsiteX96" fmla="*/ 266256 w 714587"/>
                  <a:gd name="connsiteY96" fmla="*/ 10852 h 1654951"/>
                  <a:gd name="connsiteX97" fmla="*/ 282535 w 714587"/>
                  <a:gd name="connsiteY97" fmla="*/ 16278 h 1654951"/>
                  <a:gd name="connsiteX98" fmla="*/ 301526 w 714587"/>
                  <a:gd name="connsiteY98" fmla="*/ 0 h 1654951"/>
                  <a:gd name="connsiteX0" fmla="*/ 0 w 714587"/>
                  <a:gd name="connsiteY0" fmla="*/ 814788 h 1654951"/>
                  <a:gd name="connsiteX1" fmla="*/ 87236 w 714587"/>
                  <a:gd name="connsiteY1" fmla="*/ 121442 h 1654951"/>
                  <a:gd name="connsiteX2" fmla="*/ 103474 w 714587"/>
                  <a:gd name="connsiteY2" fmla="*/ 113948 h 1654951"/>
                  <a:gd name="connsiteX3" fmla="*/ 117039 w 714587"/>
                  <a:gd name="connsiteY3" fmla="*/ 75965 h 1654951"/>
                  <a:gd name="connsiteX4" fmla="*/ 168587 w 714587"/>
                  <a:gd name="connsiteY4" fmla="*/ 18991 h 1654951"/>
                  <a:gd name="connsiteX5" fmla="*/ 206569 w 714587"/>
                  <a:gd name="connsiteY5" fmla="*/ 18991 h 1654951"/>
                  <a:gd name="connsiteX6" fmla="*/ 233700 w 714587"/>
                  <a:gd name="connsiteY6" fmla="*/ 43409 h 1654951"/>
                  <a:gd name="connsiteX7" fmla="*/ 266256 w 714587"/>
                  <a:gd name="connsiteY7" fmla="*/ 10852 h 1654951"/>
                  <a:gd name="connsiteX8" fmla="*/ 282535 w 714587"/>
                  <a:gd name="connsiteY8" fmla="*/ 16278 h 1654951"/>
                  <a:gd name="connsiteX9" fmla="*/ 301526 w 714587"/>
                  <a:gd name="connsiteY9" fmla="*/ 0 h 1654951"/>
                  <a:gd name="connsiteX10" fmla="*/ 315091 w 714587"/>
                  <a:gd name="connsiteY10" fmla="*/ 10852 h 1654951"/>
                  <a:gd name="connsiteX11" fmla="*/ 339509 w 714587"/>
                  <a:gd name="connsiteY11" fmla="*/ 2713 h 1654951"/>
                  <a:gd name="connsiteX12" fmla="*/ 355787 w 714587"/>
                  <a:gd name="connsiteY12" fmla="*/ 5426 h 1654951"/>
                  <a:gd name="connsiteX13" fmla="*/ 339509 w 714587"/>
                  <a:gd name="connsiteY13" fmla="*/ 48835 h 1654951"/>
                  <a:gd name="connsiteX14" fmla="*/ 385631 w 714587"/>
                  <a:gd name="connsiteY14" fmla="*/ 40696 h 1654951"/>
                  <a:gd name="connsiteX15" fmla="*/ 404622 w 714587"/>
                  <a:gd name="connsiteY15" fmla="*/ 37983 h 1654951"/>
                  <a:gd name="connsiteX16" fmla="*/ 401909 w 714587"/>
                  <a:gd name="connsiteY16" fmla="*/ 21705 h 1654951"/>
                  <a:gd name="connsiteX17" fmla="*/ 434465 w 714587"/>
                  <a:gd name="connsiteY17" fmla="*/ 5426 h 1654951"/>
                  <a:gd name="connsiteX18" fmla="*/ 439891 w 714587"/>
                  <a:gd name="connsiteY18" fmla="*/ 43409 h 1654951"/>
                  <a:gd name="connsiteX19" fmla="*/ 496865 w 714587"/>
                  <a:gd name="connsiteY19" fmla="*/ 70539 h 1654951"/>
                  <a:gd name="connsiteX20" fmla="*/ 521283 w 714587"/>
                  <a:gd name="connsiteY20" fmla="*/ 54261 h 1654951"/>
                  <a:gd name="connsiteX21" fmla="*/ 548413 w 714587"/>
                  <a:gd name="connsiteY21" fmla="*/ 56974 h 1654951"/>
                  <a:gd name="connsiteX22" fmla="*/ 597248 w 714587"/>
                  <a:gd name="connsiteY22" fmla="*/ 103096 h 1654951"/>
                  <a:gd name="connsiteX23" fmla="*/ 646083 w 714587"/>
                  <a:gd name="connsiteY23" fmla="*/ 100382 h 1654951"/>
                  <a:gd name="connsiteX24" fmla="*/ 641380 w 714587"/>
                  <a:gd name="connsiteY24" fmla="*/ 100644 h 1654951"/>
                  <a:gd name="connsiteX25" fmla="*/ 646761 w 714587"/>
                  <a:gd name="connsiteY25" fmla="*/ 125478 h 1654951"/>
                  <a:gd name="connsiteX26" fmla="*/ 680675 w 714587"/>
                  <a:gd name="connsiteY26" fmla="*/ 135652 h 1654951"/>
                  <a:gd name="connsiteX27" fmla="*/ 684066 w 714587"/>
                  <a:gd name="connsiteY27" fmla="*/ 156000 h 1654951"/>
                  <a:gd name="connsiteX28" fmla="*/ 714587 w 714587"/>
                  <a:gd name="connsiteY28" fmla="*/ 183130 h 1654951"/>
                  <a:gd name="connsiteX29" fmla="*/ 711196 w 714587"/>
                  <a:gd name="connsiteY29" fmla="*/ 230608 h 1654951"/>
                  <a:gd name="connsiteX30" fmla="*/ 633196 w 714587"/>
                  <a:gd name="connsiteY30" fmla="*/ 335739 h 1654951"/>
                  <a:gd name="connsiteX31" fmla="*/ 629805 w 714587"/>
                  <a:gd name="connsiteY31" fmla="*/ 366260 h 1654951"/>
                  <a:gd name="connsiteX32" fmla="*/ 650152 w 714587"/>
                  <a:gd name="connsiteY32" fmla="*/ 373042 h 1654951"/>
                  <a:gd name="connsiteX33" fmla="*/ 650152 w 714587"/>
                  <a:gd name="connsiteY33" fmla="*/ 417130 h 1654951"/>
                  <a:gd name="connsiteX34" fmla="*/ 623021 w 714587"/>
                  <a:gd name="connsiteY34" fmla="*/ 413738 h 1654951"/>
                  <a:gd name="connsiteX35" fmla="*/ 606065 w 714587"/>
                  <a:gd name="connsiteY35" fmla="*/ 437477 h 1654951"/>
                  <a:gd name="connsiteX36" fmla="*/ 612849 w 714587"/>
                  <a:gd name="connsiteY36" fmla="*/ 461216 h 1654951"/>
                  <a:gd name="connsiteX37" fmla="*/ 609458 w 714587"/>
                  <a:gd name="connsiteY37" fmla="*/ 481564 h 1654951"/>
                  <a:gd name="connsiteX38" fmla="*/ 639979 w 714587"/>
                  <a:gd name="connsiteY38" fmla="*/ 522259 h 1654951"/>
                  <a:gd name="connsiteX39" fmla="*/ 673891 w 714587"/>
                  <a:gd name="connsiteY39" fmla="*/ 532433 h 1654951"/>
                  <a:gd name="connsiteX40" fmla="*/ 650152 w 714587"/>
                  <a:gd name="connsiteY40" fmla="*/ 583302 h 1654951"/>
                  <a:gd name="connsiteX41" fmla="*/ 650152 w 714587"/>
                  <a:gd name="connsiteY41" fmla="*/ 613824 h 1654951"/>
                  <a:gd name="connsiteX42" fmla="*/ 599283 w 714587"/>
                  <a:gd name="connsiteY42" fmla="*/ 640954 h 1654951"/>
                  <a:gd name="connsiteX43" fmla="*/ 568760 w 714587"/>
                  <a:gd name="connsiteY43" fmla="*/ 712172 h 1654951"/>
                  <a:gd name="connsiteX44" fmla="*/ 551804 w 714587"/>
                  <a:gd name="connsiteY44" fmla="*/ 712172 h 1654951"/>
                  <a:gd name="connsiteX45" fmla="*/ 531457 w 714587"/>
                  <a:gd name="connsiteY45" fmla="*/ 735910 h 1654951"/>
                  <a:gd name="connsiteX46" fmla="*/ 528066 w 714587"/>
                  <a:gd name="connsiteY46" fmla="*/ 769824 h 1654951"/>
                  <a:gd name="connsiteX47" fmla="*/ 507718 w 714587"/>
                  <a:gd name="connsiteY47" fmla="*/ 773215 h 1654951"/>
                  <a:gd name="connsiteX48" fmla="*/ 473805 w 714587"/>
                  <a:gd name="connsiteY48" fmla="*/ 759650 h 1654951"/>
                  <a:gd name="connsiteX49" fmla="*/ 433108 w 714587"/>
                  <a:gd name="connsiteY49" fmla="*/ 763041 h 1654951"/>
                  <a:gd name="connsiteX50" fmla="*/ 409370 w 714587"/>
                  <a:gd name="connsiteY50" fmla="*/ 786780 h 1654951"/>
                  <a:gd name="connsiteX51" fmla="*/ 412761 w 714587"/>
                  <a:gd name="connsiteY51" fmla="*/ 827475 h 1654951"/>
                  <a:gd name="connsiteX52" fmla="*/ 399196 w 714587"/>
                  <a:gd name="connsiteY52" fmla="*/ 837650 h 1654951"/>
                  <a:gd name="connsiteX53" fmla="*/ 372065 w 714587"/>
                  <a:gd name="connsiteY53" fmla="*/ 837650 h 1654951"/>
                  <a:gd name="connsiteX54" fmla="*/ 358500 w 714587"/>
                  <a:gd name="connsiteY54" fmla="*/ 878345 h 1654951"/>
                  <a:gd name="connsiteX55" fmla="*/ 385631 w 714587"/>
                  <a:gd name="connsiteY55" fmla="*/ 898692 h 1654951"/>
                  <a:gd name="connsiteX56" fmla="*/ 433108 w 714587"/>
                  <a:gd name="connsiteY56" fmla="*/ 898692 h 1654951"/>
                  <a:gd name="connsiteX57" fmla="*/ 436500 w 714587"/>
                  <a:gd name="connsiteY57" fmla="*/ 929214 h 1654951"/>
                  <a:gd name="connsiteX58" fmla="*/ 470413 w 714587"/>
                  <a:gd name="connsiteY58" fmla="*/ 929214 h 1654951"/>
                  <a:gd name="connsiteX59" fmla="*/ 483978 w 714587"/>
                  <a:gd name="connsiteY59" fmla="*/ 956345 h 1654951"/>
                  <a:gd name="connsiteX60" fmla="*/ 504327 w 714587"/>
                  <a:gd name="connsiteY60" fmla="*/ 949562 h 1654951"/>
                  <a:gd name="connsiteX61" fmla="*/ 517892 w 714587"/>
                  <a:gd name="connsiteY61" fmla="*/ 963127 h 1654951"/>
                  <a:gd name="connsiteX62" fmla="*/ 521283 w 714587"/>
                  <a:gd name="connsiteY62" fmla="*/ 983475 h 1654951"/>
                  <a:gd name="connsiteX63" fmla="*/ 534848 w 714587"/>
                  <a:gd name="connsiteY63" fmla="*/ 1010605 h 1654951"/>
                  <a:gd name="connsiteX64" fmla="*/ 545022 w 714587"/>
                  <a:gd name="connsiteY64" fmla="*/ 1058083 h 1654951"/>
                  <a:gd name="connsiteX65" fmla="*/ 578935 w 714587"/>
                  <a:gd name="connsiteY65" fmla="*/ 1064866 h 1654951"/>
                  <a:gd name="connsiteX66" fmla="*/ 595891 w 714587"/>
                  <a:gd name="connsiteY66" fmla="*/ 1102170 h 1654951"/>
                  <a:gd name="connsiteX67" fmla="*/ 568760 w 714587"/>
                  <a:gd name="connsiteY67" fmla="*/ 1125909 h 1654951"/>
                  <a:gd name="connsiteX68" fmla="*/ 565369 w 714587"/>
                  <a:gd name="connsiteY68" fmla="*/ 1153040 h 1654951"/>
                  <a:gd name="connsiteX69" fmla="*/ 585718 w 714587"/>
                  <a:gd name="connsiteY69" fmla="*/ 1186952 h 1654951"/>
                  <a:gd name="connsiteX70" fmla="*/ 623021 w 714587"/>
                  <a:gd name="connsiteY70" fmla="*/ 1186952 h 1654951"/>
                  <a:gd name="connsiteX71" fmla="*/ 626414 w 714587"/>
                  <a:gd name="connsiteY71" fmla="*/ 1231040 h 1654951"/>
                  <a:gd name="connsiteX72" fmla="*/ 670500 w 714587"/>
                  <a:gd name="connsiteY72" fmla="*/ 1258170 h 1654951"/>
                  <a:gd name="connsiteX73" fmla="*/ 687457 w 714587"/>
                  <a:gd name="connsiteY73" fmla="*/ 1292082 h 1654951"/>
                  <a:gd name="connsiteX74" fmla="*/ 684066 w 714587"/>
                  <a:gd name="connsiteY74" fmla="*/ 1342952 h 1654951"/>
                  <a:gd name="connsiteX75" fmla="*/ 670500 w 714587"/>
                  <a:gd name="connsiteY75" fmla="*/ 1346343 h 1654951"/>
                  <a:gd name="connsiteX76" fmla="*/ 656935 w 714587"/>
                  <a:gd name="connsiteY76" fmla="*/ 1376865 h 1654951"/>
                  <a:gd name="connsiteX77" fmla="*/ 667109 w 714587"/>
                  <a:gd name="connsiteY77" fmla="*/ 1390430 h 1654951"/>
                  <a:gd name="connsiteX78" fmla="*/ 701022 w 714587"/>
                  <a:gd name="connsiteY78" fmla="*/ 1434517 h 1654951"/>
                  <a:gd name="connsiteX79" fmla="*/ 636588 w 714587"/>
                  <a:gd name="connsiteY79" fmla="*/ 1441299 h 1654951"/>
                  <a:gd name="connsiteX80" fmla="*/ 653544 w 714587"/>
                  <a:gd name="connsiteY80" fmla="*/ 1475213 h 1654951"/>
                  <a:gd name="connsiteX81" fmla="*/ 650152 w 714587"/>
                  <a:gd name="connsiteY81" fmla="*/ 1532864 h 1654951"/>
                  <a:gd name="connsiteX82" fmla="*/ 609458 w 714587"/>
                  <a:gd name="connsiteY82" fmla="*/ 1553212 h 1654951"/>
                  <a:gd name="connsiteX83" fmla="*/ 612702 w 714587"/>
                  <a:gd name="connsiteY83" fmla="*/ 1595398 h 1654951"/>
                  <a:gd name="connsiteX84" fmla="*/ 568760 w 714587"/>
                  <a:gd name="connsiteY84" fmla="*/ 1590516 h 1654951"/>
                  <a:gd name="connsiteX85" fmla="*/ 551804 w 714587"/>
                  <a:gd name="connsiteY85" fmla="*/ 1610864 h 1654951"/>
                  <a:gd name="connsiteX86" fmla="*/ 473805 w 714587"/>
                  <a:gd name="connsiteY86" fmla="*/ 1654951 h 1654951"/>
                  <a:gd name="connsiteX87" fmla="*/ 439891 w 714587"/>
                  <a:gd name="connsiteY87" fmla="*/ 1651560 h 1654951"/>
                  <a:gd name="connsiteX88" fmla="*/ 409370 w 714587"/>
                  <a:gd name="connsiteY88" fmla="*/ 1621038 h 1654951"/>
                  <a:gd name="connsiteX89" fmla="*/ 389021 w 714587"/>
                  <a:gd name="connsiteY89" fmla="*/ 1624429 h 1654951"/>
                  <a:gd name="connsiteX90" fmla="*/ 338153 w 714587"/>
                  <a:gd name="connsiteY90" fmla="*/ 1580342 h 1654951"/>
                  <a:gd name="connsiteX91" fmla="*/ 270325 w 714587"/>
                  <a:gd name="connsiteY91" fmla="*/ 1604081 h 1654951"/>
                  <a:gd name="connsiteX92" fmla="*/ 229631 w 714587"/>
                  <a:gd name="connsiteY92" fmla="*/ 1637995 h 1654951"/>
                  <a:gd name="connsiteX93" fmla="*/ 199108 w 714587"/>
                  <a:gd name="connsiteY93" fmla="*/ 1624429 h 1654951"/>
                  <a:gd name="connsiteX94" fmla="*/ 192326 w 714587"/>
                  <a:gd name="connsiteY94" fmla="*/ 1590516 h 1654951"/>
                  <a:gd name="connsiteX95" fmla="*/ 127891 w 714587"/>
                  <a:gd name="connsiteY95" fmla="*/ 1559995 h 1654951"/>
                  <a:gd name="connsiteX96" fmla="*/ 104152 w 714587"/>
                  <a:gd name="connsiteY96" fmla="*/ 1573560 h 1654951"/>
                  <a:gd name="connsiteX97" fmla="*/ 87236 w 714587"/>
                  <a:gd name="connsiteY97" fmla="*/ 1563410 h 1654951"/>
                  <a:gd name="connsiteX98" fmla="*/ 91440 w 714587"/>
                  <a:gd name="connsiteY98" fmla="*/ 906228 h 1654951"/>
                  <a:gd name="connsiteX0" fmla="*/ 37228 w 664579"/>
                  <a:gd name="connsiteY0" fmla="*/ 121442 h 1654951"/>
                  <a:gd name="connsiteX1" fmla="*/ 53466 w 664579"/>
                  <a:gd name="connsiteY1" fmla="*/ 113948 h 1654951"/>
                  <a:gd name="connsiteX2" fmla="*/ 67031 w 664579"/>
                  <a:gd name="connsiteY2" fmla="*/ 75965 h 1654951"/>
                  <a:gd name="connsiteX3" fmla="*/ 118579 w 664579"/>
                  <a:gd name="connsiteY3" fmla="*/ 18991 h 1654951"/>
                  <a:gd name="connsiteX4" fmla="*/ 156561 w 664579"/>
                  <a:gd name="connsiteY4" fmla="*/ 18991 h 1654951"/>
                  <a:gd name="connsiteX5" fmla="*/ 183692 w 664579"/>
                  <a:gd name="connsiteY5" fmla="*/ 43409 h 1654951"/>
                  <a:gd name="connsiteX6" fmla="*/ 216248 w 664579"/>
                  <a:gd name="connsiteY6" fmla="*/ 10852 h 1654951"/>
                  <a:gd name="connsiteX7" fmla="*/ 232527 w 664579"/>
                  <a:gd name="connsiteY7" fmla="*/ 16278 h 1654951"/>
                  <a:gd name="connsiteX8" fmla="*/ 251518 w 664579"/>
                  <a:gd name="connsiteY8" fmla="*/ 0 h 1654951"/>
                  <a:gd name="connsiteX9" fmla="*/ 265083 w 664579"/>
                  <a:gd name="connsiteY9" fmla="*/ 10852 h 1654951"/>
                  <a:gd name="connsiteX10" fmla="*/ 289501 w 664579"/>
                  <a:gd name="connsiteY10" fmla="*/ 2713 h 1654951"/>
                  <a:gd name="connsiteX11" fmla="*/ 305779 w 664579"/>
                  <a:gd name="connsiteY11" fmla="*/ 5426 h 1654951"/>
                  <a:gd name="connsiteX12" fmla="*/ 289501 w 664579"/>
                  <a:gd name="connsiteY12" fmla="*/ 48835 h 1654951"/>
                  <a:gd name="connsiteX13" fmla="*/ 335623 w 664579"/>
                  <a:gd name="connsiteY13" fmla="*/ 40696 h 1654951"/>
                  <a:gd name="connsiteX14" fmla="*/ 354614 w 664579"/>
                  <a:gd name="connsiteY14" fmla="*/ 37983 h 1654951"/>
                  <a:gd name="connsiteX15" fmla="*/ 351901 w 664579"/>
                  <a:gd name="connsiteY15" fmla="*/ 21705 h 1654951"/>
                  <a:gd name="connsiteX16" fmla="*/ 384457 w 664579"/>
                  <a:gd name="connsiteY16" fmla="*/ 5426 h 1654951"/>
                  <a:gd name="connsiteX17" fmla="*/ 389883 w 664579"/>
                  <a:gd name="connsiteY17" fmla="*/ 43409 h 1654951"/>
                  <a:gd name="connsiteX18" fmla="*/ 446857 w 664579"/>
                  <a:gd name="connsiteY18" fmla="*/ 70539 h 1654951"/>
                  <a:gd name="connsiteX19" fmla="*/ 471275 w 664579"/>
                  <a:gd name="connsiteY19" fmla="*/ 54261 h 1654951"/>
                  <a:gd name="connsiteX20" fmla="*/ 498405 w 664579"/>
                  <a:gd name="connsiteY20" fmla="*/ 56974 h 1654951"/>
                  <a:gd name="connsiteX21" fmla="*/ 547240 w 664579"/>
                  <a:gd name="connsiteY21" fmla="*/ 103096 h 1654951"/>
                  <a:gd name="connsiteX22" fmla="*/ 596075 w 664579"/>
                  <a:gd name="connsiteY22" fmla="*/ 100382 h 1654951"/>
                  <a:gd name="connsiteX23" fmla="*/ 591372 w 664579"/>
                  <a:gd name="connsiteY23" fmla="*/ 100644 h 1654951"/>
                  <a:gd name="connsiteX24" fmla="*/ 596753 w 664579"/>
                  <a:gd name="connsiteY24" fmla="*/ 125478 h 1654951"/>
                  <a:gd name="connsiteX25" fmla="*/ 630667 w 664579"/>
                  <a:gd name="connsiteY25" fmla="*/ 135652 h 1654951"/>
                  <a:gd name="connsiteX26" fmla="*/ 634058 w 664579"/>
                  <a:gd name="connsiteY26" fmla="*/ 156000 h 1654951"/>
                  <a:gd name="connsiteX27" fmla="*/ 664579 w 664579"/>
                  <a:gd name="connsiteY27" fmla="*/ 183130 h 1654951"/>
                  <a:gd name="connsiteX28" fmla="*/ 661188 w 664579"/>
                  <a:gd name="connsiteY28" fmla="*/ 230608 h 1654951"/>
                  <a:gd name="connsiteX29" fmla="*/ 583188 w 664579"/>
                  <a:gd name="connsiteY29" fmla="*/ 335739 h 1654951"/>
                  <a:gd name="connsiteX30" fmla="*/ 579797 w 664579"/>
                  <a:gd name="connsiteY30" fmla="*/ 366260 h 1654951"/>
                  <a:gd name="connsiteX31" fmla="*/ 600144 w 664579"/>
                  <a:gd name="connsiteY31" fmla="*/ 373042 h 1654951"/>
                  <a:gd name="connsiteX32" fmla="*/ 600144 w 664579"/>
                  <a:gd name="connsiteY32" fmla="*/ 417130 h 1654951"/>
                  <a:gd name="connsiteX33" fmla="*/ 573013 w 664579"/>
                  <a:gd name="connsiteY33" fmla="*/ 413738 h 1654951"/>
                  <a:gd name="connsiteX34" fmla="*/ 556057 w 664579"/>
                  <a:gd name="connsiteY34" fmla="*/ 437477 h 1654951"/>
                  <a:gd name="connsiteX35" fmla="*/ 562841 w 664579"/>
                  <a:gd name="connsiteY35" fmla="*/ 461216 h 1654951"/>
                  <a:gd name="connsiteX36" fmla="*/ 559450 w 664579"/>
                  <a:gd name="connsiteY36" fmla="*/ 481564 h 1654951"/>
                  <a:gd name="connsiteX37" fmla="*/ 589971 w 664579"/>
                  <a:gd name="connsiteY37" fmla="*/ 522259 h 1654951"/>
                  <a:gd name="connsiteX38" fmla="*/ 623883 w 664579"/>
                  <a:gd name="connsiteY38" fmla="*/ 532433 h 1654951"/>
                  <a:gd name="connsiteX39" fmla="*/ 600144 w 664579"/>
                  <a:gd name="connsiteY39" fmla="*/ 583302 h 1654951"/>
                  <a:gd name="connsiteX40" fmla="*/ 600144 w 664579"/>
                  <a:gd name="connsiteY40" fmla="*/ 613824 h 1654951"/>
                  <a:gd name="connsiteX41" fmla="*/ 549275 w 664579"/>
                  <a:gd name="connsiteY41" fmla="*/ 640954 h 1654951"/>
                  <a:gd name="connsiteX42" fmla="*/ 518752 w 664579"/>
                  <a:gd name="connsiteY42" fmla="*/ 712172 h 1654951"/>
                  <a:gd name="connsiteX43" fmla="*/ 501796 w 664579"/>
                  <a:gd name="connsiteY43" fmla="*/ 712172 h 1654951"/>
                  <a:gd name="connsiteX44" fmla="*/ 481449 w 664579"/>
                  <a:gd name="connsiteY44" fmla="*/ 735910 h 1654951"/>
                  <a:gd name="connsiteX45" fmla="*/ 478058 w 664579"/>
                  <a:gd name="connsiteY45" fmla="*/ 769824 h 1654951"/>
                  <a:gd name="connsiteX46" fmla="*/ 457710 w 664579"/>
                  <a:gd name="connsiteY46" fmla="*/ 773215 h 1654951"/>
                  <a:gd name="connsiteX47" fmla="*/ 423797 w 664579"/>
                  <a:gd name="connsiteY47" fmla="*/ 759650 h 1654951"/>
                  <a:gd name="connsiteX48" fmla="*/ 383100 w 664579"/>
                  <a:gd name="connsiteY48" fmla="*/ 763041 h 1654951"/>
                  <a:gd name="connsiteX49" fmla="*/ 359362 w 664579"/>
                  <a:gd name="connsiteY49" fmla="*/ 786780 h 1654951"/>
                  <a:gd name="connsiteX50" fmla="*/ 362753 w 664579"/>
                  <a:gd name="connsiteY50" fmla="*/ 827475 h 1654951"/>
                  <a:gd name="connsiteX51" fmla="*/ 349188 w 664579"/>
                  <a:gd name="connsiteY51" fmla="*/ 837650 h 1654951"/>
                  <a:gd name="connsiteX52" fmla="*/ 322057 w 664579"/>
                  <a:gd name="connsiteY52" fmla="*/ 837650 h 1654951"/>
                  <a:gd name="connsiteX53" fmla="*/ 308492 w 664579"/>
                  <a:gd name="connsiteY53" fmla="*/ 878345 h 1654951"/>
                  <a:gd name="connsiteX54" fmla="*/ 335623 w 664579"/>
                  <a:gd name="connsiteY54" fmla="*/ 898692 h 1654951"/>
                  <a:gd name="connsiteX55" fmla="*/ 383100 w 664579"/>
                  <a:gd name="connsiteY55" fmla="*/ 898692 h 1654951"/>
                  <a:gd name="connsiteX56" fmla="*/ 386492 w 664579"/>
                  <a:gd name="connsiteY56" fmla="*/ 929214 h 1654951"/>
                  <a:gd name="connsiteX57" fmla="*/ 420405 w 664579"/>
                  <a:gd name="connsiteY57" fmla="*/ 929214 h 1654951"/>
                  <a:gd name="connsiteX58" fmla="*/ 433970 w 664579"/>
                  <a:gd name="connsiteY58" fmla="*/ 956345 h 1654951"/>
                  <a:gd name="connsiteX59" fmla="*/ 454319 w 664579"/>
                  <a:gd name="connsiteY59" fmla="*/ 949562 h 1654951"/>
                  <a:gd name="connsiteX60" fmla="*/ 467884 w 664579"/>
                  <a:gd name="connsiteY60" fmla="*/ 963127 h 1654951"/>
                  <a:gd name="connsiteX61" fmla="*/ 471275 w 664579"/>
                  <a:gd name="connsiteY61" fmla="*/ 983475 h 1654951"/>
                  <a:gd name="connsiteX62" fmla="*/ 484840 w 664579"/>
                  <a:gd name="connsiteY62" fmla="*/ 1010605 h 1654951"/>
                  <a:gd name="connsiteX63" fmla="*/ 495014 w 664579"/>
                  <a:gd name="connsiteY63" fmla="*/ 1058083 h 1654951"/>
                  <a:gd name="connsiteX64" fmla="*/ 528927 w 664579"/>
                  <a:gd name="connsiteY64" fmla="*/ 1064866 h 1654951"/>
                  <a:gd name="connsiteX65" fmla="*/ 545883 w 664579"/>
                  <a:gd name="connsiteY65" fmla="*/ 1102170 h 1654951"/>
                  <a:gd name="connsiteX66" fmla="*/ 518752 w 664579"/>
                  <a:gd name="connsiteY66" fmla="*/ 1125909 h 1654951"/>
                  <a:gd name="connsiteX67" fmla="*/ 515361 w 664579"/>
                  <a:gd name="connsiteY67" fmla="*/ 1153040 h 1654951"/>
                  <a:gd name="connsiteX68" fmla="*/ 535710 w 664579"/>
                  <a:gd name="connsiteY68" fmla="*/ 1186952 h 1654951"/>
                  <a:gd name="connsiteX69" fmla="*/ 573013 w 664579"/>
                  <a:gd name="connsiteY69" fmla="*/ 1186952 h 1654951"/>
                  <a:gd name="connsiteX70" fmla="*/ 576406 w 664579"/>
                  <a:gd name="connsiteY70" fmla="*/ 1231040 h 1654951"/>
                  <a:gd name="connsiteX71" fmla="*/ 620492 w 664579"/>
                  <a:gd name="connsiteY71" fmla="*/ 1258170 h 1654951"/>
                  <a:gd name="connsiteX72" fmla="*/ 637449 w 664579"/>
                  <a:gd name="connsiteY72" fmla="*/ 1292082 h 1654951"/>
                  <a:gd name="connsiteX73" fmla="*/ 634058 w 664579"/>
                  <a:gd name="connsiteY73" fmla="*/ 1342952 h 1654951"/>
                  <a:gd name="connsiteX74" fmla="*/ 620492 w 664579"/>
                  <a:gd name="connsiteY74" fmla="*/ 1346343 h 1654951"/>
                  <a:gd name="connsiteX75" fmla="*/ 606927 w 664579"/>
                  <a:gd name="connsiteY75" fmla="*/ 1376865 h 1654951"/>
                  <a:gd name="connsiteX76" fmla="*/ 617101 w 664579"/>
                  <a:gd name="connsiteY76" fmla="*/ 1390430 h 1654951"/>
                  <a:gd name="connsiteX77" fmla="*/ 651014 w 664579"/>
                  <a:gd name="connsiteY77" fmla="*/ 1434517 h 1654951"/>
                  <a:gd name="connsiteX78" fmla="*/ 586580 w 664579"/>
                  <a:gd name="connsiteY78" fmla="*/ 1441299 h 1654951"/>
                  <a:gd name="connsiteX79" fmla="*/ 603536 w 664579"/>
                  <a:gd name="connsiteY79" fmla="*/ 1475213 h 1654951"/>
                  <a:gd name="connsiteX80" fmla="*/ 600144 w 664579"/>
                  <a:gd name="connsiteY80" fmla="*/ 1532864 h 1654951"/>
                  <a:gd name="connsiteX81" fmla="*/ 559450 w 664579"/>
                  <a:gd name="connsiteY81" fmla="*/ 1553212 h 1654951"/>
                  <a:gd name="connsiteX82" fmla="*/ 562694 w 664579"/>
                  <a:gd name="connsiteY82" fmla="*/ 1595398 h 1654951"/>
                  <a:gd name="connsiteX83" fmla="*/ 518752 w 664579"/>
                  <a:gd name="connsiteY83" fmla="*/ 1590516 h 1654951"/>
                  <a:gd name="connsiteX84" fmla="*/ 501796 w 664579"/>
                  <a:gd name="connsiteY84" fmla="*/ 1610864 h 1654951"/>
                  <a:gd name="connsiteX85" fmla="*/ 423797 w 664579"/>
                  <a:gd name="connsiteY85" fmla="*/ 1654951 h 1654951"/>
                  <a:gd name="connsiteX86" fmla="*/ 389883 w 664579"/>
                  <a:gd name="connsiteY86" fmla="*/ 1651560 h 1654951"/>
                  <a:gd name="connsiteX87" fmla="*/ 359362 w 664579"/>
                  <a:gd name="connsiteY87" fmla="*/ 1621038 h 1654951"/>
                  <a:gd name="connsiteX88" fmla="*/ 339013 w 664579"/>
                  <a:gd name="connsiteY88" fmla="*/ 1624429 h 1654951"/>
                  <a:gd name="connsiteX89" fmla="*/ 288145 w 664579"/>
                  <a:gd name="connsiteY89" fmla="*/ 1580342 h 1654951"/>
                  <a:gd name="connsiteX90" fmla="*/ 220317 w 664579"/>
                  <a:gd name="connsiteY90" fmla="*/ 1604081 h 1654951"/>
                  <a:gd name="connsiteX91" fmla="*/ 179623 w 664579"/>
                  <a:gd name="connsiteY91" fmla="*/ 1637995 h 1654951"/>
                  <a:gd name="connsiteX92" fmla="*/ 149100 w 664579"/>
                  <a:gd name="connsiteY92" fmla="*/ 1624429 h 1654951"/>
                  <a:gd name="connsiteX93" fmla="*/ 142318 w 664579"/>
                  <a:gd name="connsiteY93" fmla="*/ 1590516 h 1654951"/>
                  <a:gd name="connsiteX94" fmla="*/ 77883 w 664579"/>
                  <a:gd name="connsiteY94" fmla="*/ 1559995 h 1654951"/>
                  <a:gd name="connsiteX95" fmla="*/ 54144 w 664579"/>
                  <a:gd name="connsiteY95" fmla="*/ 1573560 h 1654951"/>
                  <a:gd name="connsiteX96" fmla="*/ 37228 w 664579"/>
                  <a:gd name="connsiteY96" fmla="*/ 1563410 h 1654951"/>
                  <a:gd name="connsiteX97" fmla="*/ 41432 w 664579"/>
                  <a:gd name="connsiteY97" fmla="*/ 906228 h 1654951"/>
                  <a:gd name="connsiteX0" fmla="*/ 0 w 627351"/>
                  <a:gd name="connsiteY0" fmla="*/ 121442 h 1654951"/>
                  <a:gd name="connsiteX1" fmla="*/ 16238 w 627351"/>
                  <a:gd name="connsiteY1" fmla="*/ 113948 h 1654951"/>
                  <a:gd name="connsiteX2" fmla="*/ 29803 w 627351"/>
                  <a:gd name="connsiteY2" fmla="*/ 75965 h 1654951"/>
                  <a:gd name="connsiteX3" fmla="*/ 81351 w 627351"/>
                  <a:gd name="connsiteY3" fmla="*/ 18991 h 1654951"/>
                  <a:gd name="connsiteX4" fmla="*/ 119333 w 627351"/>
                  <a:gd name="connsiteY4" fmla="*/ 18991 h 1654951"/>
                  <a:gd name="connsiteX5" fmla="*/ 146464 w 627351"/>
                  <a:gd name="connsiteY5" fmla="*/ 43409 h 1654951"/>
                  <a:gd name="connsiteX6" fmla="*/ 179020 w 627351"/>
                  <a:gd name="connsiteY6" fmla="*/ 10852 h 1654951"/>
                  <a:gd name="connsiteX7" fmla="*/ 195299 w 627351"/>
                  <a:gd name="connsiteY7" fmla="*/ 16278 h 1654951"/>
                  <a:gd name="connsiteX8" fmla="*/ 214290 w 627351"/>
                  <a:gd name="connsiteY8" fmla="*/ 0 h 1654951"/>
                  <a:gd name="connsiteX9" fmla="*/ 227855 w 627351"/>
                  <a:gd name="connsiteY9" fmla="*/ 10852 h 1654951"/>
                  <a:gd name="connsiteX10" fmla="*/ 252273 w 627351"/>
                  <a:gd name="connsiteY10" fmla="*/ 2713 h 1654951"/>
                  <a:gd name="connsiteX11" fmla="*/ 268551 w 627351"/>
                  <a:gd name="connsiteY11" fmla="*/ 5426 h 1654951"/>
                  <a:gd name="connsiteX12" fmla="*/ 252273 w 627351"/>
                  <a:gd name="connsiteY12" fmla="*/ 48835 h 1654951"/>
                  <a:gd name="connsiteX13" fmla="*/ 298395 w 627351"/>
                  <a:gd name="connsiteY13" fmla="*/ 40696 h 1654951"/>
                  <a:gd name="connsiteX14" fmla="*/ 317386 w 627351"/>
                  <a:gd name="connsiteY14" fmla="*/ 37983 h 1654951"/>
                  <a:gd name="connsiteX15" fmla="*/ 314673 w 627351"/>
                  <a:gd name="connsiteY15" fmla="*/ 21705 h 1654951"/>
                  <a:gd name="connsiteX16" fmla="*/ 347229 w 627351"/>
                  <a:gd name="connsiteY16" fmla="*/ 5426 h 1654951"/>
                  <a:gd name="connsiteX17" fmla="*/ 352655 w 627351"/>
                  <a:gd name="connsiteY17" fmla="*/ 43409 h 1654951"/>
                  <a:gd name="connsiteX18" fmla="*/ 409629 w 627351"/>
                  <a:gd name="connsiteY18" fmla="*/ 70539 h 1654951"/>
                  <a:gd name="connsiteX19" fmla="*/ 434047 w 627351"/>
                  <a:gd name="connsiteY19" fmla="*/ 54261 h 1654951"/>
                  <a:gd name="connsiteX20" fmla="*/ 461177 w 627351"/>
                  <a:gd name="connsiteY20" fmla="*/ 56974 h 1654951"/>
                  <a:gd name="connsiteX21" fmla="*/ 510012 w 627351"/>
                  <a:gd name="connsiteY21" fmla="*/ 103096 h 1654951"/>
                  <a:gd name="connsiteX22" fmla="*/ 558847 w 627351"/>
                  <a:gd name="connsiteY22" fmla="*/ 100382 h 1654951"/>
                  <a:gd name="connsiteX23" fmla="*/ 554144 w 627351"/>
                  <a:gd name="connsiteY23" fmla="*/ 100644 h 1654951"/>
                  <a:gd name="connsiteX24" fmla="*/ 559525 w 627351"/>
                  <a:gd name="connsiteY24" fmla="*/ 125478 h 1654951"/>
                  <a:gd name="connsiteX25" fmla="*/ 593439 w 627351"/>
                  <a:gd name="connsiteY25" fmla="*/ 135652 h 1654951"/>
                  <a:gd name="connsiteX26" fmla="*/ 596830 w 627351"/>
                  <a:gd name="connsiteY26" fmla="*/ 156000 h 1654951"/>
                  <a:gd name="connsiteX27" fmla="*/ 627351 w 627351"/>
                  <a:gd name="connsiteY27" fmla="*/ 183130 h 1654951"/>
                  <a:gd name="connsiteX28" fmla="*/ 623960 w 627351"/>
                  <a:gd name="connsiteY28" fmla="*/ 230608 h 1654951"/>
                  <a:gd name="connsiteX29" fmla="*/ 545960 w 627351"/>
                  <a:gd name="connsiteY29" fmla="*/ 335739 h 1654951"/>
                  <a:gd name="connsiteX30" fmla="*/ 542569 w 627351"/>
                  <a:gd name="connsiteY30" fmla="*/ 366260 h 1654951"/>
                  <a:gd name="connsiteX31" fmla="*/ 562916 w 627351"/>
                  <a:gd name="connsiteY31" fmla="*/ 373042 h 1654951"/>
                  <a:gd name="connsiteX32" fmla="*/ 562916 w 627351"/>
                  <a:gd name="connsiteY32" fmla="*/ 417130 h 1654951"/>
                  <a:gd name="connsiteX33" fmla="*/ 535785 w 627351"/>
                  <a:gd name="connsiteY33" fmla="*/ 413738 h 1654951"/>
                  <a:gd name="connsiteX34" fmla="*/ 518829 w 627351"/>
                  <a:gd name="connsiteY34" fmla="*/ 437477 h 1654951"/>
                  <a:gd name="connsiteX35" fmla="*/ 525613 w 627351"/>
                  <a:gd name="connsiteY35" fmla="*/ 461216 h 1654951"/>
                  <a:gd name="connsiteX36" fmla="*/ 522222 w 627351"/>
                  <a:gd name="connsiteY36" fmla="*/ 481564 h 1654951"/>
                  <a:gd name="connsiteX37" fmla="*/ 552743 w 627351"/>
                  <a:gd name="connsiteY37" fmla="*/ 522259 h 1654951"/>
                  <a:gd name="connsiteX38" fmla="*/ 586655 w 627351"/>
                  <a:gd name="connsiteY38" fmla="*/ 532433 h 1654951"/>
                  <a:gd name="connsiteX39" fmla="*/ 562916 w 627351"/>
                  <a:gd name="connsiteY39" fmla="*/ 583302 h 1654951"/>
                  <a:gd name="connsiteX40" fmla="*/ 562916 w 627351"/>
                  <a:gd name="connsiteY40" fmla="*/ 613824 h 1654951"/>
                  <a:gd name="connsiteX41" fmla="*/ 512047 w 627351"/>
                  <a:gd name="connsiteY41" fmla="*/ 640954 h 1654951"/>
                  <a:gd name="connsiteX42" fmla="*/ 481524 w 627351"/>
                  <a:gd name="connsiteY42" fmla="*/ 712172 h 1654951"/>
                  <a:gd name="connsiteX43" fmla="*/ 464568 w 627351"/>
                  <a:gd name="connsiteY43" fmla="*/ 712172 h 1654951"/>
                  <a:gd name="connsiteX44" fmla="*/ 444221 w 627351"/>
                  <a:gd name="connsiteY44" fmla="*/ 735910 h 1654951"/>
                  <a:gd name="connsiteX45" fmla="*/ 440830 w 627351"/>
                  <a:gd name="connsiteY45" fmla="*/ 769824 h 1654951"/>
                  <a:gd name="connsiteX46" fmla="*/ 420482 w 627351"/>
                  <a:gd name="connsiteY46" fmla="*/ 773215 h 1654951"/>
                  <a:gd name="connsiteX47" fmla="*/ 386569 w 627351"/>
                  <a:gd name="connsiteY47" fmla="*/ 759650 h 1654951"/>
                  <a:gd name="connsiteX48" fmla="*/ 345872 w 627351"/>
                  <a:gd name="connsiteY48" fmla="*/ 763041 h 1654951"/>
                  <a:gd name="connsiteX49" fmla="*/ 322134 w 627351"/>
                  <a:gd name="connsiteY49" fmla="*/ 786780 h 1654951"/>
                  <a:gd name="connsiteX50" fmla="*/ 325525 w 627351"/>
                  <a:gd name="connsiteY50" fmla="*/ 827475 h 1654951"/>
                  <a:gd name="connsiteX51" fmla="*/ 311960 w 627351"/>
                  <a:gd name="connsiteY51" fmla="*/ 837650 h 1654951"/>
                  <a:gd name="connsiteX52" fmla="*/ 284829 w 627351"/>
                  <a:gd name="connsiteY52" fmla="*/ 837650 h 1654951"/>
                  <a:gd name="connsiteX53" fmla="*/ 271264 w 627351"/>
                  <a:gd name="connsiteY53" fmla="*/ 878345 h 1654951"/>
                  <a:gd name="connsiteX54" fmla="*/ 298395 w 627351"/>
                  <a:gd name="connsiteY54" fmla="*/ 898692 h 1654951"/>
                  <a:gd name="connsiteX55" fmla="*/ 345872 w 627351"/>
                  <a:gd name="connsiteY55" fmla="*/ 898692 h 1654951"/>
                  <a:gd name="connsiteX56" fmla="*/ 349264 w 627351"/>
                  <a:gd name="connsiteY56" fmla="*/ 929214 h 1654951"/>
                  <a:gd name="connsiteX57" fmla="*/ 383177 w 627351"/>
                  <a:gd name="connsiteY57" fmla="*/ 929214 h 1654951"/>
                  <a:gd name="connsiteX58" fmla="*/ 396742 w 627351"/>
                  <a:gd name="connsiteY58" fmla="*/ 956345 h 1654951"/>
                  <a:gd name="connsiteX59" fmla="*/ 417091 w 627351"/>
                  <a:gd name="connsiteY59" fmla="*/ 949562 h 1654951"/>
                  <a:gd name="connsiteX60" fmla="*/ 430656 w 627351"/>
                  <a:gd name="connsiteY60" fmla="*/ 963127 h 1654951"/>
                  <a:gd name="connsiteX61" fmla="*/ 434047 w 627351"/>
                  <a:gd name="connsiteY61" fmla="*/ 983475 h 1654951"/>
                  <a:gd name="connsiteX62" fmla="*/ 447612 w 627351"/>
                  <a:gd name="connsiteY62" fmla="*/ 1010605 h 1654951"/>
                  <a:gd name="connsiteX63" fmla="*/ 457786 w 627351"/>
                  <a:gd name="connsiteY63" fmla="*/ 1058083 h 1654951"/>
                  <a:gd name="connsiteX64" fmla="*/ 491699 w 627351"/>
                  <a:gd name="connsiteY64" fmla="*/ 1064866 h 1654951"/>
                  <a:gd name="connsiteX65" fmla="*/ 508655 w 627351"/>
                  <a:gd name="connsiteY65" fmla="*/ 1102170 h 1654951"/>
                  <a:gd name="connsiteX66" fmla="*/ 481524 w 627351"/>
                  <a:gd name="connsiteY66" fmla="*/ 1125909 h 1654951"/>
                  <a:gd name="connsiteX67" fmla="*/ 478133 w 627351"/>
                  <a:gd name="connsiteY67" fmla="*/ 1153040 h 1654951"/>
                  <a:gd name="connsiteX68" fmla="*/ 498482 w 627351"/>
                  <a:gd name="connsiteY68" fmla="*/ 1186952 h 1654951"/>
                  <a:gd name="connsiteX69" fmla="*/ 535785 w 627351"/>
                  <a:gd name="connsiteY69" fmla="*/ 1186952 h 1654951"/>
                  <a:gd name="connsiteX70" fmla="*/ 539178 w 627351"/>
                  <a:gd name="connsiteY70" fmla="*/ 1231040 h 1654951"/>
                  <a:gd name="connsiteX71" fmla="*/ 583264 w 627351"/>
                  <a:gd name="connsiteY71" fmla="*/ 1258170 h 1654951"/>
                  <a:gd name="connsiteX72" fmla="*/ 600221 w 627351"/>
                  <a:gd name="connsiteY72" fmla="*/ 1292082 h 1654951"/>
                  <a:gd name="connsiteX73" fmla="*/ 596830 w 627351"/>
                  <a:gd name="connsiteY73" fmla="*/ 1342952 h 1654951"/>
                  <a:gd name="connsiteX74" fmla="*/ 583264 w 627351"/>
                  <a:gd name="connsiteY74" fmla="*/ 1346343 h 1654951"/>
                  <a:gd name="connsiteX75" fmla="*/ 569699 w 627351"/>
                  <a:gd name="connsiteY75" fmla="*/ 1376865 h 1654951"/>
                  <a:gd name="connsiteX76" fmla="*/ 579873 w 627351"/>
                  <a:gd name="connsiteY76" fmla="*/ 1390430 h 1654951"/>
                  <a:gd name="connsiteX77" fmla="*/ 613786 w 627351"/>
                  <a:gd name="connsiteY77" fmla="*/ 1434517 h 1654951"/>
                  <a:gd name="connsiteX78" fmla="*/ 549352 w 627351"/>
                  <a:gd name="connsiteY78" fmla="*/ 1441299 h 1654951"/>
                  <a:gd name="connsiteX79" fmla="*/ 566308 w 627351"/>
                  <a:gd name="connsiteY79" fmla="*/ 1475213 h 1654951"/>
                  <a:gd name="connsiteX80" fmla="*/ 562916 w 627351"/>
                  <a:gd name="connsiteY80" fmla="*/ 1532864 h 1654951"/>
                  <a:gd name="connsiteX81" fmla="*/ 522222 w 627351"/>
                  <a:gd name="connsiteY81" fmla="*/ 1553212 h 1654951"/>
                  <a:gd name="connsiteX82" fmla="*/ 525466 w 627351"/>
                  <a:gd name="connsiteY82" fmla="*/ 1595398 h 1654951"/>
                  <a:gd name="connsiteX83" fmla="*/ 481524 w 627351"/>
                  <a:gd name="connsiteY83" fmla="*/ 1590516 h 1654951"/>
                  <a:gd name="connsiteX84" fmla="*/ 464568 w 627351"/>
                  <a:gd name="connsiteY84" fmla="*/ 1610864 h 1654951"/>
                  <a:gd name="connsiteX85" fmla="*/ 386569 w 627351"/>
                  <a:gd name="connsiteY85" fmla="*/ 1654951 h 1654951"/>
                  <a:gd name="connsiteX86" fmla="*/ 352655 w 627351"/>
                  <a:gd name="connsiteY86" fmla="*/ 1651560 h 1654951"/>
                  <a:gd name="connsiteX87" fmla="*/ 322134 w 627351"/>
                  <a:gd name="connsiteY87" fmla="*/ 1621038 h 1654951"/>
                  <a:gd name="connsiteX88" fmla="*/ 301785 w 627351"/>
                  <a:gd name="connsiteY88" fmla="*/ 1624429 h 1654951"/>
                  <a:gd name="connsiteX89" fmla="*/ 250917 w 627351"/>
                  <a:gd name="connsiteY89" fmla="*/ 1580342 h 1654951"/>
                  <a:gd name="connsiteX90" fmla="*/ 183089 w 627351"/>
                  <a:gd name="connsiteY90" fmla="*/ 1604081 h 1654951"/>
                  <a:gd name="connsiteX91" fmla="*/ 142395 w 627351"/>
                  <a:gd name="connsiteY91" fmla="*/ 1637995 h 1654951"/>
                  <a:gd name="connsiteX92" fmla="*/ 111872 w 627351"/>
                  <a:gd name="connsiteY92" fmla="*/ 1624429 h 1654951"/>
                  <a:gd name="connsiteX93" fmla="*/ 105090 w 627351"/>
                  <a:gd name="connsiteY93" fmla="*/ 1590516 h 1654951"/>
                  <a:gd name="connsiteX94" fmla="*/ 40655 w 627351"/>
                  <a:gd name="connsiteY94" fmla="*/ 1559995 h 1654951"/>
                  <a:gd name="connsiteX95" fmla="*/ 16916 w 627351"/>
                  <a:gd name="connsiteY95" fmla="*/ 1573560 h 1654951"/>
                  <a:gd name="connsiteX96" fmla="*/ 0 w 627351"/>
                  <a:gd name="connsiteY96" fmla="*/ 1563410 h 1654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</a:cxnLst>
                <a:rect l="l" t="t" r="r" b="b"/>
                <a:pathLst>
                  <a:path w="627351" h="1654951">
                    <a:moveTo>
                      <a:pt x="0" y="121442"/>
                    </a:moveTo>
                    <a:lnTo>
                      <a:pt x="16238" y="113948"/>
                    </a:lnTo>
                    <a:lnTo>
                      <a:pt x="29803" y="75965"/>
                    </a:lnTo>
                    <a:lnTo>
                      <a:pt x="81351" y="18991"/>
                    </a:lnTo>
                    <a:lnTo>
                      <a:pt x="119333" y="18991"/>
                    </a:lnTo>
                    <a:lnTo>
                      <a:pt x="146464" y="43409"/>
                    </a:lnTo>
                    <a:lnTo>
                      <a:pt x="179020" y="10852"/>
                    </a:lnTo>
                    <a:lnTo>
                      <a:pt x="195299" y="16278"/>
                    </a:lnTo>
                    <a:lnTo>
                      <a:pt x="214290" y="0"/>
                    </a:lnTo>
                    <a:lnTo>
                      <a:pt x="227855" y="10852"/>
                    </a:lnTo>
                    <a:lnTo>
                      <a:pt x="252273" y="2713"/>
                    </a:lnTo>
                    <a:lnTo>
                      <a:pt x="268551" y="5426"/>
                    </a:lnTo>
                    <a:lnTo>
                      <a:pt x="252273" y="48835"/>
                    </a:lnTo>
                    <a:lnTo>
                      <a:pt x="298395" y="40696"/>
                    </a:lnTo>
                    <a:lnTo>
                      <a:pt x="317386" y="37983"/>
                    </a:lnTo>
                    <a:lnTo>
                      <a:pt x="314673" y="21705"/>
                    </a:lnTo>
                    <a:lnTo>
                      <a:pt x="347229" y="5426"/>
                    </a:lnTo>
                    <a:lnTo>
                      <a:pt x="352655" y="43409"/>
                    </a:lnTo>
                    <a:lnTo>
                      <a:pt x="409629" y="70539"/>
                    </a:lnTo>
                    <a:lnTo>
                      <a:pt x="434047" y="54261"/>
                    </a:lnTo>
                    <a:lnTo>
                      <a:pt x="461177" y="56974"/>
                    </a:lnTo>
                    <a:lnTo>
                      <a:pt x="510012" y="103096"/>
                    </a:lnTo>
                    <a:lnTo>
                      <a:pt x="558847" y="100382"/>
                    </a:lnTo>
                    <a:lnTo>
                      <a:pt x="554144" y="100644"/>
                    </a:lnTo>
                    <a:lnTo>
                      <a:pt x="559525" y="125478"/>
                    </a:lnTo>
                    <a:lnTo>
                      <a:pt x="593439" y="135652"/>
                    </a:lnTo>
                    <a:lnTo>
                      <a:pt x="596830" y="156000"/>
                    </a:lnTo>
                    <a:lnTo>
                      <a:pt x="627351" y="183130"/>
                    </a:lnTo>
                    <a:lnTo>
                      <a:pt x="623960" y="230608"/>
                    </a:lnTo>
                    <a:lnTo>
                      <a:pt x="545960" y="335739"/>
                    </a:lnTo>
                    <a:lnTo>
                      <a:pt x="542569" y="366260"/>
                    </a:lnTo>
                    <a:lnTo>
                      <a:pt x="562916" y="373042"/>
                    </a:lnTo>
                    <a:lnTo>
                      <a:pt x="562916" y="417130"/>
                    </a:lnTo>
                    <a:lnTo>
                      <a:pt x="535785" y="413738"/>
                    </a:lnTo>
                    <a:lnTo>
                      <a:pt x="518829" y="437477"/>
                    </a:lnTo>
                    <a:lnTo>
                      <a:pt x="525613" y="461216"/>
                    </a:lnTo>
                    <a:lnTo>
                      <a:pt x="522222" y="481564"/>
                    </a:lnTo>
                    <a:lnTo>
                      <a:pt x="552743" y="522259"/>
                    </a:lnTo>
                    <a:lnTo>
                      <a:pt x="586655" y="532433"/>
                    </a:lnTo>
                    <a:lnTo>
                      <a:pt x="562916" y="583302"/>
                    </a:lnTo>
                    <a:lnTo>
                      <a:pt x="562916" y="613824"/>
                    </a:lnTo>
                    <a:lnTo>
                      <a:pt x="512047" y="640954"/>
                    </a:lnTo>
                    <a:lnTo>
                      <a:pt x="481524" y="712172"/>
                    </a:lnTo>
                    <a:lnTo>
                      <a:pt x="464568" y="712172"/>
                    </a:lnTo>
                    <a:lnTo>
                      <a:pt x="444221" y="735910"/>
                    </a:lnTo>
                    <a:lnTo>
                      <a:pt x="440830" y="769824"/>
                    </a:lnTo>
                    <a:lnTo>
                      <a:pt x="420482" y="773215"/>
                    </a:lnTo>
                    <a:lnTo>
                      <a:pt x="386569" y="759650"/>
                    </a:lnTo>
                    <a:lnTo>
                      <a:pt x="345872" y="763041"/>
                    </a:lnTo>
                    <a:lnTo>
                      <a:pt x="322134" y="786780"/>
                    </a:lnTo>
                    <a:lnTo>
                      <a:pt x="325525" y="827475"/>
                    </a:lnTo>
                    <a:lnTo>
                      <a:pt x="311960" y="837650"/>
                    </a:lnTo>
                    <a:lnTo>
                      <a:pt x="284829" y="837650"/>
                    </a:lnTo>
                    <a:lnTo>
                      <a:pt x="271264" y="878345"/>
                    </a:lnTo>
                    <a:lnTo>
                      <a:pt x="298395" y="898692"/>
                    </a:lnTo>
                    <a:lnTo>
                      <a:pt x="345872" y="898692"/>
                    </a:lnTo>
                    <a:lnTo>
                      <a:pt x="349264" y="929214"/>
                    </a:lnTo>
                    <a:lnTo>
                      <a:pt x="383177" y="929214"/>
                    </a:lnTo>
                    <a:lnTo>
                      <a:pt x="396742" y="956345"/>
                    </a:lnTo>
                    <a:lnTo>
                      <a:pt x="417091" y="949562"/>
                    </a:lnTo>
                    <a:lnTo>
                      <a:pt x="430656" y="963127"/>
                    </a:lnTo>
                    <a:lnTo>
                      <a:pt x="434047" y="983475"/>
                    </a:lnTo>
                    <a:lnTo>
                      <a:pt x="447612" y="1010605"/>
                    </a:lnTo>
                    <a:lnTo>
                      <a:pt x="457786" y="1058083"/>
                    </a:lnTo>
                    <a:lnTo>
                      <a:pt x="491699" y="1064866"/>
                    </a:lnTo>
                    <a:lnTo>
                      <a:pt x="508655" y="1102170"/>
                    </a:lnTo>
                    <a:lnTo>
                      <a:pt x="481524" y="1125909"/>
                    </a:lnTo>
                    <a:lnTo>
                      <a:pt x="478133" y="1153040"/>
                    </a:lnTo>
                    <a:lnTo>
                      <a:pt x="498482" y="1186952"/>
                    </a:lnTo>
                    <a:lnTo>
                      <a:pt x="535785" y="1186952"/>
                    </a:lnTo>
                    <a:lnTo>
                      <a:pt x="539178" y="1231040"/>
                    </a:lnTo>
                    <a:lnTo>
                      <a:pt x="583264" y="1258170"/>
                    </a:lnTo>
                    <a:lnTo>
                      <a:pt x="600221" y="1292082"/>
                    </a:lnTo>
                    <a:lnTo>
                      <a:pt x="596830" y="1342952"/>
                    </a:lnTo>
                    <a:lnTo>
                      <a:pt x="583264" y="1346343"/>
                    </a:lnTo>
                    <a:lnTo>
                      <a:pt x="569699" y="1376865"/>
                    </a:lnTo>
                    <a:lnTo>
                      <a:pt x="579873" y="1390430"/>
                    </a:lnTo>
                    <a:lnTo>
                      <a:pt x="613786" y="1434517"/>
                    </a:lnTo>
                    <a:lnTo>
                      <a:pt x="549352" y="1441299"/>
                    </a:lnTo>
                    <a:lnTo>
                      <a:pt x="566308" y="1475213"/>
                    </a:lnTo>
                    <a:lnTo>
                      <a:pt x="562916" y="1532864"/>
                    </a:lnTo>
                    <a:lnTo>
                      <a:pt x="522222" y="1553212"/>
                    </a:lnTo>
                    <a:lnTo>
                      <a:pt x="525466" y="1595398"/>
                    </a:lnTo>
                    <a:lnTo>
                      <a:pt x="481524" y="1590516"/>
                    </a:lnTo>
                    <a:lnTo>
                      <a:pt x="464568" y="1610864"/>
                    </a:lnTo>
                    <a:lnTo>
                      <a:pt x="386569" y="1654951"/>
                    </a:lnTo>
                    <a:lnTo>
                      <a:pt x="352655" y="1651560"/>
                    </a:lnTo>
                    <a:lnTo>
                      <a:pt x="322134" y="1621038"/>
                    </a:lnTo>
                    <a:lnTo>
                      <a:pt x="301785" y="1624429"/>
                    </a:lnTo>
                    <a:lnTo>
                      <a:pt x="250917" y="1580342"/>
                    </a:lnTo>
                    <a:lnTo>
                      <a:pt x="183089" y="1604081"/>
                    </a:lnTo>
                    <a:lnTo>
                      <a:pt x="142395" y="1637995"/>
                    </a:lnTo>
                    <a:lnTo>
                      <a:pt x="111872" y="1624429"/>
                    </a:lnTo>
                    <a:lnTo>
                      <a:pt x="105090" y="1590516"/>
                    </a:lnTo>
                    <a:lnTo>
                      <a:pt x="40655" y="1559995"/>
                    </a:lnTo>
                    <a:lnTo>
                      <a:pt x="16916" y="1573560"/>
                    </a:lnTo>
                    <a:lnTo>
                      <a:pt x="0" y="1563410"/>
                    </a:lnTo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B9EA908F-8578-5C27-2D8A-A0A975A6DD45}"/>
                  </a:ext>
                </a:extLst>
              </p:cNvPr>
              <p:cNvSpPr/>
              <p:nvPr/>
            </p:nvSpPr>
            <p:spPr>
              <a:xfrm>
                <a:off x="4818531" y="5285938"/>
                <a:ext cx="1034348" cy="1062607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D87EFA50-3CB8-8DB4-B46D-5B66E85FCA7E}"/>
                  </a:ext>
                </a:extLst>
              </p:cNvPr>
              <p:cNvSpPr/>
              <p:nvPr/>
            </p:nvSpPr>
            <p:spPr>
              <a:xfrm>
                <a:off x="5632443" y="5379196"/>
                <a:ext cx="684701" cy="522826"/>
              </a:xfrm>
              <a:custGeom>
                <a:avLst/>
                <a:gdLst>
                  <a:gd name="connsiteX0" fmla="*/ 110218 w 684701"/>
                  <a:gd name="connsiteY0" fmla="*/ 0 h 522826"/>
                  <a:gd name="connsiteX1" fmla="*/ 150912 w 684701"/>
                  <a:gd name="connsiteY1" fmla="*/ 39000 h 522826"/>
                  <a:gd name="connsiteX2" fmla="*/ 176348 w 684701"/>
                  <a:gd name="connsiteY2" fmla="*/ 28826 h 522826"/>
                  <a:gd name="connsiteX3" fmla="*/ 196695 w 684701"/>
                  <a:gd name="connsiteY3" fmla="*/ 44087 h 522826"/>
                  <a:gd name="connsiteX4" fmla="*/ 228912 w 684701"/>
                  <a:gd name="connsiteY4" fmla="*/ 44087 h 522826"/>
                  <a:gd name="connsiteX5" fmla="*/ 279782 w 684701"/>
                  <a:gd name="connsiteY5" fmla="*/ 72914 h 522826"/>
                  <a:gd name="connsiteX6" fmla="*/ 308607 w 684701"/>
                  <a:gd name="connsiteY6" fmla="*/ 71217 h 522826"/>
                  <a:gd name="connsiteX7" fmla="*/ 349304 w 684701"/>
                  <a:gd name="connsiteY7" fmla="*/ 83087 h 522826"/>
                  <a:gd name="connsiteX8" fmla="*/ 383216 w 684701"/>
                  <a:gd name="connsiteY8" fmla="*/ 74609 h 522826"/>
                  <a:gd name="connsiteX9" fmla="*/ 413738 w 684701"/>
                  <a:gd name="connsiteY9" fmla="*/ 103435 h 522826"/>
                  <a:gd name="connsiteX10" fmla="*/ 415434 w 684701"/>
                  <a:gd name="connsiteY10" fmla="*/ 117000 h 522826"/>
                  <a:gd name="connsiteX11" fmla="*/ 434086 w 684701"/>
                  <a:gd name="connsiteY11" fmla="*/ 139043 h 522826"/>
                  <a:gd name="connsiteX12" fmla="*/ 469695 w 684701"/>
                  <a:gd name="connsiteY12" fmla="*/ 140740 h 522826"/>
                  <a:gd name="connsiteX13" fmla="*/ 498520 w 684701"/>
                  <a:gd name="connsiteY13" fmla="*/ 176348 h 522826"/>
                  <a:gd name="connsiteX14" fmla="*/ 515477 w 684701"/>
                  <a:gd name="connsiteY14" fmla="*/ 169566 h 522826"/>
                  <a:gd name="connsiteX15" fmla="*/ 545999 w 684701"/>
                  <a:gd name="connsiteY15" fmla="*/ 172957 h 522826"/>
                  <a:gd name="connsiteX16" fmla="*/ 632477 w 684701"/>
                  <a:gd name="connsiteY16" fmla="*/ 150913 h 522826"/>
                  <a:gd name="connsiteX17" fmla="*/ 661302 w 684701"/>
                  <a:gd name="connsiteY17" fmla="*/ 125478 h 522826"/>
                  <a:gd name="connsiteX18" fmla="*/ 664694 w 684701"/>
                  <a:gd name="connsiteY18" fmla="*/ 164478 h 522826"/>
                  <a:gd name="connsiteX19" fmla="*/ 679956 w 684701"/>
                  <a:gd name="connsiteY19" fmla="*/ 189913 h 522826"/>
                  <a:gd name="connsiteX20" fmla="*/ 684701 w 684701"/>
                  <a:gd name="connsiteY20" fmla="*/ 186354 h 522826"/>
                  <a:gd name="connsiteX21" fmla="*/ 684701 w 684701"/>
                  <a:gd name="connsiteY21" fmla="*/ 356269 h 522826"/>
                  <a:gd name="connsiteX22" fmla="*/ 652259 w 684701"/>
                  <a:gd name="connsiteY22" fmla="*/ 341957 h 522826"/>
                  <a:gd name="connsiteX23" fmla="*/ 643215 w 684701"/>
                  <a:gd name="connsiteY23" fmla="*/ 351000 h 522826"/>
                  <a:gd name="connsiteX24" fmla="*/ 642086 w 684701"/>
                  <a:gd name="connsiteY24" fmla="*/ 360043 h 522826"/>
                  <a:gd name="connsiteX25" fmla="*/ 618346 w 684701"/>
                  <a:gd name="connsiteY25" fmla="*/ 371349 h 522826"/>
                  <a:gd name="connsiteX26" fmla="*/ 619477 w 684701"/>
                  <a:gd name="connsiteY26" fmla="*/ 392826 h 522826"/>
                  <a:gd name="connsiteX27" fmla="*/ 605912 w 684701"/>
                  <a:gd name="connsiteY27" fmla="*/ 390566 h 522826"/>
                  <a:gd name="connsiteX28" fmla="*/ 594607 w 684701"/>
                  <a:gd name="connsiteY28" fmla="*/ 374740 h 522826"/>
                  <a:gd name="connsiteX29" fmla="*/ 578782 w 684701"/>
                  <a:gd name="connsiteY29" fmla="*/ 372479 h 522826"/>
                  <a:gd name="connsiteX30" fmla="*/ 570867 w 684701"/>
                  <a:gd name="connsiteY30" fmla="*/ 389436 h 522826"/>
                  <a:gd name="connsiteX31" fmla="*/ 614955 w 684701"/>
                  <a:gd name="connsiteY31" fmla="*/ 419957 h 522826"/>
                  <a:gd name="connsiteX32" fmla="*/ 597998 w 684701"/>
                  <a:gd name="connsiteY32" fmla="*/ 433522 h 522826"/>
                  <a:gd name="connsiteX33" fmla="*/ 593478 w 684701"/>
                  <a:gd name="connsiteY33" fmla="*/ 448218 h 522826"/>
                  <a:gd name="connsiteX34" fmla="*/ 596869 w 684701"/>
                  <a:gd name="connsiteY34" fmla="*/ 458392 h 522826"/>
                  <a:gd name="connsiteX35" fmla="*/ 604781 w 684701"/>
                  <a:gd name="connsiteY35" fmla="*/ 495696 h 522826"/>
                  <a:gd name="connsiteX36" fmla="*/ 587825 w 684701"/>
                  <a:gd name="connsiteY36" fmla="*/ 522826 h 522826"/>
                  <a:gd name="connsiteX37" fmla="*/ 569738 w 684701"/>
                  <a:gd name="connsiteY37" fmla="*/ 503609 h 522826"/>
                  <a:gd name="connsiteX38" fmla="*/ 570867 w 684701"/>
                  <a:gd name="connsiteY38" fmla="*/ 491174 h 522826"/>
                  <a:gd name="connsiteX39" fmla="*/ 513216 w 684701"/>
                  <a:gd name="connsiteY39" fmla="*/ 425609 h 522826"/>
                  <a:gd name="connsiteX40" fmla="*/ 461217 w 684701"/>
                  <a:gd name="connsiteY40" fmla="*/ 397348 h 522826"/>
                  <a:gd name="connsiteX41" fmla="*/ 409216 w 684701"/>
                  <a:gd name="connsiteY41" fmla="*/ 387174 h 522826"/>
                  <a:gd name="connsiteX42" fmla="*/ 383216 w 684701"/>
                  <a:gd name="connsiteY42" fmla="*/ 374740 h 522826"/>
                  <a:gd name="connsiteX43" fmla="*/ 359477 w 684701"/>
                  <a:gd name="connsiteY43" fmla="*/ 400739 h 522826"/>
                  <a:gd name="connsiteX44" fmla="*/ 327825 w 684701"/>
                  <a:gd name="connsiteY44" fmla="*/ 382652 h 522826"/>
                  <a:gd name="connsiteX45" fmla="*/ 312000 w 684701"/>
                  <a:gd name="connsiteY45" fmla="*/ 336305 h 522826"/>
                  <a:gd name="connsiteX46" fmla="*/ 292782 w 684701"/>
                  <a:gd name="connsiteY46" fmla="*/ 325000 h 522826"/>
                  <a:gd name="connsiteX47" fmla="*/ 278086 w 684701"/>
                  <a:gd name="connsiteY47" fmla="*/ 339696 h 522826"/>
                  <a:gd name="connsiteX48" fmla="*/ 249826 w 684701"/>
                  <a:gd name="connsiteY48" fmla="*/ 308044 h 522826"/>
                  <a:gd name="connsiteX49" fmla="*/ 220434 w 684701"/>
                  <a:gd name="connsiteY49" fmla="*/ 299001 h 522826"/>
                  <a:gd name="connsiteX50" fmla="*/ 217100 w 684701"/>
                  <a:gd name="connsiteY50" fmla="*/ 299221 h 522826"/>
                  <a:gd name="connsiteX51" fmla="*/ 183129 w 684701"/>
                  <a:gd name="connsiteY51" fmla="*/ 289957 h 522826"/>
                  <a:gd name="connsiteX52" fmla="*/ 152608 w 684701"/>
                  <a:gd name="connsiteY52" fmla="*/ 266218 h 522826"/>
                  <a:gd name="connsiteX53" fmla="*/ 105131 w 684701"/>
                  <a:gd name="connsiteY53" fmla="*/ 245870 h 522826"/>
                  <a:gd name="connsiteX54" fmla="*/ 57652 w 684701"/>
                  <a:gd name="connsiteY54" fmla="*/ 171261 h 522826"/>
                  <a:gd name="connsiteX55" fmla="*/ 67826 w 684701"/>
                  <a:gd name="connsiteY55" fmla="*/ 144131 h 522826"/>
                  <a:gd name="connsiteX56" fmla="*/ 40696 w 684701"/>
                  <a:gd name="connsiteY56" fmla="*/ 123783 h 522826"/>
                  <a:gd name="connsiteX57" fmla="*/ 40696 w 684701"/>
                  <a:gd name="connsiteY57" fmla="*/ 86479 h 522826"/>
                  <a:gd name="connsiteX58" fmla="*/ 27131 w 684701"/>
                  <a:gd name="connsiteY58" fmla="*/ 83087 h 522826"/>
                  <a:gd name="connsiteX59" fmla="*/ 13011 w 684701"/>
                  <a:gd name="connsiteY59" fmla="*/ 59556 h 522826"/>
                  <a:gd name="connsiteX60" fmla="*/ 0 w 684701"/>
                  <a:gd name="connsiteY60" fmla="*/ 64435 h 522826"/>
                  <a:gd name="connsiteX61" fmla="*/ 13565 w 684701"/>
                  <a:gd name="connsiteY61" fmla="*/ 59348 h 522826"/>
                  <a:gd name="connsiteX62" fmla="*/ 13565 w 684701"/>
                  <a:gd name="connsiteY62" fmla="*/ 45783 h 522826"/>
                  <a:gd name="connsiteX63" fmla="*/ 45783 w 684701"/>
                  <a:gd name="connsiteY63" fmla="*/ 15261 h 522826"/>
                  <a:gd name="connsiteX64" fmla="*/ 84782 w 684701"/>
                  <a:gd name="connsiteY64" fmla="*/ 15261 h 522826"/>
                  <a:gd name="connsiteX65" fmla="*/ 89869 w 684701"/>
                  <a:gd name="connsiteY65" fmla="*/ 3391 h 522826"/>
                  <a:gd name="connsiteX0" fmla="*/ 110218 w 942984"/>
                  <a:gd name="connsiteY0" fmla="*/ 0 h 522826"/>
                  <a:gd name="connsiteX1" fmla="*/ 150912 w 942984"/>
                  <a:gd name="connsiteY1" fmla="*/ 39000 h 522826"/>
                  <a:gd name="connsiteX2" fmla="*/ 176348 w 942984"/>
                  <a:gd name="connsiteY2" fmla="*/ 28826 h 522826"/>
                  <a:gd name="connsiteX3" fmla="*/ 196695 w 942984"/>
                  <a:gd name="connsiteY3" fmla="*/ 44087 h 522826"/>
                  <a:gd name="connsiteX4" fmla="*/ 228912 w 942984"/>
                  <a:gd name="connsiteY4" fmla="*/ 44087 h 522826"/>
                  <a:gd name="connsiteX5" fmla="*/ 279782 w 942984"/>
                  <a:gd name="connsiteY5" fmla="*/ 72914 h 522826"/>
                  <a:gd name="connsiteX6" fmla="*/ 308607 w 942984"/>
                  <a:gd name="connsiteY6" fmla="*/ 71217 h 522826"/>
                  <a:gd name="connsiteX7" fmla="*/ 349304 w 942984"/>
                  <a:gd name="connsiteY7" fmla="*/ 83087 h 522826"/>
                  <a:gd name="connsiteX8" fmla="*/ 383216 w 942984"/>
                  <a:gd name="connsiteY8" fmla="*/ 74609 h 522826"/>
                  <a:gd name="connsiteX9" fmla="*/ 413738 w 942984"/>
                  <a:gd name="connsiteY9" fmla="*/ 103435 h 522826"/>
                  <a:gd name="connsiteX10" fmla="*/ 415434 w 942984"/>
                  <a:gd name="connsiteY10" fmla="*/ 117000 h 522826"/>
                  <a:gd name="connsiteX11" fmla="*/ 434086 w 942984"/>
                  <a:gd name="connsiteY11" fmla="*/ 139043 h 522826"/>
                  <a:gd name="connsiteX12" fmla="*/ 469695 w 942984"/>
                  <a:gd name="connsiteY12" fmla="*/ 140740 h 522826"/>
                  <a:gd name="connsiteX13" fmla="*/ 498520 w 942984"/>
                  <a:gd name="connsiteY13" fmla="*/ 176348 h 522826"/>
                  <a:gd name="connsiteX14" fmla="*/ 515477 w 942984"/>
                  <a:gd name="connsiteY14" fmla="*/ 169566 h 522826"/>
                  <a:gd name="connsiteX15" fmla="*/ 545999 w 942984"/>
                  <a:gd name="connsiteY15" fmla="*/ 172957 h 522826"/>
                  <a:gd name="connsiteX16" fmla="*/ 632477 w 942984"/>
                  <a:gd name="connsiteY16" fmla="*/ 150913 h 522826"/>
                  <a:gd name="connsiteX17" fmla="*/ 661302 w 942984"/>
                  <a:gd name="connsiteY17" fmla="*/ 125478 h 522826"/>
                  <a:gd name="connsiteX18" fmla="*/ 664694 w 942984"/>
                  <a:gd name="connsiteY18" fmla="*/ 164478 h 522826"/>
                  <a:gd name="connsiteX19" fmla="*/ 679956 w 942984"/>
                  <a:gd name="connsiteY19" fmla="*/ 189913 h 522826"/>
                  <a:gd name="connsiteX20" fmla="*/ 684701 w 942984"/>
                  <a:gd name="connsiteY20" fmla="*/ 186354 h 522826"/>
                  <a:gd name="connsiteX21" fmla="*/ 942983 w 942984"/>
                  <a:gd name="connsiteY21" fmla="*/ 259604 h 522826"/>
                  <a:gd name="connsiteX22" fmla="*/ 684701 w 942984"/>
                  <a:gd name="connsiteY22" fmla="*/ 356269 h 522826"/>
                  <a:gd name="connsiteX23" fmla="*/ 652259 w 942984"/>
                  <a:gd name="connsiteY23" fmla="*/ 341957 h 522826"/>
                  <a:gd name="connsiteX24" fmla="*/ 643215 w 942984"/>
                  <a:gd name="connsiteY24" fmla="*/ 351000 h 522826"/>
                  <a:gd name="connsiteX25" fmla="*/ 642086 w 942984"/>
                  <a:gd name="connsiteY25" fmla="*/ 360043 h 522826"/>
                  <a:gd name="connsiteX26" fmla="*/ 618346 w 942984"/>
                  <a:gd name="connsiteY26" fmla="*/ 371349 h 522826"/>
                  <a:gd name="connsiteX27" fmla="*/ 619477 w 942984"/>
                  <a:gd name="connsiteY27" fmla="*/ 392826 h 522826"/>
                  <a:gd name="connsiteX28" fmla="*/ 605912 w 942984"/>
                  <a:gd name="connsiteY28" fmla="*/ 390566 h 522826"/>
                  <a:gd name="connsiteX29" fmla="*/ 594607 w 942984"/>
                  <a:gd name="connsiteY29" fmla="*/ 374740 h 522826"/>
                  <a:gd name="connsiteX30" fmla="*/ 578782 w 942984"/>
                  <a:gd name="connsiteY30" fmla="*/ 372479 h 522826"/>
                  <a:gd name="connsiteX31" fmla="*/ 570867 w 942984"/>
                  <a:gd name="connsiteY31" fmla="*/ 389436 h 522826"/>
                  <a:gd name="connsiteX32" fmla="*/ 614955 w 942984"/>
                  <a:gd name="connsiteY32" fmla="*/ 419957 h 522826"/>
                  <a:gd name="connsiteX33" fmla="*/ 597998 w 942984"/>
                  <a:gd name="connsiteY33" fmla="*/ 433522 h 522826"/>
                  <a:gd name="connsiteX34" fmla="*/ 593478 w 942984"/>
                  <a:gd name="connsiteY34" fmla="*/ 448218 h 522826"/>
                  <a:gd name="connsiteX35" fmla="*/ 596869 w 942984"/>
                  <a:gd name="connsiteY35" fmla="*/ 458392 h 522826"/>
                  <a:gd name="connsiteX36" fmla="*/ 604781 w 942984"/>
                  <a:gd name="connsiteY36" fmla="*/ 495696 h 522826"/>
                  <a:gd name="connsiteX37" fmla="*/ 587825 w 942984"/>
                  <a:gd name="connsiteY37" fmla="*/ 522826 h 522826"/>
                  <a:gd name="connsiteX38" fmla="*/ 569738 w 942984"/>
                  <a:gd name="connsiteY38" fmla="*/ 503609 h 522826"/>
                  <a:gd name="connsiteX39" fmla="*/ 570867 w 942984"/>
                  <a:gd name="connsiteY39" fmla="*/ 491174 h 522826"/>
                  <a:gd name="connsiteX40" fmla="*/ 513216 w 942984"/>
                  <a:gd name="connsiteY40" fmla="*/ 425609 h 522826"/>
                  <a:gd name="connsiteX41" fmla="*/ 461217 w 942984"/>
                  <a:gd name="connsiteY41" fmla="*/ 397348 h 522826"/>
                  <a:gd name="connsiteX42" fmla="*/ 409216 w 942984"/>
                  <a:gd name="connsiteY42" fmla="*/ 387174 h 522826"/>
                  <a:gd name="connsiteX43" fmla="*/ 383216 w 942984"/>
                  <a:gd name="connsiteY43" fmla="*/ 374740 h 522826"/>
                  <a:gd name="connsiteX44" fmla="*/ 359477 w 942984"/>
                  <a:gd name="connsiteY44" fmla="*/ 400739 h 522826"/>
                  <a:gd name="connsiteX45" fmla="*/ 327825 w 942984"/>
                  <a:gd name="connsiteY45" fmla="*/ 382652 h 522826"/>
                  <a:gd name="connsiteX46" fmla="*/ 312000 w 942984"/>
                  <a:gd name="connsiteY46" fmla="*/ 336305 h 522826"/>
                  <a:gd name="connsiteX47" fmla="*/ 292782 w 942984"/>
                  <a:gd name="connsiteY47" fmla="*/ 325000 h 522826"/>
                  <a:gd name="connsiteX48" fmla="*/ 278086 w 942984"/>
                  <a:gd name="connsiteY48" fmla="*/ 339696 h 522826"/>
                  <a:gd name="connsiteX49" fmla="*/ 249826 w 942984"/>
                  <a:gd name="connsiteY49" fmla="*/ 308044 h 522826"/>
                  <a:gd name="connsiteX50" fmla="*/ 220434 w 942984"/>
                  <a:gd name="connsiteY50" fmla="*/ 299001 h 522826"/>
                  <a:gd name="connsiteX51" fmla="*/ 217100 w 942984"/>
                  <a:gd name="connsiteY51" fmla="*/ 299221 h 522826"/>
                  <a:gd name="connsiteX52" fmla="*/ 183129 w 942984"/>
                  <a:gd name="connsiteY52" fmla="*/ 289957 h 522826"/>
                  <a:gd name="connsiteX53" fmla="*/ 152608 w 942984"/>
                  <a:gd name="connsiteY53" fmla="*/ 266218 h 522826"/>
                  <a:gd name="connsiteX54" fmla="*/ 105131 w 942984"/>
                  <a:gd name="connsiteY54" fmla="*/ 245870 h 522826"/>
                  <a:gd name="connsiteX55" fmla="*/ 57652 w 942984"/>
                  <a:gd name="connsiteY55" fmla="*/ 171261 h 522826"/>
                  <a:gd name="connsiteX56" fmla="*/ 67826 w 942984"/>
                  <a:gd name="connsiteY56" fmla="*/ 144131 h 522826"/>
                  <a:gd name="connsiteX57" fmla="*/ 40696 w 942984"/>
                  <a:gd name="connsiteY57" fmla="*/ 123783 h 522826"/>
                  <a:gd name="connsiteX58" fmla="*/ 40696 w 942984"/>
                  <a:gd name="connsiteY58" fmla="*/ 86479 h 522826"/>
                  <a:gd name="connsiteX59" fmla="*/ 27131 w 942984"/>
                  <a:gd name="connsiteY59" fmla="*/ 83087 h 522826"/>
                  <a:gd name="connsiteX60" fmla="*/ 13011 w 942984"/>
                  <a:gd name="connsiteY60" fmla="*/ 59556 h 522826"/>
                  <a:gd name="connsiteX61" fmla="*/ 0 w 942984"/>
                  <a:gd name="connsiteY61" fmla="*/ 64435 h 522826"/>
                  <a:gd name="connsiteX62" fmla="*/ 13565 w 942984"/>
                  <a:gd name="connsiteY62" fmla="*/ 59348 h 522826"/>
                  <a:gd name="connsiteX63" fmla="*/ 13565 w 942984"/>
                  <a:gd name="connsiteY63" fmla="*/ 45783 h 522826"/>
                  <a:gd name="connsiteX64" fmla="*/ 45783 w 942984"/>
                  <a:gd name="connsiteY64" fmla="*/ 15261 h 522826"/>
                  <a:gd name="connsiteX65" fmla="*/ 84782 w 942984"/>
                  <a:gd name="connsiteY65" fmla="*/ 15261 h 522826"/>
                  <a:gd name="connsiteX66" fmla="*/ 89869 w 942984"/>
                  <a:gd name="connsiteY66" fmla="*/ 3391 h 522826"/>
                  <a:gd name="connsiteX67" fmla="*/ 110218 w 942984"/>
                  <a:gd name="connsiteY67" fmla="*/ 0 h 522826"/>
                  <a:gd name="connsiteX0" fmla="*/ 942983 w 1034423"/>
                  <a:gd name="connsiteY0" fmla="*/ 259604 h 522826"/>
                  <a:gd name="connsiteX1" fmla="*/ 684701 w 1034423"/>
                  <a:gd name="connsiteY1" fmla="*/ 356269 h 522826"/>
                  <a:gd name="connsiteX2" fmla="*/ 652259 w 1034423"/>
                  <a:gd name="connsiteY2" fmla="*/ 341957 h 522826"/>
                  <a:gd name="connsiteX3" fmla="*/ 643215 w 1034423"/>
                  <a:gd name="connsiteY3" fmla="*/ 351000 h 522826"/>
                  <a:gd name="connsiteX4" fmla="*/ 642086 w 1034423"/>
                  <a:gd name="connsiteY4" fmla="*/ 360043 h 522826"/>
                  <a:gd name="connsiteX5" fmla="*/ 618346 w 1034423"/>
                  <a:gd name="connsiteY5" fmla="*/ 371349 h 522826"/>
                  <a:gd name="connsiteX6" fmla="*/ 619477 w 1034423"/>
                  <a:gd name="connsiteY6" fmla="*/ 392826 h 522826"/>
                  <a:gd name="connsiteX7" fmla="*/ 605912 w 1034423"/>
                  <a:gd name="connsiteY7" fmla="*/ 390566 h 522826"/>
                  <a:gd name="connsiteX8" fmla="*/ 594607 w 1034423"/>
                  <a:gd name="connsiteY8" fmla="*/ 374740 h 522826"/>
                  <a:gd name="connsiteX9" fmla="*/ 578782 w 1034423"/>
                  <a:gd name="connsiteY9" fmla="*/ 372479 h 522826"/>
                  <a:gd name="connsiteX10" fmla="*/ 570867 w 1034423"/>
                  <a:gd name="connsiteY10" fmla="*/ 389436 h 522826"/>
                  <a:gd name="connsiteX11" fmla="*/ 614955 w 1034423"/>
                  <a:gd name="connsiteY11" fmla="*/ 419957 h 522826"/>
                  <a:gd name="connsiteX12" fmla="*/ 597998 w 1034423"/>
                  <a:gd name="connsiteY12" fmla="*/ 433522 h 522826"/>
                  <a:gd name="connsiteX13" fmla="*/ 593478 w 1034423"/>
                  <a:gd name="connsiteY13" fmla="*/ 448218 h 522826"/>
                  <a:gd name="connsiteX14" fmla="*/ 596869 w 1034423"/>
                  <a:gd name="connsiteY14" fmla="*/ 458392 h 522826"/>
                  <a:gd name="connsiteX15" fmla="*/ 604781 w 1034423"/>
                  <a:gd name="connsiteY15" fmla="*/ 495696 h 522826"/>
                  <a:gd name="connsiteX16" fmla="*/ 587825 w 1034423"/>
                  <a:gd name="connsiteY16" fmla="*/ 522826 h 522826"/>
                  <a:gd name="connsiteX17" fmla="*/ 569738 w 1034423"/>
                  <a:gd name="connsiteY17" fmla="*/ 503609 h 522826"/>
                  <a:gd name="connsiteX18" fmla="*/ 570867 w 1034423"/>
                  <a:gd name="connsiteY18" fmla="*/ 491174 h 522826"/>
                  <a:gd name="connsiteX19" fmla="*/ 513216 w 1034423"/>
                  <a:gd name="connsiteY19" fmla="*/ 425609 h 522826"/>
                  <a:gd name="connsiteX20" fmla="*/ 461217 w 1034423"/>
                  <a:gd name="connsiteY20" fmla="*/ 397348 h 522826"/>
                  <a:gd name="connsiteX21" fmla="*/ 409216 w 1034423"/>
                  <a:gd name="connsiteY21" fmla="*/ 387174 h 522826"/>
                  <a:gd name="connsiteX22" fmla="*/ 383216 w 1034423"/>
                  <a:gd name="connsiteY22" fmla="*/ 374740 h 522826"/>
                  <a:gd name="connsiteX23" fmla="*/ 359477 w 1034423"/>
                  <a:gd name="connsiteY23" fmla="*/ 400739 h 522826"/>
                  <a:gd name="connsiteX24" fmla="*/ 327825 w 1034423"/>
                  <a:gd name="connsiteY24" fmla="*/ 382652 h 522826"/>
                  <a:gd name="connsiteX25" fmla="*/ 312000 w 1034423"/>
                  <a:gd name="connsiteY25" fmla="*/ 336305 h 522826"/>
                  <a:gd name="connsiteX26" fmla="*/ 292782 w 1034423"/>
                  <a:gd name="connsiteY26" fmla="*/ 325000 h 522826"/>
                  <a:gd name="connsiteX27" fmla="*/ 278086 w 1034423"/>
                  <a:gd name="connsiteY27" fmla="*/ 339696 h 522826"/>
                  <a:gd name="connsiteX28" fmla="*/ 249826 w 1034423"/>
                  <a:gd name="connsiteY28" fmla="*/ 308044 h 522826"/>
                  <a:gd name="connsiteX29" fmla="*/ 220434 w 1034423"/>
                  <a:gd name="connsiteY29" fmla="*/ 299001 h 522826"/>
                  <a:gd name="connsiteX30" fmla="*/ 217100 w 1034423"/>
                  <a:gd name="connsiteY30" fmla="*/ 299221 h 522826"/>
                  <a:gd name="connsiteX31" fmla="*/ 183129 w 1034423"/>
                  <a:gd name="connsiteY31" fmla="*/ 289957 h 522826"/>
                  <a:gd name="connsiteX32" fmla="*/ 152608 w 1034423"/>
                  <a:gd name="connsiteY32" fmla="*/ 266218 h 522826"/>
                  <a:gd name="connsiteX33" fmla="*/ 105131 w 1034423"/>
                  <a:gd name="connsiteY33" fmla="*/ 245870 h 522826"/>
                  <a:gd name="connsiteX34" fmla="*/ 57652 w 1034423"/>
                  <a:gd name="connsiteY34" fmla="*/ 171261 h 522826"/>
                  <a:gd name="connsiteX35" fmla="*/ 67826 w 1034423"/>
                  <a:gd name="connsiteY35" fmla="*/ 144131 h 522826"/>
                  <a:gd name="connsiteX36" fmla="*/ 40696 w 1034423"/>
                  <a:gd name="connsiteY36" fmla="*/ 123783 h 522826"/>
                  <a:gd name="connsiteX37" fmla="*/ 40696 w 1034423"/>
                  <a:gd name="connsiteY37" fmla="*/ 86479 h 522826"/>
                  <a:gd name="connsiteX38" fmla="*/ 27131 w 1034423"/>
                  <a:gd name="connsiteY38" fmla="*/ 83087 h 522826"/>
                  <a:gd name="connsiteX39" fmla="*/ 13011 w 1034423"/>
                  <a:gd name="connsiteY39" fmla="*/ 59556 h 522826"/>
                  <a:gd name="connsiteX40" fmla="*/ 0 w 1034423"/>
                  <a:gd name="connsiteY40" fmla="*/ 64435 h 522826"/>
                  <a:gd name="connsiteX41" fmla="*/ 13565 w 1034423"/>
                  <a:gd name="connsiteY41" fmla="*/ 59348 h 522826"/>
                  <a:gd name="connsiteX42" fmla="*/ 13565 w 1034423"/>
                  <a:gd name="connsiteY42" fmla="*/ 45783 h 522826"/>
                  <a:gd name="connsiteX43" fmla="*/ 45783 w 1034423"/>
                  <a:gd name="connsiteY43" fmla="*/ 15261 h 522826"/>
                  <a:gd name="connsiteX44" fmla="*/ 84782 w 1034423"/>
                  <a:gd name="connsiteY44" fmla="*/ 15261 h 522826"/>
                  <a:gd name="connsiteX45" fmla="*/ 89869 w 1034423"/>
                  <a:gd name="connsiteY45" fmla="*/ 3391 h 522826"/>
                  <a:gd name="connsiteX46" fmla="*/ 110218 w 1034423"/>
                  <a:gd name="connsiteY46" fmla="*/ 0 h 522826"/>
                  <a:gd name="connsiteX47" fmla="*/ 150912 w 1034423"/>
                  <a:gd name="connsiteY47" fmla="*/ 39000 h 522826"/>
                  <a:gd name="connsiteX48" fmla="*/ 176348 w 1034423"/>
                  <a:gd name="connsiteY48" fmla="*/ 28826 h 522826"/>
                  <a:gd name="connsiteX49" fmla="*/ 196695 w 1034423"/>
                  <a:gd name="connsiteY49" fmla="*/ 44087 h 522826"/>
                  <a:gd name="connsiteX50" fmla="*/ 228912 w 1034423"/>
                  <a:gd name="connsiteY50" fmla="*/ 44087 h 522826"/>
                  <a:gd name="connsiteX51" fmla="*/ 279782 w 1034423"/>
                  <a:gd name="connsiteY51" fmla="*/ 72914 h 522826"/>
                  <a:gd name="connsiteX52" fmla="*/ 308607 w 1034423"/>
                  <a:gd name="connsiteY52" fmla="*/ 71217 h 522826"/>
                  <a:gd name="connsiteX53" fmla="*/ 349304 w 1034423"/>
                  <a:gd name="connsiteY53" fmla="*/ 83087 h 522826"/>
                  <a:gd name="connsiteX54" fmla="*/ 383216 w 1034423"/>
                  <a:gd name="connsiteY54" fmla="*/ 74609 h 522826"/>
                  <a:gd name="connsiteX55" fmla="*/ 413738 w 1034423"/>
                  <a:gd name="connsiteY55" fmla="*/ 103435 h 522826"/>
                  <a:gd name="connsiteX56" fmla="*/ 415434 w 1034423"/>
                  <a:gd name="connsiteY56" fmla="*/ 117000 h 522826"/>
                  <a:gd name="connsiteX57" fmla="*/ 434086 w 1034423"/>
                  <a:gd name="connsiteY57" fmla="*/ 139043 h 522826"/>
                  <a:gd name="connsiteX58" fmla="*/ 469695 w 1034423"/>
                  <a:gd name="connsiteY58" fmla="*/ 140740 h 522826"/>
                  <a:gd name="connsiteX59" fmla="*/ 498520 w 1034423"/>
                  <a:gd name="connsiteY59" fmla="*/ 176348 h 522826"/>
                  <a:gd name="connsiteX60" fmla="*/ 515477 w 1034423"/>
                  <a:gd name="connsiteY60" fmla="*/ 169566 h 522826"/>
                  <a:gd name="connsiteX61" fmla="*/ 545999 w 1034423"/>
                  <a:gd name="connsiteY61" fmla="*/ 172957 h 522826"/>
                  <a:gd name="connsiteX62" fmla="*/ 632477 w 1034423"/>
                  <a:gd name="connsiteY62" fmla="*/ 150913 h 522826"/>
                  <a:gd name="connsiteX63" fmla="*/ 661302 w 1034423"/>
                  <a:gd name="connsiteY63" fmla="*/ 125478 h 522826"/>
                  <a:gd name="connsiteX64" fmla="*/ 664694 w 1034423"/>
                  <a:gd name="connsiteY64" fmla="*/ 164478 h 522826"/>
                  <a:gd name="connsiteX65" fmla="*/ 679956 w 1034423"/>
                  <a:gd name="connsiteY65" fmla="*/ 189913 h 522826"/>
                  <a:gd name="connsiteX66" fmla="*/ 684701 w 1034423"/>
                  <a:gd name="connsiteY66" fmla="*/ 186354 h 522826"/>
                  <a:gd name="connsiteX67" fmla="*/ 1034423 w 1034423"/>
                  <a:gd name="connsiteY67" fmla="*/ 351044 h 522826"/>
                  <a:gd name="connsiteX0" fmla="*/ 684701 w 1034423"/>
                  <a:gd name="connsiteY0" fmla="*/ 356269 h 522826"/>
                  <a:gd name="connsiteX1" fmla="*/ 652259 w 1034423"/>
                  <a:gd name="connsiteY1" fmla="*/ 341957 h 522826"/>
                  <a:gd name="connsiteX2" fmla="*/ 643215 w 1034423"/>
                  <a:gd name="connsiteY2" fmla="*/ 351000 h 522826"/>
                  <a:gd name="connsiteX3" fmla="*/ 642086 w 1034423"/>
                  <a:gd name="connsiteY3" fmla="*/ 360043 h 522826"/>
                  <a:gd name="connsiteX4" fmla="*/ 618346 w 1034423"/>
                  <a:gd name="connsiteY4" fmla="*/ 371349 h 522826"/>
                  <a:gd name="connsiteX5" fmla="*/ 619477 w 1034423"/>
                  <a:gd name="connsiteY5" fmla="*/ 392826 h 522826"/>
                  <a:gd name="connsiteX6" fmla="*/ 605912 w 1034423"/>
                  <a:gd name="connsiteY6" fmla="*/ 390566 h 522826"/>
                  <a:gd name="connsiteX7" fmla="*/ 594607 w 1034423"/>
                  <a:gd name="connsiteY7" fmla="*/ 374740 h 522826"/>
                  <a:gd name="connsiteX8" fmla="*/ 578782 w 1034423"/>
                  <a:gd name="connsiteY8" fmla="*/ 372479 h 522826"/>
                  <a:gd name="connsiteX9" fmla="*/ 570867 w 1034423"/>
                  <a:gd name="connsiteY9" fmla="*/ 389436 h 522826"/>
                  <a:gd name="connsiteX10" fmla="*/ 614955 w 1034423"/>
                  <a:gd name="connsiteY10" fmla="*/ 419957 h 522826"/>
                  <a:gd name="connsiteX11" fmla="*/ 597998 w 1034423"/>
                  <a:gd name="connsiteY11" fmla="*/ 433522 h 522826"/>
                  <a:gd name="connsiteX12" fmla="*/ 593478 w 1034423"/>
                  <a:gd name="connsiteY12" fmla="*/ 448218 h 522826"/>
                  <a:gd name="connsiteX13" fmla="*/ 596869 w 1034423"/>
                  <a:gd name="connsiteY13" fmla="*/ 458392 h 522826"/>
                  <a:gd name="connsiteX14" fmla="*/ 604781 w 1034423"/>
                  <a:gd name="connsiteY14" fmla="*/ 495696 h 522826"/>
                  <a:gd name="connsiteX15" fmla="*/ 587825 w 1034423"/>
                  <a:gd name="connsiteY15" fmla="*/ 522826 h 522826"/>
                  <a:gd name="connsiteX16" fmla="*/ 569738 w 1034423"/>
                  <a:gd name="connsiteY16" fmla="*/ 503609 h 522826"/>
                  <a:gd name="connsiteX17" fmla="*/ 570867 w 1034423"/>
                  <a:gd name="connsiteY17" fmla="*/ 491174 h 522826"/>
                  <a:gd name="connsiteX18" fmla="*/ 513216 w 1034423"/>
                  <a:gd name="connsiteY18" fmla="*/ 425609 h 522826"/>
                  <a:gd name="connsiteX19" fmla="*/ 461217 w 1034423"/>
                  <a:gd name="connsiteY19" fmla="*/ 397348 h 522826"/>
                  <a:gd name="connsiteX20" fmla="*/ 409216 w 1034423"/>
                  <a:gd name="connsiteY20" fmla="*/ 387174 h 522826"/>
                  <a:gd name="connsiteX21" fmla="*/ 383216 w 1034423"/>
                  <a:gd name="connsiteY21" fmla="*/ 374740 h 522826"/>
                  <a:gd name="connsiteX22" fmla="*/ 359477 w 1034423"/>
                  <a:gd name="connsiteY22" fmla="*/ 400739 h 522826"/>
                  <a:gd name="connsiteX23" fmla="*/ 327825 w 1034423"/>
                  <a:gd name="connsiteY23" fmla="*/ 382652 h 522826"/>
                  <a:gd name="connsiteX24" fmla="*/ 312000 w 1034423"/>
                  <a:gd name="connsiteY24" fmla="*/ 336305 h 522826"/>
                  <a:gd name="connsiteX25" fmla="*/ 292782 w 1034423"/>
                  <a:gd name="connsiteY25" fmla="*/ 325000 h 522826"/>
                  <a:gd name="connsiteX26" fmla="*/ 278086 w 1034423"/>
                  <a:gd name="connsiteY26" fmla="*/ 339696 h 522826"/>
                  <a:gd name="connsiteX27" fmla="*/ 249826 w 1034423"/>
                  <a:gd name="connsiteY27" fmla="*/ 308044 h 522826"/>
                  <a:gd name="connsiteX28" fmla="*/ 220434 w 1034423"/>
                  <a:gd name="connsiteY28" fmla="*/ 299001 h 522826"/>
                  <a:gd name="connsiteX29" fmla="*/ 217100 w 1034423"/>
                  <a:gd name="connsiteY29" fmla="*/ 299221 h 522826"/>
                  <a:gd name="connsiteX30" fmla="*/ 183129 w 1034423"/>
                  <a:gd name="connsiteY30" fmla="*/ 289957 h 522826"/>
                  <a:gd name="connsiteX31" fmla="*/ 152608 w 1034423"/>
                  <a:gd name="connsiteY31" fmla="*/ 266218 h 522826"/>
                  <a:gd name="connsiteX32" fmla="*/ 105131 w 1034423"/>
                  <a:gd name="connsiteY32" fmla="*/ 245870 h 522826"/>
                  <a:gd name="connsiteX33" fmla="*/ 57652 w 1034423"/>
                  <a:gd name="connsiteY33" fmla="*/ 171261 h 522826"/>
                  <a:gd name="connsiteX34" fmla="*/ 67826 w 1034423"/>
                  <a:gd name="connsiteY34" fmla="*/ 144131 h 522826"/>
                  <a:gd name="connsiteX35" fmla="*/ 40696 w 1034423"/>
                  <a:gd name="connsiteY35" fmla="*/ 123783 h 522826"/>
                  <a:gd name="connsiteX36" fmla="*/ 40696 w 1034423"/>
                  <a:gd name="connsiteY36" fmla="*/ 86479 h 522826"/>
                  <a:gd name="connsiteX37" fmla="*/ 27131 w 1034423"/>
                  <a:gd name="connsiteY37" fmla="*/ 83087 h 522826"/>
                  <a:gd name="connsiteX38" fmla="*/ 13011 w 1034423"/>
                  <a:gd name="connsiteY38" fmla="*/ 59556 h 522826"/>
                  <a:gd name="connsiteX39" fmla="*/ 0 w 1034423"/>
                  <a:gd name="connsiteY39" fmla="*/ 64435 h 522826"/>
                  <a:gd name="connsiteX40" fmla="*/ 13565 w 1034423"/>
                  <a:gd name="connsiteY40" fmla="*/ 59348 h 522826"/>
                  <a:gd name="connsiteX41" fmla="*/ 13565 w 1034423"/>
                  <a:gd name="connsiteY41" fmla="*/ 45783 h 522826"/>
                  <a:gd name="connsiteX42" fmla="*/ 45783 w 1034423"/>
                  <a:gd name="connsiteY42" fmla="*/ 15261 h 522826"/>
                  <a:gd name="connsiteX43" fmla="*/ 84782 w 1034423"/>
                  <a:gd name="connsiteY43" fmla="*/ 15261 h 522826"/>
                  <a:gd name="connsiteX44" fmla="*/ 89869 w 1034423"/>
                  <a:gd name="connsiteY44" fmla="*/ 3391 h 522826"/>
                  <a:gd name="connsiteX45" fmla="*/ 110218 w 1034423"/>
                  <a:gd name="connsiteY45" fmla="*/ 0 h 522826"/>
                  <a:gd name="connsiteX46" fmla="*/ 150912 w 1034423"/>
                  <a:gd name="connsiteY46" fmla="*/ 39000 h 522826"/>
                  <a:gd name="connsiteX47" fmla="*/ 176348 w 1034423"/>
                  <a:gd name="connsiteY47" fmla="*/ 28826 h 522826"/>
                  <a:gd name="connsiteX48" fmla="*/ 196695 w 1034423"/>
                  <a:gd name="connsiteY48" fmla="*/ 44087 h 522826"/>
                  <a:gd name="connsiteX49" fmla="*/ 228912 w 1034423"/>
                  <a:gd name="connsiteY49" fmla="*/ 44087 h 522826"/>
                  <a:gd name="connsiteX50" fmla="*/ 279782 w 1034423"/>
                  <a:gd name="connsiteY50" fmla="*/ 72914 h 522826"/>
                  <a:gd name="connsiteX51" fmla="*/ 308607 w 1034423"/>
                  <a:gd name="connsiteY51" fmla="*/ 71217 h 522826"/>
                  <a:gd name="connsiteX52" fmla="*/ 349304 w 1034423"/>
                  <a:gd name="connsiteY52" fmla="*/ 83087 h 522826"/>
                  <a:gd name="connsiteX53" fmla="*/ 383216 w 1034423"/>
                  <a:gd name="connsiteY53" fmla="*/ 74609 h 522826"/>
                  <a:gd name="connsiteX54" fmla="*/ 413738 w 1034423"/>
                  <a:gd name="connsiteY54" fmla="*/ 103435 h 522826"/>
                  <a:gd name="connsiteX55" fmla="*/ 415434 w 1034423"/>
                  <a:gd name="connsiteY55" fmla="*/ 117000 h 522826"/>
                  <a:gd name="connsiteX56" fmla="*/ 434086 w 1034423"/>
                  <a:gd name="connsiteY56" fmla="*/ 139043 h 522826"/>
                  <a:gd name="connsiteX57" fmla="*/ 469695 w 1034423"/>
                  <a:gd name="connsiteY57" fmla="*/ 140740 h 522826"/>
                  <a:gd name="connsiteX58" fmla="*/ 498520 w 1034423"/>
                  <a:gd name="connsiteY58" fmla="*/ 176348 h 522826"/>
                  <a:gd name="connsiteX59" fmla="*/ 515477 w 1034423"/>
                  <a:gd name="connsiteY59" fmla="*/ 169566 h 522826"/>
                  <a:gd name="connsiteX60" fmla="*/ 545999 w 1034423"/>
                  <a:gd name="connsiteY60" fmla="*/ 172957 h 522826"/>
                  <a:gd name="connsiteX61" fmla="*/ 632477 w 1034423"/>
                  <a:gd name="connsiteY61" fmla="*/ 150913 h 522826"/>
                  <a:gd name="connsiteX62" fmla="*/ 661302 w 1034423"/>
                  <a:gd name="connsiteY62" fmla="*/ 125478 h 522826"/>
                  <a:gd name="connsiteX63" fmla="*/ 664694 w 1034423"/>
                  <a:gd name="connsiteY63" fmla="*/ 164478 h 522826"/>
                  <a:gd name="connsiteX64" fmla="*/ 679956 w 1034423"/>
                  <a:gd name="connsiteY64" fmla="*/ 189913 h 522826"/>
                  <a:gd name="connsiteX65" fmla="*/ 684701 w 1034423"/>
                  <a:gd name="connsiteY65" fmla="*/ 186354 h 522826"/>
                  <a:gd name="connsiteX66" fmla="*/ 1034423 w 1034423"/>
                  <a:gd name="connsiteY66" fmla="*/ 351044 h 522826"/>
                  <a:gd name="connsiteX0" fmla="*/ 684701 w 684701"/>
                  <a:gd name="connsiteY0" fmla="*/ 356269 h 522826"/>
                  <a:gd name="connsiteX1" fmla="*/ 652259 w 684701"/>
                  <a:gd name="connsiteY1" fmla="*/ 341957 h 522826"/>
                  <a:gd name="connsiteX2" fmla="*/ 643215 w 684701"/>
                  <a:gd name="connsiteY2" fmla="*/ 351000 h 522826"/>
                  <a:gd name="connsiteX3" fmla="*/ 642086 w 684701"/>
                  <a:gd name="connsiteY3" fmla="*/ 360043 h 522826"/>
                  <a:gd name="connsiteX4" fmla="*/ 618346 w 684701"/>
                  <a:gd name="connsiteY4" fmla="*/ 371349 h 522826"/>
                  <a:gd name="connsiteX5" fmla="*/ 619477 w 684701"/>
                  <a:gd name="connsiteY5" fmla="*/ 392826 h 522826"/>
                  <a:gd name="connsiteX6" fmla="*/ 605912 w 684701"/>
                  <a:gd name="connsiteY6" fmla="*/ 390566 h 522826"/>
                  <a:gd name="connsiteX7" fmla="*/ 594607 w 684701"/>
                  <a:gd name="connsiteY7" fmla="*/ 374740 h 522826"/>
                  <a:gd name="connsiteX8" fmla="*/ 578782 w 684701"/>
                  <a:gd name="connsiteY8" fmla="*/ 372479 h 522826"/>
                  <a:gd name="connsiteX9" fmla="*/ 570867 w 684701"/>
                  <a:gd name="connsiteY9" fmla="*/ 389436 h 522826"/>
                  <a:gd name="connsiteX10" fmla="*/ 614955 w 684701"/>
                  <a:gd name="connsiteY10" fmla="*/ 419957 h 522826"/>
                  <a:gd name="connsiteX11" fmla="*/ 597998 w 684701"/>
                  <a:gd name="connsiteY11" fmla="*/ 433522 h 522826"/>
                  <a:gd name="connsiteX12" fmla="*/ 593478 w 684701"/>
                  <a:gd name="connsiteY12" fmla="*/ 448218 h 522826"/>
                  <a:gd name="connsiteX13" fmla="*/ 596869 w 684701"/>
                  <a:gd name="connsiteY13" fmla="*/ 458392 h 522826"/>
                  <a:gd name="connsiteX14" fmla="*/ 604781 w 684701"/>
                  <a:gd name="connsiteY14" fmla="*/ 495696 h 522826"/>
                  <a:gd name="connsiteX15" fmla="*/ 587825 w 684701"/>
                  <a:gd name="connsiteY15" fmla="*/ 522826 h 522826"/>
                  <a:gd name="connsiteX16" fmla="*/ 569738 w 684701"/>
                  <a:gd name="connsiteY16" fmla="*/ 503609 h 522826"/>
                  <a:gd name="connsiteX17" fmla="*/ 570867 w 684701"/>
                  <a:gd name="connsiteY17" fmla="*/ 491174 h 522826"/>
                  <a:gd name="connsiteX18" fmla="*/ 513216 w 684701"/>
                  <a:gd name="connsiteY18" fmla="*/ 425609 h 522826"/>
                  <a:gd name="connsiteX19" fmla="*/ 461217 w 684701"/>
                  <a:gd name="connsiteY19" fmla="*/ 397348 h 522826"/>
                  <a:gd name="connsiteX20" fmla="*/ 409216 w 684701"/>
                  <a:gd name="connsiteY20" fmla="*/ 387174 h 522826"/>
                  <a:gd name="connsiteX21" fmla="*/ 383216 w 684701"/>
                  <a:gd name="connsiteY21" fmla="*/ 374740 h 522826"/>
                  <a:gd name="connsiteX22" fmla="*/ 359477 w 684701"/>
                  <a:gd name="connsiteY22" fmla="*/ 400739 h 522826"/>
                  <a:gd name="connsiteX23" fmla="*/ 327825 w 684701"/>
                  <a:gd name="connsiteY23" fmla="*/ 382652 h 522826"/>
                  <a:gd name="connsiteX24" fmla="*/ 312000 w 684701"/>
                  <a:gd name="connsiteY24" fmla="*/ 336305 h 522826"/>
                  <a:gd name="connsiteX25" fmla="*/ 292782 w 684701"/>
                  <a:gd name="connsiteY25" fmla="*/ 325000 h 522826"/>
                  <a:gd name="connsiteX26" fmla="*/ 278086 w 684701"/>
                  <a:gd name="connsiteY26" fmla="*/ 339696 h 522826"/>
                  <a:gd name="connsiteX27" fmla="*/ 249826 w 684701"/>
                  <a:gd name="connsiteY27" fmla="*/ 308044 h 522826"/>
                  <a:gd name="connsiteX28" fmla="*/ 220434 w 684701"/>
                  <a:gd name="connsiteY28" fmla="*/ 299001 h 522826"/>
                  <a:gd name="connsiteX29" fmla="*/ 217100 w 684701"/>
                  <a:gd name="connsiteY29" fmla="*/ 299221 h 522826"/>
                  <a:gd name="connsiteX30" fmla="*/ 183129 w 684701"/>
                  <a:gd name="connsiteY30" fmla="*/ 289957 h 522826"/>
                  <a:gd name="connsiteX31" fmla="*/ 152608 w 684701"/>
                  <a:gd name="connsiteY31" fmla="*/ 266218 h 522826"/>
                  <a:gd name="connsiteX32" fmla="*/ 105131 w 684701"/>
                  <a:gd name="connsiteY32" fmla="*/ 245870 h 522826"/>
                  <a:gd name="connsiteX33" fmla="*/ 57652 w 684701"/>
                  <a:gd name="connsiteY33" fmla="*/ 171261 h 522826"/>
                  <a:gd name="connsiteX34" fmla="*/ 67826 w 684701"/>
                  <a:gd name="connsiteY34" fmla="*/ 144131 h 522826"/>
                  <a:gd name="connsiteX35" fmla="*/ 40696 w 684701"/>
                  <a:gd name="connsiteY35" fmla="*/ 123783 h 522826"/>
                  <a:gd name="connsiteX36" fmla="*/ 40696 w 684701"/>
                  <a:gd name="connsiteY36" fmla="*/ 86479 h 522826"/>
                  <a:gd name="connsiteX37" fmla="*/ 27131 w 684701"/>
                  <a:gd name="connsiteY37" fmla="*/ 83087 h 522826"/>
                  <a:gd name="connsiteX38" fmla="*/ 13011 w 684701"/>
                  <a:gd name="connsiteY38" fmla="*/ 59556 h 522826"/>
                  <a:gd name="connsiteX39" fmla="*/ 0 w 684701"/>
                  <a:gd name="connsiteY39" fmla="*/ 64435 h 522826"/>
                  <a:gd name="connsiteX40" fmla="*/ 13565 w 684701"/>
                  <a:gd name="connsiteY40" fmla="*/ 59348 h 522826"/>
                  <a:gd name="connsiteX41" fmla="*/ 13565 w 684701"/>
                  <a:gd name="connsiteY41" fmla="*/ 45783 h 522826"/>
                  <a:gd name="connsiteX42" fmla="*/ 45783 w 684701"/>
                  <a:gd name="connsiteY42" fmla="*/ 15261 h 522826"/>
                  <a:gd name="connsiteX43" fmla="*/ 84782 w 684701"/>
                  <a:gd name="connsiteY43" fmla="*/ 15261 h 522826"/>
                  <a:gd name="connsiteX44" fmla="*/ 89869 w 684701"/>
                  <a:gd name="connsiteY44" fmla="*/ 3391 h 522826"/>
                  <a:gd name="connsiteX45" fmla="*/ 110218 w 684701"/>
                  <a:gd name="connsiteY45" fmla="*/ 0 h 522826"/>
                  <a:gd name="connsiteX46" fmla="*/ 150912 w 684701"/>
                  <a:gd name="connsiteY46" fmla="*/ 39000 h 522826"/>
                  <a:gd name="connsiteX47" fmla="*/ 176348 w 684701"/>
                  <a:gd name="connsiteY47" fmla="*/ 28826 h 522826"/>
                  <a:gd name="connsiteX48" fmla="*/ 196695 w 684701"/>
                  <a:gd name="connsiteY48" fmla="*/ 44087 h 522826"/>
                  <a:gd name="connsiteX49" fmla="*/ 228912 w 684701"/>
                  <a:gd name="connsiteY49" fmla="*/ 44087 h 522826"/>
                  <a:gd name="connsiteX50" fmla="*/ 279782 w 684701"/>
                  <a:gd name="connsiteY50" fmla="*/ 72914 h 522826"/>
                  <a:gd name="connsiteX51" fmla="*/ 308607 w 684701"/>
                  <a:gd name="connsiteY51" fmla="*/ 71217 h 522826"/>
                  <a:gd name="connsiteX52" fmla="*/ 349304 w 684701"/>
                  <a:gd name="connsiteY52" fmla="*/ 83087 h 522826"/>
                  <a:gd name="connsiteX53" fmla="*/ 383216 w 684701"/>
                  <a:gd name="connsiteY53" fmla="*/ 74609 h 522826"/>
                  <a:gd name="connsiteX54" fmla="*/ 413738 w 684701"/>
                  <a:gd name="connsiteY54" fmla="*/ 103435 h 522826"/>
                  <a:gd name="connsiteX55" fmla="*/ 415434 w 684701"/>
                  <a:gd name="connsiteY55" fmla="*/ 117000 h 522826"/>
                  <a:gd name="connsiteX56" fmla="*/ 434086 w 684701"/>
                  <a:gd name="connsiteY56" fmla="*/ 139043 h 522826"/>
                  <a:gd name="connsiteX57" fmla="*/ 469695 w 684701"/>
                  <a:gd name="connsiteY57" fmla="*/ 140740 h 522826"/>
                  <a:gd name="connsiteX58" fmla="*/ 498520 w 684701"/>
                  <a:gd name="connsiteY58" fmla="*/ 176348 h 522826"/>
                  <a:gd name="connsiteX59" fmla="*/ 515477 w 684701"/>
                  <a:gd name="connsiteY59" fmla="*/ 169566 h 522826"/>
                  <a:gd name="connsiteX60" fmla="*/ 545999 w 684701"/>
                  <a:gd name="connsiteY60" fmla="*/ 172957 h 522826"/>
                  <a:gd name="connsiteX61" fmla="*/ 632477 w 684701"/>
                  <a:gd name="connsiteY61" fmla="*/ 150913 h 522826"/>
                  <a:gd name="connsiteX62" fmla="*/ 661302 w 684701"/>
                  <a:gd name="connsiteY62" fmla="*/ 125478 h 522826"/>
                  <a:gd name="connsiteX63" fmla="*/ 664694 w 684701"/>
                  <a:gd name="connsiteY63" fmla="*/ 164478 h 522826"/>
                  <a:gd name="connsiteX64" fmla="*/ 679956 w 684701"/>
                  <a:gd name="connsiteY64" fmla="*/ 189913 h 522826"/>
                  <a:gd name="connsiteX65" fmla="*/ 684701 w 684701"/>
                  <a:gd name="connsiteY65" fmla="*/ 186354 h 522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684701" h="522826">
                    <a:moveTo>
                      <a:pt x="684701" y="356269"/>
                    </a:moveTo>
                    <a:lnTo>
                      <a:pt x="652259" y="341957"/>
                    </a:lnTo>
                    <a:lnTo>
                      <a:pt x="643215" y="351000"/>
                    </a:lnTo>
                    <a:lnTo>
                      <a:pt x="642086" y="360043"/>
                    </a:lnTo>
                    <a:lnTo>
                      <a:pt x="618346" y="371349"/>
                    </a:lnTo>
                    <a:lnTo>
                      <a:pt x="619477" y="392826"/>
                    </a:lnTo>
                    <a:lnTo>
                      <a:pt x="605912" y="390566"/>
                    </a:lnTo>
                    <a:lnTo>
                      <a:pt x="594607" y="374740"/>
                    </a:lnTo>
                    <a:lnTo>
                      <a:pt x="578782" y="372479"/>
                    </a:lnTo>
                    <a:lnTo>
                      <a:pt x="570867" y="389436"/>
                    </a:lnTo>
                    <a:lnTo>
                      <a:pt x="614955" y="419957"/>
                    </a:lnTo>
                    <a:lnTo>
                      <a:pt x="597998" y="433522"/>
                    </a:lnTo>
                    <a:lnTo>
                      <a:pt x="593478" y="448218"/>
                    </a:lnTo>
                    <a:lnTo>
                      <a:pt x="596869" y="458392"/>
                    </a:lnTo>
                    <a:lnTo>
                      <a:pt x="604781" y="495696"/>
                    </a:lnTo>
                    <a:lnTo>
                      <a:pt x="587825" y="522826"/>
                    </a:lnTo>
                    <a:lnTo>
                      <a:pt x="569738" y="503609"/>
                    </a:lnTo>
                    <a:lnTo>
                      <a:pt x="570867" y="491174"/>
                    </a:lnTo>
                    <a:lnTo>
                      <a:pt x="513216" y="425609"/>
                    </a:lnTo>
                    <a:lnTo>
                      <a:pt x="461217" y="397348"/>
                    </a:lnTo>
                    <a:lnTo>
                      <a:pt x="409216" y="387174"/>
                    </a:lnTo>
                    <a:lnTo>
                      <a:pt x="383216" y="374740"/>
                    </a:lnTo>
                    <a:lnTo>
                      <a:pt x="359477" y="400739"/>
                    </a:lnTo>
                    <a:lnTo>
                      <a:pt x="327825" y="382652"/>
                    </a:lnTo>
                    <a:lnTo>
                      <a:pt x="312000" y="336305"/>
                    </a:lnTo>
                    <a:lnTo>
                      <a:pt x="292782" y="325000"/>
                    </a:lnTo>
                    <a:lnTo>
                      <a:pt x="278086" y="339696"/>
                    </a:lnTo>
                    <a:lnTo>
                      <a:pt x="249826" y="308044"/>
                    </a:lnTo>
                    <a:lnTo>
                      <a:pt x="220434" y="299001"/>
                    </a:lnTo>
                    <a:lnTo>
                      <a:pt x="217100" y="299221"/>
                    </a:lnTo>
                    <a:lnTo>
                      <a:pt x="183129" y="289957"/>
                    </a:lnTo>
                    <a:lnTo>
                      <a:pt x="152608" y="266218"/>
                    </a:lnTo>
                    <a:lnTo>
                      <a:pt x="105131" y="245870"/>
                    </a:lnTo>
                    <a:lnTo>
                      <a:pt x="57652" y="171261"/>
                    </a:lnTo>
                    <a:lnTo>
                      <a:pt x="67826" y="144131"/>
                    </a:lnTo>
                    <a:lnTo>
                      <a:pt x="40696" y="123783"/>
                    </a:lnTo>
                    <a:lnTo>
                      <a:pt x="40696" y="86479"/>
                    </a:lnTo>
                    <a:lnTo>
                      <a:pt x="27131" y="83087"/>
                    </a:lnTo>
                    <a:lnTo>
                      <a:pt x="13011" y="59556"/>
                    </a:lnTo>
                    <a:lnTo>
                      <a:pt x="0" y="64435"/>
                    </a:lnTo>
                    <a:lnTo>
                      <a:pt x="13565" y="59348"/>
                    </a:lnTo>
                    <a:lnTo>
                      <a:pt x="13565" y="45783"/>
                    </a:lnTo>
                    <a:lnTo>
                      <a:pt x="45783" y="15261"/>
                    </a:lnTo>
                    <a:lnTo>
                      <a:pt x="84782" y="15261"/>
                    </a:lnTo>
                    <a:lnTo>
                      <a:pt x="89869" y="3391"/>
                    </a:lnTo>
                    <a:lnTo>
                      <a:pt x="110218" y="0"/>
                    </a:lnTo>
                    <a:lnTo>
                      <a:pt x="150912" y="39000"/>
                    </a:lnTo>
                    <a:lnTo>
                      <a:pt x="176348" y="28826"/>
                    </a:lnTo>
                    <a:lnTo>
                      <a:pt x="196695" y="44087"/>
                    </a:lnTo>
                    <a:lnTo>
                      <a:pt x="228912" y="44087"/>
                    </a:lnTo>
                    <a:lnTo>
                      <a:pt x="279782" y="72914"/>
                    </a:lnTo>
                    <a:lnTo>
                      <a:pt x="308607" y="71217"/>
                    </a:lnTo>
                    <a:lnTo>
                      <a:pt x="349304" y="83087"/>
                    </a:lnTo>
                    <a:lnTo>
                      <a:pt x="383216" y="74609"/>
                    </a:lnTo>
                    <a:lnTo>
                      <a:pt x="413738" y="103435"/>
                    </a:lnTo>
                    <a:lnTo>
                      <a:pt x="415434" y="117000"/>
                    </a:lnTo>
                    <a:lnTo>
                      <a:pt x="434086" y="139043"/>
                    </a:lnTo>
                    <a:lnTo>
                      <a:pt x="469695" y="140740"/>
                    </a:lnTo>
                    <a:lnTo>
                      <a:pt x="498520" y="176348"/>
                    </a:lnTo>
                    <a:lnTo>
                      <a:pt x="515477" y="169566"/>
                    </a:lnTo>
                    <a:lnTo>
                      <a:pt x="545999" y="172957"/>
                    </a:lnTo>
                    <a:lnTo>
                      <a:pt x="632477" y="150913"/>
                    </a:lnTo>
                    <a:lnTo>
                      <a:pt x="661302" y="125478"/>
                    </a:lnTo>
                    <a:lnTo>
                      <a:pt x="664694" y="164478"/>
                    </a:lnTo>
                    <a:lnTo>
                      <a:pt x="679956" y="189913"/>
                    </a:lnTo>
                    <a:lnTo>
                      <a:pt x="684701" y="186354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E4C30648-F7C1-7E74-F3B5-D90206A2120F}"/>
                  </a:ext>
                </a:extLst>
              </p:cNvPr>
              <p:cNvSpPr/>
              <p:nvPr/>
            </p:nvSpPr>
            <p:spPr>
              <a:xfrm>
                <a:off x="5620307" y="5678196"/>
                <a:ext cx="696836" cy="720086"/>
              </a:xfrm>
              <a:custGeom>
                <a:avLst/>
                <a:gdLst>
                  <a:gd name="connsiteX0" fmla="*/ 232571 w 696836"/>
                  <a:gd name="connsiteY0" fmla="*/ 0 h 720086"/>
                  <a:gd name="connsiteX1" fmla="*/ 261963 w 696836"/>
                  <a:gd name="connsiteY1" fmla="*/ 9044 h 720086"/>
                  <a:gd name="connsiteX2" fmla="*/ 290223 w 696836"/>
                  <a:gd name="connsiteY2" fmla="*/ 40696 h 720086"/>
                  <a:gd name="connsiteX3" fmla="*/ 304919 w 696836"/>
                  <a:gd name="connsiteY3" fmla="*/ 26000 h 720086"/>
                  <a:gd name="connsiteX4" fmla="*/ 324137 w 696836"/>
                  <a:gd name="connsiteY4" fmla="*/ 37304 h 720086"/>
                  <a:gd name="connsiteX5" fmla="*/ 339962 w 696836"/>
                  <a:gd name="connsiteY5" fmla="*/ 83652 h 720086"/>
                  <a:gd name="connsiteX6" fmla="*/ 371615 w 696836"/>
                  <a:gd name="connsiteY6" fmla="*/ 101739 h 720086"/>
                  <a:gd name="connsiteX7" fmla="*/ 395354 w 696836"/>
                  <a:gd name="connsiteY7" fmla="*/ 75739 h 720086"/>
                  <a:gd name="connsiteX8" fmla="*/ 421354 w 696836"/>
                  <a:gd name="connsiteY8" fmla="*/ 88173 h 720086"/>
                  <a:gd name="connsiteX9" fmla="*/ 473355 w 696836"/>
                  <a:gd name="connsiteY9" fmla="*/ 98348 h 720086"/>
                  <a:gd name="connsiteX10" fmla="*/ 525354 w 696836"/>
                  <a:gd name="connsiteY10" fmla="*/ 126609 h 720086"/>
                  <a:gd name="connsiteX11" fmla="*/ 583006 w 696836"/>
                  <a:gd name="connsiteY11" fmla="*/ 192173 h 720086"/>
                  <a:gd name="connsiteX12" fmla="*/ 581876 w 696836"/>
                  <a:gd name="connsiteY12" fmla="*/ 204608 h 720086"/>
                  <a:gd name="connsiteX13" fmla="*/ 599963 w 696836"/>
                  <a:gd name="connsiteY13" fmla="*/ 223825 h 720086"/>
                  <a:gd name="connsiteX14" fmla="*/ 616920 w 696836"/>
                  <a:gd name="connsiteY14" fmla="*/ 196695 h 720086"/>
                  <a:gd name="connsiteX15" fmla="*/ 609007 w 696836"/>
                  <a:gd name="connsiteY15" fmla="*/ 159391 h 720086"/>
                  <a:gd name="connsiteX16" fmla="*/ 605616 w 696836"/>
                  <a:gd name="connsiteY16" fmla="*/ 149218 h 720086"/>
                  <a:gd name="connsiteX17" fmla="*/ 610136 w 696836"/>
                  <a:gd name="connsiteY17" fmla="*/ 134522 h 720086"/>
                  <a:gd name="connsiteX18" fmla="*/ 627094 w 696836"/>
                  <a:gd name="connsiteY18" fmla="*/ 120956 h 720086"/>
                  <a:gd name="connsiteX19" fmla="*/ 583006 w 696836"/>
                  <a:gd name="connsiteY19" fmla="*/ 90435 h 720086"/>
                  <a:gd name="connsiteX20" fmla="*/ 590920 w 696836"/>
                  <a:gd name="connsiteY20" fmla="*/ 73478 h 720086"/>
                  <a:gd name="connsiteX21" fmla="*/ 606745 w 696836"/>
                  <a:gd name="connsiteY21" fmla="*/ 75739 h 720086"/>
                  <a:gd name="connsiteX22" fmla="*/ 618050 w 696836"/>
                  <a:gd name="connsiteY22" fmla="*/ 91565 h 720086"/>
                  <a:gd name="connsiteX23" fmla="*/ 631616 w 696836"/>
                  <a:gd name="connsiteY23" fmla="*/ 93826 h 720086"/>
                  <a:gd name="connsiteX24" fmla="*/ 630485 w 696836"/>
                  <a:gd name="connsiteY24" fmla="*/ 72348 h 720086"/>
                  <a:gd name="connsiteX25" fmla="*/ 654224 w 696836"/>
                  <a:gd name="connsiteY25" fmla="*/ 61043 h 720086"/>
                  <a:gd name="connsiteX26" fmla="*/ 655354 w 696836"/>
                  <a:gd name="connsiteY26" fmla="*/ 51999 h 720086"/>
                  <a:gd name="connsiteX27" fmla="*/ 664397 w 696836"/>
                  <a:gd name="connsiteY27" fmla="*/ 42956 h 720086"/>
                  <a:gd name="connsiteX28" fmla="*/ 696836 w 696836"/>
                  <a:gd name="connsiteY28" fmla="*/ 57267 h 720086"/>
                  <a:gd name="connsiteX29" fmla="*/ 696836 w 696836"/>
                  <a:gd name="connsiteY29" fmla="*/ 507417 h 720086"/>
                  <a:gd name="connsiteX30" fmla="*/ 687007 w 696836"/>
                  <a:gd name="connsiteY30" fmla="*/ 506435 h 720086"/>
                  <a:gd name="connsiteX31" fmla="*/ 687007 w 696836"/>
                  <a:gd name="connsiteY31" fmla="*/ 495130 h 720086"/>
                  <a:gd name="connsiteX32" fmla="*/ 616920 w 696836"/>
                  <a:gd name="connsiteY32" fmla="*/ 495130 h 720086"/>
                  <a:gd name="connsiteX33" fmla="*/ 597702 w 696836"/>
                  <a:gd name="connsiteY33" fmla="*/ 477043 h 720086"/>
                  <a:gd name="connsiteX34" fmla="*/ 492571 w 696836"/>
                  <a:gd name="connsiteY34" fmla="*/ 473652 h 720086"/>
                  <a:gd name="connsiteX35" fmla="*/ 415703 w 696836"/>
                  <a:gd name="connsiteY35" fmla="*/ 497391 h 720086"/>
                  <a:gd name="connsiteX36" fmla="*/ 347875 w 696836"/>
                  <a:gd name="connsiteY36" fmla="*/ 517738 h 720086"/>
                  <a:gd name="connsiteX37" fmla="*/ 269876 w 696836"/>
                  <a:gd name="connsiteY37" fmla="*/ 560695 h 720086"/>
                  <a:gd name="connsiteX38" fmla="*/ 243877 w 696836"/>
                  <a:gd name="connsiteY38" fmla="*/ 587826 h 720086"/>
                  <a:gd name="connsiteX39" fmla="*/ 243877 w 696836"/>
                  <a:gd name="connsiteY39" fmla="*/ 630782 h 720086"/>
                  <a:gd name="connsiteX40" fmla="*/ 249528 w 696836"/>
                  <a:gd name="connsiteY40" fmla="*/ 691826 h 720086"/>
                  <a:gd name="connsiteX41" fmla="*/ 269876 w 696836"/>
                  <a:gd name="connsiteY41" fmla="*/ 717825 h 720086"/>
                  <a:gd name="connsiteX42" fmla="*/ 255180 w 696836"/>
                  <a:gd name="connsiteY42" fmla="*/ 720086 h 720086"/>
                  <a:gd name="connsiteX43" fmla="*/ 238224 w 696836"/>
                  <a:gd name="connsiteY43" fmla="*/ 706521 h 720086"/>
                  <a:gd name="connsiteX44" fmla="*/ 208832 w 696836"/>
                  <a:gd name="connsiteY44" fmla="*/ 704260 h 720086"/>
                  <a:gd name="connsiteX45" fmla="*/ 204947 w 696836"/>
                  <a:gd name="connsiteY45" fmla="*/ 705426 h 720086"/>
                  <a:gd name="connsiteX46" fmla="*/ 205441 w 696836"/>
                  <a:gd name="connsiteY46" fmla="*/ 704260 h 720086"/>
                  <a:gd name="connsiteX47" fmla="*/ 164745 w 696836"/>
                  <a:gd name="connsiteY47" fmla="*/ 704260 h 720086"/>
                  <a:gd name="connsiteX48" fmla="*/ 130832 w 696836"/>
                  <a:gd name="connsiteY48" fmla="*/ 701999 h 720086"/>
                  <a:gd name="connsiteX49" fmla="*/ 112745 w 696836"/>
                  <a:gd name="connsiteY49" fmla="*/ 661304 h 720086"/>
                  <a:gd name="connsiteX50" fmla="*/ 99181 w 696836"/>
                  <a:gd name="connsiteY50" fmla="*/ 656782 h 720086"/>
                  <a:gd name="connsiteX51" fmla="*/ 67527 w 696836"/>
                  <a:gd name="connsiteY51" fmla="*/ 625130 h 720086"/>
                  <a:gd name="connsiteX52" fmla="*/ 65267 w 696836"/>
                  <a:gd name="connsiteY52" fmla="*/ 586695 h 720086"/>
                  <a:gd name="connsiteX53" fmla="*/ 58484 w 696836"/>
                  <a:gd name="connsiteY53" fmla="*/ 559565 h 720086"/>
                  <a:gd name="connsiteX54" fmla="*/ 87876 w 696836"/>
                  <a:gd name="connsiteY54" fmla="*/ 509826 h 720086"/>
                  <a:gd name="connsiteX55" fmla="*/ 103701 w 696836"/>
                  <a:gd name="connsiteY55" fmla="*/ 466869 h 720086"/>
                  <a:gd name="connsiteX56" fmla="*/ 87876 w 696836"/>
                  <a:gd name="connsiteY56" fmla="*/ 374173 h 720086"/>
                  <a:gd name="connsiteX57" fmla="*/ 8746 w 696836"/>
                  <a:gd name="connsiteY57" fmla="*/ 367391 h 720086"/>
                  <a:gd name="connsiteX58" fmla="*/ 0 w 696836"/>
                  <a:gd name="connsiteY58" fmla="*/ 372388 h 720086"/>
                  <a:gd name="connsiteX59" fmla="*/ 12137 w 696836"/>
                  <a:gd name="connsiteY59" fmla="*/ 299565 h 720086"/>
                  <a:gd name="connsiteX60" fmla="*/ 42658 w 696836"/>
                  <a:gd name="connsiteY60" fmla="*/ 286000 h 720086"/>
                  <a:gd name="connsiteX61" fmla="*/ 83354 w 696836"/>
                  <a:gd name="connsiteY61" fmla="*/ 282608 h 720086"/>
                  <a:gd name="connsiteX62" fmla="*/ 127441 w 696836"/>
                  <a:gd name="connsiteY62" fmla="*/ 258869 h 720086"/>
                  <a:gd name="connsiteX63" fmla="*/ 154571 w 696836"/>
                  <a:gd name="connsiteY63" fmla="*/ 221565 h 720086"/>
                  <a:gd name="connsiteX64" fmla="*/ 198659 w 696836"/>
                  <a:gd name="connsiteY64" fmla="*/ 211391 h 720086"/>
                  <a:gd name="connsiteX65" fmla="*/ 212223 w 696836"/>
                  <a:gd name="connsiteY65" fmla="*/ 170695 h 720086"/>
                  <a:gd name="connsiteX66" fmla="*/ 222397 w 696836"/>
                  <a:gd name="connsiteY66" fmla="*/ 140174 h 720086"/>
                  <a:gd name="connsiteX67" fmla="*/ 232571 w 696836"/>
                  <a:gd name="connsiteY67" fmla="*/ 72348 h 720086"/>
                  <a:gd name="connsiteX68" fmla="*/ 219006 w 696836"/>
                  <a:gd name="connsiteY68" fmla="*/ 35043 h 720086"/>
                  <a:gd name="connsiteX69" fmla="*/ 232571 w 696836"/>
                  <a:gd name="connsiteY69" fmla="*/ 1130 h 720086"/>
                  <a:gd name="connsiteX70" fmla="*/ 229237 w 696836"/>
                  <a:gd name="connsiteY70" fmla="*/ 221 h 720086"/>
                  <a:gd name="connsiteX0" fmla="*/ 232571 w 1164680"/>
                  <a:gd name="connsiteY0" fmla="*/ 0 h 720086"/>
                  <a:gd name="connsiteX1" fmla="*/ 261963 w 1164680"/>
                  <a:gd name="connsiteY1" fmla="*/ 9044 h 720086"/>
                  <a:gd name="connsiteX2" fmla="*/ 290223 w 1164680"/>
                  <a:gd name="connsiteY2" fmla="*/ 40696 h 720086"/>
                  <a:gd name="connsiteX3" fmla="*/ 304919 w 1164680"/>
                  <a:gd name="connsiteY3" fmla="*/ 26000 h 720086"/>
                  <a:gd name="connsiteX4" fmla="*/ 324137 w 1164680"/>
                  <a:gd name="connsiteY4" fmla="*/ 37304 h 720086"/>
                  <a:gd name="connsiteX5" fmla="*/ 339962 w 1164680"/>
                  <a:gd name="connsiteY5" fmla="*/ 83652 h 720086"/>
                  <a:gd name="connsiteX6" fmla="*/ 371615 w 1164680"/>
                  <a:gd name="connsiteY6" fmla="*/ 101739 h 720086"/>
                  <a:gd name="connsiteX7" fmla="*/ 395354 w 1164680"/>
                  <a:gd name="connsiteY7" fmla="*/ 75739 h 720086"/>
                  <a:gd name="connsiteX8" fmla="*/ 421354 w 1164680"/>
                  <a:gd name="connsiteY8" fmla="*/ 88173 h 720086"/>
                  <a:gd name="connsiteX9" fmla="*/ 473355 w 1164680"/>
                  <a:gd name="connsiteY9" fmla="*/ 98348 h 720086"/>
                  <a:gd name="connsiteX10" fmla="*/ 525354 w 1164680"/>
                  <a:gd name="connsiteY10" fmla="*/ 126609 h 720086"/>
                  <a:gd name="connsiteX11" fmla="*/ 583006 w 1164680"/>
                  <a:gd name="connsiteY11" fmla="*/ 192173 h 720086"/>
                  <a:gd name="connsiteX12" fmla="*/ 581876 w 1164680"/>
                  <a:gd name="connsiteY12" fmla="*/ 204608 h 720086"/>
                  <a:gd name="connsiteX13" fmla="*/ 599963 w 1164680"/>
                  <a:gd name="connsiteY13" fmla="*/ 223825 h 720086"/>
                  <a:gd name="connsiteX14" fmla="*/ 616920 w 1164680"/>
                  <a:gd name="connsiteY14" fmla="*/ 196695 h 720086"/>
                  <a:gd name="connsiteX15" fmla="*/ 609007 w 1164680"/>
                  <a:gd name="connsiteY15" fmla="*/ 159391 h 720086"/>
                  <a:gd name="connsiteX16" fmla="*/ 605616 w 1164680"/>
                  <a:gd name="connsiteY16" fmla="*/ 149218 h 720086"/>
                  <a:gd name="connsiteX17" fmla="*/ 610136 w 1164680"/>
                  <a:gd name="connsiteY17" fmla="*/ 134522 h 720086"/>
                  <a:gd name="connsiteX18" fmla="*/ 627094 w 1164680"/>
                  <a:gd name="connsiteY18" fmla="*/ 120956 h 720086"/>
                  <a:gd name="connsiteX19" fmla="*/ 583006 w 1164680"/>
                  <a:gd name="connsiteY19" fmla="*/ 90435 h 720086"/>
                  <a:gd name="connsiteX20" fmla="*/ 590920 w 1164680"/>
                  <a:gd name="connsiteY20" fmla="*/ 73478 h 720086"/>
                  <a:gd name="connsiteX21" fmla="*/ 606745 w 1164680"/>
                  <a:gd name="connsiteY21" fmla="*/ 75739 h 720086"/>
                  <a:gd name="connsiteX22" fmla="*/ 618050 w 1164680"/>
                  <a:gd name="connsiteY22" fmla="*/ 91565 h 720086"/>
                  <a:gd name="connsiteX23" fmla="*/ 631616 w 1164680"/>
                  <a:gd name="connsiteY23" fmla="*/ 93826 h 720086"/>
                  <a:gd name="connsiteX24" fmla="*/ 630485 w 1164680"/>
                  <a:gd name="connsiteY24" fmla="*/ 72348 h 720086"/>
                  <a:gd name="connsiteX25" fmla="*/ 654224 w 1164680"/>
                  <a:gd name="connsiteY25" fmla="*/ 61043 h 720086"/>
                  <a:gd name="connsiteX26" fmla="*/ 655354 w 1164680"/>
                  <a:gd name="connsiteY26" fmla="*/ 51999 h 720086"/>
                  <a:gd name="connsiteX27" fmla="*/ 664397 w 1164680"/>
                  <a:gd name="connsiteY27" fmla="*/ 42956 h 720086"/>
                  <a:gd name="connsiteX28" fmla="*/ 696836 w 1164680"/>
                  <a:gd name="connsiteY28" fmla="*/ 57267 h 720086"/>
                  <a:gd name="connsiteX29" fmla="*/ 1164668 w 1164680"/>
                  <a:gd name="connsiteY29" fmla="*/ 335254 h 720086"/>
                  <a:gd name="connsiteX30" fmla="*/ 696836 w 1164680"/>
                  <a:gd name="connsiteY30" fmla="*/ 507417 h 720086"/>
                  <a:gd name="connsiteX31" fmla="*/ 687007 w 1164680"/>
                  <a:gd name="connsiteY31" fmla="*/ 506435 h 720086"/>
                  <a:gd name="connsiteX32" fmla="*/ 687007 w 1164680"/>
                  <a:gd name="connsiteY32" fmla="*/ 495130 h 720086"/>
                  <a:gd name="connsiteX33" fmla="*/ 616920 w 1164680"/>
                  <a:gd name="connsiteY33" fmla="*/ 495130 h 720086"/>
                  <a:gd name="connsiteX34" fmla="*/ 597702 w 1164680"/>
                  <a:gd name="connsiteY34" fmla="*/ 477043 h 720086"/>
                  <a:gd name="connsiteX35" fmla="*/ 492571 w 1164680"/>
                  <a:gd name="connsiteY35" fmla="*/ 473652 h 720086"/>
                  <a:gd name="connsiteX36" fmla="*/ 415703 w 1164680"/>
                  <a:gd name="connsiteY36" fmla="*/ 497391 h 720086"/>
                  <a:gd name="connsiteX37" fmla="*/ 347875 w 1164680"/>
                  <a:gd name="connsiteY37" fmla="*/ 517738 h 720086"/>
                  <a:gd name="connsiteX38" fmla="*/ 269876 w 1164680"/>
                  <a:gd name="connsiteY38" fmla="*/ 560695 h 720086"/>
                  <a:gd name="connsiteX39" fmla="*/ 243877 w 1164680"/>
                  <a:gd name="connsiteY39" fmla="*/ 587826 h 720086"/>
                  <a:gd name="connsiteX40" fmla="*/ 243877 w 1164680"/>
                  <a:gd name="connsiteY40" fmla="*/ 630782 h 720086"/>
                  <a:gd name="connsiteX41" fmla="*/ 249528 w 1164680"/>
                  <a:gd name="connsiteY41" fmla="*/ 691826 h 720086"/>
                  <a:gd name="connsiteX42" fmla="*/ 269876 w 1164680"/>
                  <a:gd name="connsiteY42" fmla="*/ 717825 h 720086"/>
                  <a:gd name="connsiteX43" fmla="*/ 255180 w 1164680"/>
                  <a:gd name="connsiteY43" fmla="*/ 720086 h 720086"/>
                  <a:gd name="connsiteX44" fmla="*/ 238224 w 1164680"/>
                  <a:gd name="connsiteY44" fmla="*/ 706521 h 720086"/>
                  <a:gd name="connsiteX45" fmla="*/ 208832 w 1164680"/>
                  <a:gd name="connsiteY45" fmla="*/ 704260 h 720086"/>
                  <a:gd name="connsiteX46" fmla="*/ 204947 w 1164680"/>
                  <a:gd name="connsiteY46" fmla="*/ 705426 h 720086"/>
                  <a:gd name="connsiteX47" fmla="*/ 205441 w 1164680"/>
                  <a:gd name="connsiteY47" fmla="*/ 704260 h 720086"/>
                  <a:gd name="connsiteX48" fmla="*/ 164745 w 1164680"/>
                  <a:gd name="connsiteY48" fmla="*/ 704260 h 720086"/>
                  <a:gd name="connsiteX49" fmla="*/ 130832 w 1164680"/>
                  <a:gd name="connsiteY49" fmla="*/ 701999 h 720086"/>
                  <a:gd name="connsiteX50" fmla="*/ 112745 w 1164680"/>
                  <a:gd name="connsiteY50" fmla="*/ 661304 h 720086"/>
                  <a:gd name="connsiteX51" fmla="*/ 99181 w 1164680"/>
                  <a:gd name="connsiteY51" fmla="*/ 656782 h 720086"/>
                  <a:gd name="connsiteX52" fmla="*/ 67527 w 1164680"/>
                  <a:gd name="connsiteY52" fmla="*/ 625130 h 720086"/>
                  <a:gd name="connsiteX53" fmla="*/ 65267 w 1164680"/>
                  <a:gd name="connsiteY53" fmla="*/ 586695 h 720086"/>
                  <a:gd name="connsiteX54" fmla="*/ 58484 w 1164680"/>
                  <a:gd name="connsiteY54" fmla="*/ 559565 h 720086"/>
                  <a:gd name="connsiteX55" fmla="*/ 87876 w 1164680"/>
                  <a:gd name="connsiteY55" fmla="*/ 509826 h 720086"/>
                  <a:gd name="connsiteX56" fmla="*/ 103701 w 1164680"/>
                  <a:gd name="connsiteY56" fmla="*/ 466869 h 720086"/>
                  <a:gd name="connsiteX57" fmla="*/ 87876 w 1164680"/>
                  <a:gd name="connsiteY57" fmla="*/ 374173 h 720086"/>
                  <a:gd name="connsiteX58" fmla="*/ 8746 w 1164680"/>
                  <a:gd name="connsiteY58" fmla="*/ 367391 h 720086"/>
                  <a:gd name="connsiteX59" fmla="*/ 0 w 1164680"/>
                  <a:gd name="connsiteY59" fmla="*/ 372388 h 720086"/>
                  <a:gd name="connsiteX60" fmla="*/ 12137 w 1164680"/>
                  <a:gd name="connsiteY60" fmla="*/ 299565 h 720086"/>
                  <a:gd name="connsiteX61" fmla="*/ 42658 w 1164680"/>
                  <a:gd name="connsiteY61" fmla="*/ 286000 h 720086"/>
                  <a:gd name="connsiteX62" fmla="*/ 83354 w 1164680"/>
                  <a:gd name="connsiteY62" fmla="*/ 282608 h 720086"/>
                  <a:gd name="connsiteX63" fmla="*/ 127441 w 1164680"/>
                  <a:gd name="connsiteY63" fmla="*/ 258869 h 720086"/>
                  <a:gd name="connsiteX64" fmla="*/ 154571 w 1164680"/>
                  <a:gd name="connsiteY64" fmla="*/ 221565 h 720086"/>
                  <a:gd name="connsiteX65" fmla="*/ 198659 w 1164680"/>
                  <a:gd name="connsiteY65" fmla="*/ 211391 h 720086"/>
                  <a:gd name="connsiteX66" fmla="*/ 212223 w 1164680"/>
                  <a:gd name="connsiteY66" fmla="*/ 170695 h 720086"/>
                  <a:gd name="connsiteX67" fmla="*/ 222397 w 1164680"/>
                  <a:gd name="connsiteY67" fmla="*/ 140174 h 720086"/>
                  <a:gd name="connsiteX68" fmla="*/ 232571 w 1164680"/>
                  <a:gd name="connsiteY68" fmla="*/ 72348 h 720086"/>
                  <a:gd name="connsiteX69" fmla="*/ 219006 w 1164680"/>
                  <a:gd name="connsiteY69" fmla="*/ 35043 h 720086"/>
                  <a:gd name="connsiteX70" fmla="*/ 232571 w 1164680"/>
                  <a:gd name="connsiteY70" fmla="*/ 1130 h 720086"/>
                  <a:gd name="connsiteX71" fmla="*/ 229237 w 1164680"/>
                  <a:gd name="connsiteY71" fmla="*/ 221 h 720086"/>
                  <a:gd name="connsiteX72" fmla="*/ 232571 w 1164680"/>
                  <a:gd name="connsiteY72" fmla="*/ 0 h 720086"/>
                  <a:gd name="connsiteX0" fmla="*/ 1164668 w 1256108"/>
                  <a:gd name="connsiteY0" fmla="*/ 335254 h 720086"/>
                  <a:gd name="connsiteX1" fmla="*/ 696836 w 1256108"/>
                  <a:gd name="connsiteY1" fmla="*/ 507417 h 720086"/>
                  <a:gd name="connsiteX2" fmla="*/ 687007 w 1256108"/>
                  <a:gd name="connsiteY2" fmla="*/ 506435 h 720086"/>
                  <a:gd name="connsiteX3" fmla="*/ 687007 w 1256108"/>
                  <a:gd name="connsiteY3" fmla="*/ 495130 h 720086"/>
                  <a:gd name="connsiteX4" fmla="*/ 616920 w 1256108"/>
                  <a:gd name="connsiteY4" fmla="*/ 495130 h 720086"/>
                  <a:gd name="connsiteX5" fmla="*/ 597702 w 1256108"/>
                  <a:gd name="connsiteY5" fmla="*/ 477043 h 720086"/>
                  <a:gd name="connsiteX6" fmla="*/ 492571 w 1256108"/>
                  <a:gd name="connsiteY6" fmla="*/ 473652 h 720086"/>
                  <a:gd name="connsiteX7" fmla="*/ 415703 w 1256108"/>
                  <a:gd name="connsiteY7" fmla="*/ 497391 h 720086"/>
                  <a:gd name="connsiteX8" fmla="*/ 347875 w 1256108"/>
                  <a:gd name="connsiteY8" fmla="*/ 517738 h 720086"/>
                  <a:gd name="connsiteX9" fmla="*/ 269876 w 1256108"/>
                  <a:gd name="connsiteY9" fmla="*/ 560695 h 720086"/>
                  <a:gd name="connsiteX10" fmla="*/ 243877 w 1256108"/>
                  <a:gd name="connsiteY10" fmla="*/ 587826 h 720086"/>
                  <a:gd name="connsiteX11" fmla="*/ 243877 w 1256108"/>
                  <a:gd name="connsiteY11" fmla="*/ 630782 h 720086"/>
                  <a:gd name="connsiteX12" fmla="*/ 249528 w 1256108"/>
                  <a:gd name="connsiteY12" fmla="*/ 691826 h 720086"/>
                  <a:gd name="connsiteX13" fmla="*/ 269876 w 1256108"/>
                  <a:gd name="connsiteY13" fmla="*/ 717825 h 720086"/>
                  <a:gd name="connsiteX14" fmla="*/ 255180 w 1256108"/>
                  <a:gd name="connsiteY14" fmla="*/ 720086 h 720086"/>
                  <a:gd name="connsiteX15" fmla="*/ 238224 w 1256108"/>
                  <a:gd name="connsiteY15" fmla="*/ 706521 h 720086"/>
                  <a:gd name="connsiteX16" fmla="*/ 208832 w 1256108"/>
                  <a:gd name="connsiteY16" fmla="*/ 704260 h 720086"/>
                  <a:gd name="connsiteX17" fmla="*/ 204947 w 1256108"/>
                  <a:gd name="connsiteY17" fmla="*/ 705426 h 720086"/>
                  <a:gd name="connsiteX18" fmla="*/ 205441 w 1256108"/>
                  <a:gd name="connsiteY18" fmla="*/ 704260 h 720086"/>
                  <a:gd name="connsiteX19" fmla="*/ 164745 w 1256108"/>
                  <a:gd name="connsiteY19" fmla="*/ 704260 h 720086"/>
                  <a:gd name="connsiteX20" fmla="*/ 130832 w 1256108"/>
                  <a:gd name="connsiteY20" fmla="*/ 701999 h 720086"/>
                  <a:gd name="connsiteX21" fmla="*/ 112745 w 1256108"/>
                  <a:gd name="connsiteY21" fmla="*/ 661304 h 720086"/>
                  <a:gd name="connsiteX22" fmla="*/ 99181 w 1256108"/>
                  <a:gd name="connsiteY22" fmla="*/ 656782 h 720086"/>
                  <a:gd name="connsiteX23" fmla="*/ 67527 w 1256108"/>
                  <a:gd name="connsiteY23" fmla="*/ 625130 h 720086"/>
                  <a:gd name="connsiteX24" fmla="*/ 65267 w 1256108"/>
                  <a:gd name="connsiteY24" fmla="*/ 586695 h 720086"/>
                  <a:gd name="connsiteX25" fmla="*/ 58484 w 1256108"/>
                  <a:gd name="connsiteY25" fmla="*/ 559565 h 720086"/>
                  <a:gd name="connsiteX26" fmla="*/ 87876 w 1256108"/>
                  <a:gd name="connsiteY26" fmla="*/ 509826 h 720086"/>
                  <a:gd name="connsiteX27" fmla="*/ 103701 w 1256108"/>
                  <a:gd name="connsiteY27" fmla="*/ 466869 h 720086"/>
                  <a:gd name="connsiteX28" fmla="*/ 87876 w 1256108"/>
                  <a:gd name="connsiteY28" fmla="*/ 374173 h 720086"/>
                  <a:gd name="connsiteX29" fmla="*/ 8746 w 1256108"/>
                  <a:gd name="connsiteY29" fmla="*/ 367391 h 720086"/>
                  <a:gd name="connsiteX30" fmla="*/ 0 w 1256108"/>
                  <a:gd name="connsiteY30" fmla="*/ 372388 h 720086"/>
                  <a:gd name="connsiteX31" fmla="*/ 12137 w 1256108"/>
                  <a:gd name="connsiteY31" fmla="*/ 299565 h 720086"/>
                  <a:gd name="connsiteX32" fmla="*/ 42658 w 1256108"/>
                  <a:gd name="connsiteY32" fmla="*/ 286000 h 720086"/>
                  <a:gd name="connsiteX33" fmla="*/ 83354 w 1256108"/>
                  <a:gd name="connsiteY33" fmla="*/ 282608 h 720086"/>
                  <a:gd name="connsiteX34" fmla="*/ 127441 w 1256108"/>
                  <a:gd name="connsiteY34" fmla="*/ 258869 h 720086"/>
                  <a:gd name="connsiteX35" fmla="*/ 154571 w 1256108"/>
                  <a:gd name="connsiteY35" fmla="*/ 221565 h 720086"/>
                  <a:gd name="connsiteX36" fmla="*/ 198659 w 1256108"/>
                  <a:gd name="connsiteY36" fmla="*/ 211391 h 720086"/>
                  <a:gd name="connsiteX37" fmla="*/ 212223 w 1256108"/>
                  <a:gd name="connsiteY37" fmla="*/ 170695 h 720086"/>
                  <a:gd name="connsiteX38" fmla="*/ 222397 w 1256108"/>
                  <a:gd name="connsiteY38" fmla="*/ 140174 h 720086"/>
                  <a:gd name="connsiteX39" fmla="*/ 232571 w 1256108"/>
                  <a:gd name="connsiteY39" fmla="*/ 72348 h 720086"/>
                  <a:gd name="connsiteX40" fmla="*/ 219006 w 1256108"/>
                  <a:gd name="connsiteY40" fmla="*/ 35043 h 720086"/>
                  <a:gd name="connsiteX41" fmla="*/ 232571 w 1256108"/>
                  <a:gd name="connsiteY41" fmla="*/ 1130 h 720086"/>
                  <a:gd name="connsiteX42" fmla="*/ 229237 w 1256108"/>
                  <a:gd name="connsiteY42" fmla="*/ 221 h 720086"/>
                  <a:gd name="connsiteX43" fmla="*/ 232571 w 1256108"/>
                  <a:gd name="connsiteY43" fmla="*/ 0 h 720086"/>
                  <a:gd name="connsiteX44" fmla="*/ 261963 w 1256108"/>
                  <a:gd name="connsiteY44" fmla="*/ 9044 h 720086"/>
                  <a:gd name="connsiteX45" fmla="*/ 290223 w 1256108"/>
                  <a:gd name="connsiteY45" fmla="*/ 40696 h 720086"/>
                  <a:gd name="connsiteX46" fmla="*/ 304919 w 1256108"/>
                  <a:gd name="connsiteY46" fmla="*/ 26000 h 720086"/>
                  <a:gd name="connsiteX47" fmla="*/ 324137 w 1256108"/>
                  <a:gd name="connsiteY47" fmla="*/ 37304 h 720086"/>
                  <a:gd name="connsiteX48" fmla="*/ 339962 w 1256108"/>
                  <a:gd name="connsiteY48" fmla="*/ 83652 h 720086"/>
                  <a:gd name="connsiteX49" fmla="*/ 371615 w 1256108"/>
                  <a:gd name="connsiteY49" fmla="*/ 101739 h 720086"/>
                  <a:gd name="connsiteX50" fmla="*/ 395354 w 1256108"/>
                  <a:gd name="connsiteY50" fmla="*/ 75739 h 720086"/>
                  <a:gd name="connsiteX51" fmla="*/ 421354 w 1256108"/>
                  <a:gd name="connsiteY51" fmla="*/ 88173 h 720086"/>
                  <a:gd name="connsiteX52" fmla="*/ 473355 w 1256108"/>
                  <a:gd name="connsiteY52" fmla="*/ 98348 h 720086"/>
                  <a:gd name="connsiteX53" fmla="*/ 525354 w 1256108"/>
                  <a:gd name="connsiteY53" fmla="*/ 126609 h 720086"/>
                  <a:gd name="connsiteX54" fmla="*/ 583006 w 1256108"/>
                  <a:gd name="connsiteY54" fmla="*/ 192173 h 720086"/>
                  <a:gd name="connsiteX55" fmla="*/ 581876 w 1256108"/>
                  <a:gd name="connsiteY55" fmla="*/ 204608 h 720086"/>
                  <a:gd name="connsiteX56" fmla="*/ 599963 w 1256108"/>
                  <a:gd name="connsiteY56" fmla="*/ 223825 h 720086"/>
                  <a:gd name="connsiteX57" fmla="*/ 616920 w 1256108"/>
                  <a:gd name="connsiteY57" fmla="*/ 196695 h 720086"/>
                  <a:gd name="connsiteX58" fmla="*/ 609007 w 1256108"/>
                  <a:gd name="connsiteY58" fmla="*/ 159391 h 720086"/>
                  <a:gd name="connsiteX59" fmla="*/ 605616 w 1256108"/>
                  <a:gd name="connsiteY59" fmla="*/ 149218 h 720086"/>
                  <a:gd name="connsiteX60" fmla="*/ 610136 w 1256108"/>
                  <a:gd name="connsiteY60" fmla="*/ 134522 h 720086"/>
                  <a:gd name="connsiteX61" fmla="*/ 627094 w 1256108"/>
                  <a:gd name="connsiteY61" fmla="*/ 120956 h 720086"/>
                  <a:gd name="connsiteX62" fmla="*/ 583006 w 1256108"/>
                  <a:gd name="connsiteY62" fmla="*/ 90435 h 720086"/>
                  <a:gd name="connsiteX63" fmla="*/ 590920 w 1256108"/>
                  <a:gd name="connsiteY63" fmla="*/ 73478 h 720086"/>
                  <a:gd name="connsiteX64" fmla="*/ 606745 w 1256108"/>
                  <a:gd name="connsiteY64" fmla="*/ 75739 h 720086"/>
                  <a:gd name="connsiteX65" fmla="*/ 618050 w 1256108"/>
                  <a:gd name="connsiteY65" fmla="*/ 91565 h 720086"/>
                  <a:gd name="connsiteX66" fmla="*/ 631616 w 1256108"/>
                  <a:gd name="connsiteY66" fmla="*/ 93826 h 720086"/>
                  <a:gd name="connsiteX67" fmla="*/ 630485 w 1256108"/>
                  <a:gd name="connsiteY67" fmla="*/ 72348 h 720086"/>
                  <a:gd name="connsiteX68" fmla="*/ 654224 w 1256108"/>
                  <a:gd name="connsiteY68" fmla="*/ 61043 h 720086"/>
                  <a:gd name="connsiteX69" fmla="*/ 655354 w 1256108"/>
                  <a:gd name="connsiteY69" fmla="*/ 51999 h 720086"/>
                  <a:gd name="connsiteX70" fmla="*/ 664397 w 1256108"/>
                  <a:gd name="connsiteY70" fmla="*/ 42956 h 720086"/>
                  <a:gd name="connsiteX71" fmla="*/ 696836 w 1256108"/>
                  <a:gd name="connsiteY71" fmla="*/ 57267 h 720086"/>
                  <a:gd name="connsiteX72" fmla="*/ 1256108 w 1256108"/>
                  <a:gd name="connsiteY72" fmla="*/ 426694 h 720086"/>
                  <a:gd name="connsiteX0" fmla="*/ 696836 w 1256108"/>
                  <a:gd name="connsiteY0" fmla="*/ 507417 h 720086"/>
                  <a:gd name="connsiteX1" fmla="*/ 687007 w 1256108"/>
                  <a:gd name="connsiteY1" fmla="*/ 506435 h 720086"/>
                  <a:gd name="connsiteX2" fmla="*/ 687007 w 1256108"/>
                  <a:gd name="connsiteY2" fmla="*/ 495130 h 720086"/>
                  <a:gd name="connsiteX3" fmla="*/ 616920 w 1256108"/>
                  <a:gd name="connsiteY3" fmla="*/ 495130 h 720086"/>
                  <a:gd name="connsiteX4" fmla="*/ 597702 w 1256108"/>
                  <a:gd name="connsiteY4" fmla="*/ 477043 h 720086"/>
                  <a:gd name="connsiteX5" fmla="*/ 492571 w 1256108"/>
                  <a:gd name="connsiteY5" fmla="*/ 473652 h 720086"/>
                  <a:gd name="connsiteX6" fmla="*/ 415703 w 1256108"/>
                  <a:gd name="connsiteY6" fmla="*/ 497391 h 720086"/>
                  <a:gd name="connsiteX7" fmla="*/ 347875 w 1256108"/>
                  <a:gd name="connsiteY7" fmla="*/ 517738 h 720086"/>
                  <a:gd name="connsiteX8" fmla="*/ 269876 w 1256108"/>
                  <a:gd name="connsiteY8" fmla="*/ 560695 h 720086"/>
                  <a:gd name="connsiteX9" fmla="*/ 243877 w 1256108"/>
                  <a:gd name="connsiteY9" fmla="*/ 587826 h 720086"/>
                  <a:gd name="connsiteX10" fmla="*/ 243877 w 1256108"/>
                  <a:gd name="connsiteY10" fmla="*/ 630782 h 720086"/>
                  <a:gd name="connsiteX11" fmla="*/ 249528 w 1256108"/>
                  <a:gd name="connsiteY11" fmla="*/ 691826 h 720086"/>
                  <a:gd name="connsiteX12" fmla="*/ 269876 w 1256108"/>
                  <a:gd name="connsiteY12" fmla="*/ 717825 h 720086"/>
                  <a:gd name="connsiteX13" fmla="*/ 255180 w 1256108"/>
                  <a:gd name="connsiteY13" fmla="*/ 720086 h 720086"/>
                  <a:gd name="connsiteX14" fmla="*/ 238224 w 1256108"/>
                  <a:gd name="connsiteY14" fmla="*/ 706521 h 720086"/>
                  <a:gd name="connsiteX15" fmla="*/ 208832 w 1256108"/>
                  <a:gd name="connsiteY15" fmla="*/ 704260 h 720086"/>
                  <a:gd name="connsiteX16" fmla="*/ 204947 w 1256108"/>
                  <a:gd name="connsiteY16" fmla="*/ 705426 h 720086"/>
                  <a:gd name="connsiteX17" fmla="*/ 205441 w 1256108"/>
                  <a:gd name="connsiteY17" fmla="*/ 704260 h 720086"/>
                  <a:gd name="connsiteX18" fmla="*/ 164745 w 1256108"/>
                  <a:gd name="connsiteY18" fmla="*/ 704260 h 720086"/>
                  <a:gd name="connsiteX19" fmla="*/ 130832 w 1256108"/>
                  <a:gd name="connsiteY19" fmla="*/ 701999 h 720086"/>
                  <a:gd name="connsiteX20" fmla="*/ 112745 w 1256108"/>
                  <a:gd name="connsiteY20" fmla="*/ 661304 h 720086"/>
                  <a:gd name="connsiteX21" fmla="*/ 99181 w 1256108"/>
                  <a:gd name="connsiteY21" fmla="*/ 656782 h 720086"/>
                  <a:gd name="connsiteX22" fmla="*/ 67527 w 1256108"/>
                  <a:gd name="connsiteY22" fmla="*/ 625130 h 720086"/>
                  <a:gd name="connsiteX23" fmla="*/ 65267 w 1256108"/>
                  <a:gd name="connsiteY23" fmla="*/ 586695 h 720086"/>
                  <a:gd name="connsiteX24" fmla="*/ 58484 w 1256108"/>
                  <a:gd name="connsiteY24" fmla="*/ 559565 h 720086"/>
                  <a:gd name="connsiteX25" fmla="*/ 87876 w 1256108"/>
                  <a:gd name="connsiteY25" fmla="*/ 509826 h 720086"/>
                  <a:gd name="connsiteX26" fmla="*/ 103701 w 1256108"/>
                  <a:gd name="connsiteY26" fmla="*/ 466869 h 720086"/>
                  <a:gd name="connsiteX27" fmla="*/ 87876 w 1256108"/>
                  <a:gd name="connsiteY27" fmla="*/ 374173 h 720086"/>
                  <a:gd name="connsiteX28" fmla="*/ 8746 w 1256108"/>
                  <a:gd name="connsiteY28" fmla="*/ 367391 h 720086"/>
                  <a:gd name="connsiteX29" fmla="*/ 0 w 1256108"/>
                  <a:gd name="connsiteY29" fmla="*/ 372388 h 720086"/>
                  <a:gd name="connsiteX30" fmla="*/ 12137 w 1256108"/>
                  <a:gd name="connsiteY30" fmla="*/ 299565 h 720086"/>
                  <a:gd name="connsiteX31" fmla="*/ 42658 w 1256108"/>
                  <a:gd name="connsiteY31" fmla="*/ 286000 h 720086"/>
                  <a:gd name="connsiteX32" fmla="*/ 83354 w 1256108"/>
                  <a:gd name="connsiteY32" fmla="*/ 282608 h 720086"/>
                  <a:gd name="connsiteX33" fmla="*/ 127441 w 1256108"/>
                  <a:gd name="connsiteY33" fmla="*/ 258869 h 720086"/>
                  <a:gd name="connsiteX34" fmla="*/ 154571 w 1256108"/>
                  <a:gd name="connsiteY34" fmla="*/ 221565 h 720086"/>
                  <a:gd name="connsiteX35" fmla="*/ 198659 w 1256108"/>
                  <a:gd name="connsiteY35" fmla="*/ 211391 h 720086"/>
                  <a:gd name="connsiteX36" fmla="*/ 212223 w 1256108"/>
                  <a:gd name="connsiteY36" fmla="*/ 170695 h 720086"/>
                  <a:gd name="connsiteX37" fmla="*/ 222397 w 1256108"/>
                  <a:gd name="connsiteY37" fmla="*/ 140174 h 720086"/>
                  <a:gd name="connsiteX38" fmla="*/ 232571 w 1256108"/>
                  <a:gd name="connsiteY38" fmla="*/ 72348 h 720086"/>
                  <a:gd name="connsiteX39" fmla="*/ 219006 w 1256108"/>
                  <a:gd name="connsiteY39" fmla="*/ 35043 h 720086"/>
                  <a:gd name="connsiteX40" fmla="*/ 232571 w 1256108"/>
                  <a:gd name="connsiteY40" fmla="*/ 1130 h 720086"/>
                  <a:gd name="connsiteX41" fmla="*/ 229237 w 1256108"/>
                  <a:gd name="connsiteY41" fmla="*/ 221 h 720086"/>
                  <a:gd name="connsiteX42" fmla="*/ 232571 w 1256108"/>
                  <a:gd name="connsiteY42" fmla="*/ 0 h 720086"/>
                  <a:gd name="connsiteX43" fmla="*/ 261963 w 1256108"/>
                  <a:gd name="connsiteY43" fmla="*/ 9044 h 720086"/>
                  <a:gd name="connsiteX44" fmla="*/ 290223 w 1256108"/>
                  <a:gd name="connsiteY44" fmla="*/ 40696 h 720086"/>
                  <a:gd name="connsiteX45" fmla="*/ 304919 w 1256108"/>
                  <a:gd name="connsiteY45" fmla="*/ 26000 h 720086"/>
                  <a:gd name="connsiteX46" fmla="*/ 324137 w 1256108"/>
                  <a:gd name="connsiteY46" fmla="*/ 37304 h 720086"/>
                  <a:gd name="connsiteX47" fmla="*/ 339962 w 1256108"/>
                  <a:gd name="connsiteY47" fmla="*/ 83652 h 720086"/>
                  <a:gd name="connsiteX48" fmla="*/ 371615 w 1256108"/>
                  <a:gd name="connsiteY48" fmla="*/ 101739 h 720086"/>
                  <a:gd name="connsiteX49" fmla="*/ 395354 w 1256108"/>
                  <a:gd name="connsiteY49" fmla="*/ 75739 h 720086"/>
                  <a:gd name="connsiteX50" fmla="*/ 421354 w 1256108"/>
                  <a:gd name="connsiteY50" fmla="*/ 88173 h 720086"/>
                  <a:gd name="connsiteX51" fmla="*/ 473355 w 1256108"/>
                  <a:gd name="connsiteY51" fmla="*/ 98348 h 720086"/>
                  <a:gd name="connsiteX52" fmla="*/ 525354 w 1256108"/>
                  <a:gd name="connsiteY52" fmla="*/ 126609 h 720086"/>
                  <a:gd name="connsiteX53" fmla="*/ 583006 w 1256108"/>
                  <a:gd name="connsiteY53" fmla="*/ 192173 h 720086"/>
                  <a:gd name="connsiteX54" fmla="*/ 581876 w 1256108"/>
                  <a:gd name="connsiteY54" fmla="*/ 204608 h 720086"/>
                  <a:gd name="connsiteX55" fmla="*/ 599963 w 1256108"/>
                  <a:gd name="connsiteY55" fmla="*/ 223825 h 720086"/>
                  <a:gd name="connsiteX56" fmla="*/ 616920 w 1256108"/>
                  <a:gd name="connsiteY56" fmla="*/ 196695 h 720086"/>
                  <a:gd name="connsiteX57" fmla="*/ 609007 w 1256108"/>
                  <a:gd name="connsiteY57" fmla="*/ 159391 h 720086"/>
                  <a:gd name="connsiteX58" fmla="*/ 605616 w 1256108"/>
                  <a:gd name="connsiteY58" fmla="*/ 149218 h 720086"/>
                  <a:gd name="connsiteX59" fmla="*/ 610136 w 1256108"/>
                  <a:gd name="connsiteY59" fmla="*/ 134522 h 720086"/>
                  <a:gd name="connsiteX60" fmla="*/ 627094 w 1256108"/>
                  <a:gd name="connsiteY60" fmla="*/ 120956 h 720086"/>
                  <a:gd name="connsiteX61" fmla="*/ 583006 w 1256108"/>
                  <a:gd name="connsiteY61" fmla="*/ 90435 h 720086"/>
                  <a:gd name="connsiteX62" fmla="*/ 590920 w 1256108"/>
                  <a:gd name="connsiteY62" fmla="*/ 73478 h 720086"/>
                  <a:gd name="connsiteX63" fmla="*/ 606745 w 1256108"/>
                  <a:gd name="connsiteY63" fmla="*/ 75739 h 720086"/>
                  <a:gd name="connsiteX64" fmla="*/ 618050 w 1256108"/>
                  <a:gd name="connsiteY64" fmla="*/ 91565 h 720086"/>
                  <a:gd name="connsiteX65" fmla="*/ 631616 w 1256108"/>
                  <a:gd name="connsiteY65" fmla="*/ 93826 h 720086"/>
                  <a:gd name="connsiteX66" fmla="*/ 630485 w 1256108"/>
                  <a:gd name="connsiteY66" fmla="*/ 72348 h 720086"/>
                  <a:gd name="connsiteX67" fmla="*/ 654224 w 1256108"/>
                  <a:gd name="connsiteY67" fmla="*/ 61043 h 720086"/>
                  <a:gd name="connsiteX68" fmla="*/ 655354 w 1256108"/>
                  <a:gd name="connsiteY68" fmla="*/ 51999 h 720086"/>
                  <a:gd name="connsiteX69" fmla="*/ 664397 w 1256108"/>
                  <a:gd name="connsiteY69" fmla="*/ 42956 h 720086"/>
                  <a:gd name="connsiteX70" fmla="*/ 696836 w 1256108"/>
                  <a:gd name="connsiteY70" fmla="*/ 57267 h 720086"/>
                  <a:gd name="connsiteX71" fmla="*/ 1256108 w 1256108"/>
                  <a:gd name="connsiteY71" fmla="*/ 426694 h 720086"/>
                  <a:gd name="connsiteX0" fmla="*/ 696836 w 696836"/>
                  <a:gd name="connsiteY0" fmla="*/ 507417 h 720086"/>
                  <a:gd name="connsiteX1" fmla="*/ 687007 w 696836"/>
                  <a:gd name="connsiteY1" fmla="*/ 506435 h 720086"/>
                  <a:gd name="connsiteX2" fmla="*/ 687007 w 696836"/>
                  <a:gd name="connsiteY2" fmla="*/ 495130 h 720086"/>
                  <a:gd name="connsiteX3" fmla="*/ 616920 w 696836"/>
                  <a:gd name="connsiteY3" fmla="*/ 495130 h 720086"/>
                  <a:gd name="connsiteX4" fmla="*/ 597702 w 696836"/>
                  <a:gd name="connsiteY4" fmla="*/ 477043 h 720086"/>
                  <a:gd name="connsiteX5" fmla="*/ 492571 w 696836"/>
                  <a:gd name="connsiteY5" fmla="*/ 473652 h 720086"/>
                  <a:gd name="connsiteX6" fmla="*/ 415703 w 696836"/>
                  <a:gd name="connsiteY6" fmla="*/ 497391 h 720086"/>
                  <a:gd name="connsiteX7" fmla="*/ 347875 w 696836"/>
                  <a:gd name="connsiteY7" fmla="*/ 517738 h 720086"/>
                  <a:gd name="connsiteX8" fmla="*/ 269876 w 696836"/>
                  <a:gd name="connsiteY8" fmla="*/ 560695 h 720086"/>
                  <a:gd name="connsiteX9" fmla="*/ 243877 w 696836"/>
                  <a:gd name="connsiteY9" fmla="*/ 587826 h 720086"/>
                  <a:gd name="connsiteX10" fmla="*/ 243877 w 696836"/>
                  <a:gd name="connsiteY10" fmla="*/ 630782 h 720086"/>
                  <a:gd name="connsiteX11" fmla="*/ 249528 w 696836"/>
                  <a:gd name="connsiteY11" fmla="*/ 691826 h 720086"/>
                  <a:gd name="connsiteX12" fmla="*/ 269876 w 696836"/>
                  <a:gd name="connsiteY12" fmla="*/ 717825 h 720086"/>
                  <a:gd name="connsiteX13" fmla="*/ 255180 w 696836"/>
                  <a:gd name="connsiteY13" fmla="*/ 720086 h 720086"/>
                  <a:gd name="connsiteX14" fmla="*/ 238224 w 696836"/>
                  <a:gd name="connsiteY14" fmla="*/ 706521 h 720086"/>
                  <a:gd name="connsiteX15" fmla="*/ 208832 w 696836"/>
                  <a:gd name="connsiteY15" fmla="*/ 704260 h 720086"/>
                  <a:gd name="connsiteX16" fmla="*/ 204947 w 696836"/>
                  <a:gd name="connsiteY16" fmla="*/ 705426 h 720086"/>
                  <a:gd name="connsiteX17" fmla="*/ 205441 w 696836"/>
                  <a:gd name="connsiteY17" fmla="*/ 704260 h 720086"/>
                  <a:gd name="connsiteX18" fmla="*/ 164745 w 696836"/>
                  <a:gd name="connsiteY18" fmla="*/ 704260 h 720086"/>
                  <a:gd name="connsiteX19" fmla="*/ 130832 w 696836"/>
                  <a:gd name="connsiteY19" fmla="*/ 701999 h 720086"/>
                  <a:gd name="connsiteX20" fmla="*/ 112745 w 696836"/>
                  <a:gd name="connsiteY20" fmla="*/ 661304 h 720086"/>
                  <a:gd name="connsiteX21" fmla="*/ 99181 w 696836"/>
                  <a:gd name="connsiteY21" fmla="*/ 656782 h 720086"/>
                  <a:gd name="connsiteX22" fmla="*/ 67527 w 696836"/>
                  <a:gd name="connsiteY22" fmla="*/ 625130 h 720086"/>
                  <a:gd name="connsiteX23" fmla="*/ 65267 w 696836"/>
                  <a:gd name="connsiteY23" fmla="*/ 586695 h 720086"/>
                  <a:gd name="connsiteX24" fmla="*/ 58484 w 696836"/>
                  <a:gd name="connsiteY24" fmla="*/ 559565 h 720086"/>
                  <a:gd name="connsiteX25" fmla="*/ 87876 w 696836"/>
                  <a:gd name="connsiteY25" fmla="*/ 509826 h 720086"/>
                  <a:gd name="connsiteX26" fmla="*/ 103701 w 696836"/>
                  <a:gd name="connsiteY26" fmla="*/ 466869 h 720086"/>
                  <a:gd name="connsiteX27" fmla="*/ 87876 w 696836"/>
                  <a:gd name="connsiteY27" fmla="*/ 374173 h 720086"/>
                  <a:gd name="connsiteX28" fmla="*/ 8746 w 696836"/>
                  <a:gd name="connsiteY28" fmla="*/ 367391 h 720086"/>
                  <a:gd name="connsiteX29" fmla="*/ 0 w 696836"/>
                  <a:gd name="connsiteY29" fmla="*/ 372388 h 720086"/>
                  <a:gd name="connsiteX30" fmla="*/ 12137 w 696836"/>
                  <a:gd name="connsiteY30" fmla="*/ 299565 h 720086"/>
                  <a:gd name="connsiteX31" fmla="*/ 42658 w 696836"/>
                  <a:gd name="connsiteY31" fmla="*/ 286000 h 720086"/>
                  <a:gd name="connsiteX32" fmla="*/ 83354 w 696836"/>
                  <a:gd name="connsiteY32" fmla="*/ 282608 h 720086"/>
                  <a:gd name="connsiteX33" fmla="*/ 127441 w 696836"/>
                  <a:gd name="connsiteY33" fmla="*/ 258869 h 720086"/>
                  <a:gd name="connsiteX34" fmla="*/ 154571 w 696836"/>
                  <a:gd name="connsiteY34" fmla="*/ 221565 h 720086"/>
                  <a:gd name="connsiteX35" fmla="*/ 198659 w 696836"/>
                  <a:gd name="connsiteY35" fmla="*/ 211391 h 720086"/>
                  <a:gd name="connsiteX36" fmla="*/ 212223 w 696836"/>
                  <a:gd name="connsiteY36" fmla="*/ 170695 h 720086"/>
                  <a:gd name="connsiteX37" fmla="*/ 222397 w 696836"/>
                  <a:gd name="connsiteY37" fmla="*/ 140174 h 720086"/>
                  <a:gd name="connsiteX38" fmla="*/ 232571 w 696836"/>
                  <a:gd name="connsiteY38" fmla="*/ 72348 h 720086"/>
                  <a:gd name="connsiteX39" fmla="*/ 219006 w 696836"/>
                  <a:gd name="connsiteY39" fmla="*/ 35043 h 720086"/>
                  <a:gd name="connsiteX40" fmla="*/ 232571 w 696836"/>
                  <a:gd name="connsiteY40" fmla="*/ 1130 h 720086"/>
                  <a:gd name="connsiteX41" fmla="*/ 229237 w 696836"/>
                  <a:gd name="connsiteY41" fmla="*/ 221 h 720086"/>
                  <a:gd name="connsiteX42" fmla="*/ 232571 w 696836"/>
                  <a:gd name="connsiteY42" fmla="*/ 0 h 720086"/>
                  <a:gd name="connsiteX43" fmla="*/ 261963 w 696836"/>
                  <a:gd name="connsiteY43" fmla="*/ 9044 h 720086"/>
                  <a:gd name="connsiteX44" fmla="*/ 290223 w 696836"/>
                  <a:gd name="connsiteY44" fmla="*/ 40696 h 720086"/>
                  <a:gd name="connsiteX45" fmla="*/ 304919 w 696836"/>
                  <a:gd name="connsiteY45" fmla="*/ 26000 h 720086"/>
                  <a:gd name="connsiteX46" fmla="*/ 324137 w 696836"/>
                  <a:gd name="connsiteY46" fmla="*/ 37304 h 720086"/>
                  <a:gd name="connsiteX47" fmla="*/ 339962 w 696836"/>
                  <a:gd name="connsiteY47" fmla="*/ 83652 h 720086"/>
                  <a:gd name="connsiteX48" fmla="*/ 371615 w 696836"/>
                  <a:gd name="connsiteY48" fmla="*/ 101739 h 720086"/>
                  <a:gd name="connsiteX49" fmla="*/ 395354 w 696836"/>
                  <a:gd name="connsiteY49" fmla="*/ 75739 h 720086"/>
                  <a:gd name="connsiteX50" fmla="*/ 421354 w 696836"/>
                  <a:gd name="connsiteY50" fmla="*/ 88173 h 720086"/>
                  <a:gd name="connsiteX51" fmla="*/ 473355 w 696836"/>
                  <a:gd name="connsiteY51" fmla="*/ 98348 h 720086"/>
                  <a:gd name="connsiteX52" fmla="*/ 525354 w 696836"/>
                  <a:gd name="connsiteY52" fmla="*/ 126609 h 720086"/>
                  <a:gd name="connsiteX53" fmla="*/ 583006 w 696836"/>
                  <a:gd name="connsiteY53" fmla="*/ 192173 h 720086"/>
                  <a:gd name="connsiteX54" fmla="*/ 581876 w 696836"/>
                  <a:gd name="connsiteY54" fmla="*/ 204608 h 720086"/>
                  <a:gd name="connsiteX55" fmla="*/ 599963 w 696836"/>
                  <a:gd name="connsiteY55" fmla="*/ 223825 h 720086"/>
                  <a:gd name="connsiteX56" fmla="*/ 616920 w 696836"/>
                  <a:gd name="connsiteY56" fmla="*/ 196695 h 720086"/>
                  <a:gd name="connsiteX57" fmla="*/ 609007 w 696836"/>
                  <a:gd name="connsiteY57" fmla="*/ 159391 h 720086"/>
                  <a:gd name="connsiteX58" fmla="*/ 605616 w 696836"/>
                  <a:gd name="connsiteY58" fmla="*/ 149218 h 720086"/>
                  <a:gd name="connsiteX59" fmla="*/ 610136 w 696836"/>
                  <a:gd name="connsiteY59" fmla="*/ 134522 h 720086"/>
                  <a:gd name="connsiteX60" fmla="*/ 627094 w 696836"/>
                  <a:gd name="connsiteY60" fmla="*/ 120956 h 720086"/>
                  <a:gd name="connsiteX61" fmla="*/ 583006 w 696836"/>
                  <a:gd name="connsiteY61" fmla="*/ 90435 h 720086"/>
                  <a:gd name="connsiteX62" fmla="*/ 590920 w 696836"/>
                  <a:gd name="connsiteY62" fmla="*/ 73478 h 720086"/>
                  <a:gd name="connsiteX63" fmla="*/ 606745 w 696836"/>
                  <a:gd name="connsiteY63" fmla="*/ 75739 h 720086"/>
                  <a:gd name="connsiteX64" fmla="*/ 618050 w 696836"/>
                  <a:gd name="connsiteY64" fmla="*/ 91565 h 720086"/>
                  <a:gd name="connsiteX65" fmla="*/ 631616 w 696836"/>
                  <a:gd name="connsiteY65" fmla="*/ 93826 h 720086"/>
                  <a:gd name="connsiteX66" fmla="*/ 630485 w 696836"/>
                  <a:gd name="connsiteY66" fmla="*/ 72348 h 720086"/>
                  <a:gd name="connsiteX67" fmla="*/ 654224 w 696836"/>
                  <a:gd name="connsiteY67" fmla="*/ 61043 h 720086"/>
                  <a:gd name="connsiteX68" fmla="*/ 655354 w 696836"/>
                  <a:gd name="connsiteY68" fmla="*/ 51999 h 720086"/>
                  <a:gd name="connsiteX69" fmla="*/ 664397 w 696836"/>
                  <a:gd name="connsiteY69" fmla="*/ 42956 h 720086"/>
                  <a:gd name="connsiteX70" fmla="*/ 696836 w 696836"/>
                  <a:gd name="connsiteY70" fmla="*/ 57267 h 720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696836" h="720086">
                    <a:moveTo>
                      <a:pt x="696836" y="507417"/>
                    </a:moveTo>
                    <a:lnTo>
                      <a:pt x="687007" y="506435"/>
                    </a:lnTo>
                    <a:lnTo>
                      <a:pt x="687007" y="495130"/>
                    </a:lnTo>
                    <a:lnTo>
                      <a:pt x="616920" y="495130"/>
                    </a:lnTo>
                    <a:lnTo>
                      <a:pt x="597702" y="477043"/>
                    </a:lnTo>
                    <a:lnTo>
                      <a:pt x="492571" y="473652"/>
                    </a:lnTo>
                    <a:lnTo>
                      <a:pt x="415703" y="497391"/>
                    </a:lnTo>
                    <a:lnTo>
                      <a:pt x="347875" y="517738"/>
                    </a:lnTo>
                    <a:lnTo>
                      <a:pt x="269876" y="560695"/>
                    </a:lnTo>
                    <a:lnTo>
                      <a:pt x="243877" y="587826"/>
                    </a:lnTo>
                    <a:lnTo>
                      <a:pt x="243877" y="630782"/>
                    </a:lnTo>
                    <a:lnTo>
                      <a:pt x="249528" y="691826"/>
                    </a:lnTo>
                    <a:lnTo>
                      <a:pt x="269876" y="717825"/>
                    </a:lnTo>
                    <a:lnTo>
                      <a:pt x="255180" y="720086"/>
                    </a:lnTo>
                    <a:lnTo>
                      <a:pt x="238224" y="706521"/>
                    </a:lnTo>
                    <a:lnTo>
                      <a:pt x="208832" y="704260"/>
                    </a:lnTo>
                    <a:lnTo>
                      <a:pt x="204947" y="705426"/>
                    </a:lnTo>
                    <a:lnTo>
                      <a:pt x="205441" y="704260"/>
                    </a:lnTo>
                    <a:lnTo>
                      <a:pt x="164745" y="704260"/>
                    </a:lnTo>
                    <a:lnTo>
                      <a:pt x="130832" y="701999"/>
                    </a:lnTo>
                    <a:lnTo>
                      <a:pt x="112745" y="661304"/>
                    </a:lnTo>
                    <a:lnTo>
                      <a:pt x="99181" y="656782"/>
                    </a:lnTo>
                    <a:lnTo>
                      <a:pt x="67527" y="625130"/>
                    </a:lnTo>
                    <a:lnTo>
                      <a:pt x="65267" y="586695"/>
                    </a:lnTo>
                    <a:lnTo>
                      <a:pt x="58484" y="559565"/>
                    </a:lnTo>
                    <a:lnTo>
                      <a:pt x="87876" y="509826"/>
                    </a:lnTo>
                    <a:lnTo>
                      <a:pt x="103701" y="466869"/>
                    </a:lnTo>
                    <a:lnTo>
                      <a:pt x="87876" y="374173"/>
                    </a:lnTo>
                    <a:lnTo>
                      <a:pt x="8746" y="367391"/>
                    </a:lnTo>
                    <a:lnTo>
                      <a:pt x="0" y="372388"/>
                    </a:lnTo>
                    <a:lnTo>
                      <a:pt x="12137" y="299565"/>
                    </a:lnTo>
                    <a:lnTo>
                      <a:pt x="42658" y="286000"/>
                    </a:lnTo>
                    <a:lnTo>
                      <a:pt x="83354" y="282608"/>
                    </a:lnTo>
                    <a:lnTo>
                      <a:pt x="127441" y="258869"/>
                    </a:lnTo>
                    <a:lnTo>
                      <a:pt x="154571" y="221565"/>
                    </a:lnTo>
                    <a:lnTo>
                      <a:pt x="198659" y="211391"/>
                    </a:lnTo>
                    <a:lnTo>
                      <a:pt x="212223" y="170695"/>
                    </a:lnTo>
                    <a:lnTo>
                      <a:pt x="222397" y="140174"/>
                    </a:lnTo>
                    <a:lnTo>
                      <a:pt x="232571" y="72348"/>
                    </a:lnTo>
                    <a:lnTo>
                      <a:pt x="219006" y="35043"/>
                    </a:lnTo>
                    <a:lnTo>
                      <a:pt x="232571" y="1130"/>
                    </a:lnTo>
                    <a:lnTo>
                      <a:pt x="229237" y="221"/>
                    </a:lnTo>
                    <a:lnTo>
                      <a:pt x="232571" y="0"/>
                    </a:lnTo>
                    <a:lnTo>
                      <a:pt x="261963" y="9044"/>
                    </a:lnTo>
                    <a:lnTo>
                      <a:pt x="290223" y="40696"/>
                    </a:lnTo>
                    <a:lnTo>
                      <a:pt x="304919" y="26000"/>
                    </a:lnTo>
                    <a:lnTo>
                      <a:pt x="324137" y="37304"/>
                    </a:lnTo>
                    <a:lnTo>
                      <a:pt x="339962" y="83652"/>
                    </a:lnTo>
                    <a:lnTo>
                      <a:pt x="371615" y="101739"/>
                    </a:lnTo>
                    <a:lnTo>
                      <a:pt x="395354" y="75739"/>
                    </a:lnTo>
                    <a:lnTo>
                      <a:pt x="421354" y="88173"/>
                    </a:lnTo>
                    <a:lnTo>
                      <a:pt x="473355" y="98348"/>
                    </a:lnTo>
                    <a:lnTo>
                      <a:pt x="525354" y="126609"/>
                    </a:lnTo>
                    <a:lnTo>
                      <a:pt x="583006" y="192173"/>
                    </a:lnTo>
                    <a:lnTo>
                      <a:pt x="581876" y="204608"/>
                    </a:lnTo>
                    <a:lnTo>
                      <a:pt x="599963" y="223825"/>
                    </a:lnTo>
                    <a:lnTo>
                      <a:pt x="616920" y="196695"/>
                    </a:lnTo>
                    <a:lnTo>
                      <a:pt x="609007" y="159391"/>
                    </a:lnTo>
                    <a:lnTo>
                      <a:pt x="605616" y="149218"/>
                    </a:lnTo>
                    <a:lnTo>
                      <a:pt x="610136" y="134522"/>
                    </a:lnTo>
                    <a:lnTo>
                      <a:pt x="627094" y="120956"/>
                    </a:lnTo>
                    <a:lnTo>
                      <a:pt x="583006" y="90435"/>
                    </a:lnTo>
                    <a:lnTo>
                      <a:pt x="590920" y="73478"/>
                    </a:lnTo>
                    <a:lnTo>
                      <a:pt x="606745" y="75739"/>
                    </a:lnTo>
                    <a:lnTo>
                      <a:pt x="618050" y="91565"/>
                    </a:lnTo>
                    <a:lnTo>
                      <a:pt x="631616" y="93826"/>
                    </a:lnTo>
                    <a:lnTo>
                      <a:pt x="630485" y="72348"/>
                    </a:lnTo>
                    <a:lnTo>
                      <a:pt x="654224" y="61043"/>
                    </a:lnTo>
                    <a:lnTo>
                      <a:pt x="655354" y="51999"/>
                    </a:lnTo>
                    <a:lnTo>
                      <a:pt x="664397" y="42956"/>
                    </a:lnTo>
                    <a:lnTo>
                      <a:pt x="696836" y="57267"/>
                    </a:lnTo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4" name="フリーフォーム: 図形 433">
                <a:extLst>
                  <a:ext uri="{FF2B5EF4-FFF2-40B4-BE49-F238E27FC236}">
                    <a16:creationId xmlns:a16="http://schemas.microsoft.com/office/drawing/2014/main" id="{27862F4B-E1B4-180A-4145-25BFC1EB9DC7}"/>
                  </a:ext>
                </a:extLst>
              </p:cNvPr>
              <p:cNvSpPr/>
              <p:nvPr/>
            </p:nvSpPr>
            <p:spPr>
              <a:xfrm>
                <a:off x="5217847" y="6396020"/>
                <a:ext cx="314188" cy="51856"/>
              </a:xfrm>
              <a:custGeom>
                <a:avLst/>
                <a:gdLst>
                  <a:gd name="connsiteX0" fmla="*/ 280399 w 560798"/>
                  <a:gd name="connsiteY0" fmla="*/ 0 h 271453"/>
                  <a:gd name="connsiteX1" fmla="*/ 560798 w 560798"/>
                  <a:gd name="connsiteY1" fmla="*/ 271453 h 271453"/>
                  <a:gd name="connsiteX2" fmla="*/ 437053 w 560798"/>
                  <a:gd name="connsiteY2" fmla="*/ 271453 h 271453"/>
                  <a:gd name="connsiteX3" fmla="*/ 407795 w 560798"/>
                  <a:gd name="connsiteY3" fmla="*/ 239944 h 271453"/>
                  <a:gd name="connsiteX4" fmla="*/ 351274 w 560798"/>
                  <a:gd name="connsiteY4" fmla="*/ 226379 h 271453"/>
                  <a:gd name="connsiteX5" fmla="*/ 272142 w 560798"/>
                  <a:gd name="connsiteY5" fmla="*/ 219597 h 271453"/>
                  <a:gd name="connsiteX6" fmla="*/ 242752 w 560798"/>
                  <a:gd name="connsiteY6" fmla="*/ 242205 h 271453"/>
                  <a:gd name="connsiteX7" fmla="*/ 204316 w 560798"/>
                  <a:gd name="connsiteY7" fmla="*/ 253510 h 271453"/>
                  <a:gd name="connsiteX8" fmla="*/ 125187 w 560798"/>
                  <a:gd name="connsiteY8" fmla="*/ 262553 h 271453"/>
                  <a:gd name="connsiteX9" fmla="*/ 122865 w 560798"/>
                  <a:gd name="connsiteY9" fmla="*/ 271453 h 271453"/>
                  <a:gd name="connsiteX10" fmla="*/ 0 w 560798"/>
                  <a:gd name="connsiteY10" fmla="*/ 271453 h 271453"/>
                  <a:gd name="connsiteX0" fmla="*/ 280399 w 560798"/>
                  <a:gd name="connsiteY0" fmla="*/ 0 h 271453"/>
                  <a:gd name="connsiteX1" fmla="*/ 560798 w 560798"/>
                  <a:gd name="connsiteY1" fmla="*/ 271453 h 271453"/>
                  <a:gd name="connsiteX2" fmla="*/ 437053 w 560798"/>
                  <a:gd name="connsiteY2" fmla="*/ 271453 h 271453"/>
                  <a:gd name="connsiteX3" fmla="*/ 407795 w 560798"/>
                  <a:gd name="connsiteY3" fmla="*/ 239944 h 271453"/>
                  <a:gd name="connsiteX4" fmla="*/ 351274 w 560798"/>
                  <a:gd name="connsiteY4" fmla="*/ 226379 h 271453"/>
                  <a:gd name="connsiteX5" fmla="*/ 272142 w 560798"/>
                  <a:gd name="connsiteY5" fmla="*/ 219597 h 271453"/>
                  <a:gd name="connsiteX6" fmla="*/ 242752 w 560798"/>
                  <a:gd name="connsiteY6" fmla="*/ 242205 h 271453"/>
                  <a:gd name="connsiteX7" fmla="*/ 204316 w 560798"/>
                  <a:gd name="connsiteY7" fmla="*/ 253510 h 271453"/>
                  <a:gd name="connsiteX8" fmla="*/ 125187 w 560798"/>
                  <a:gd name="connsiteY8" fmla="*/ 262553 h 271453"/>
                  <a:gd name="connsiteX9" fmla="*/ 122865 w 560798"/>
                  <a:gd name="connsiteY9" fmla="*/ 271453 h 271453"/>
                  <a:gd name="connsiteX10" fmla="*/ 0 w 560798"/>
                  <a:gd name="connsiteY10" fmla="*/ 271453 h 271453"/>
                  <a:gd name="connsiteX11" fmla="*/ 371839 w 560798"/>
                  <a:gd name="connsiteY11" fmla="*/ 91440 h 271453"/>
                  <a:gd name="connsiteX0" fmla="*/ 560798 w 560798"/>
                  <a:gd name="connsiteY0" fmla="*/ 180013 h 180013"/>
                  <a:gd name="connsiteX1" fmla="*/ 437053 w 560798"/>
                  <a:gd name="connsiteY1" fmla="*/ 180013 h 180013"/>
                  <a:gd name="connsiteX2" fmla="*/ 407795 w 560798"/>
                  <a:gd name="connsiteY2" fmla="*/ 148504 h 180013"/>
                  <a:gd name="connsiteX3" fmla="*/ 351274 w 560798"/>
                  <a:gd name="connsiteY3" fmla="*/ 134939 h 180013"/>
                  <a:gd name="connsiteX4" fmla="*/ 272142 w 560798"/>
                  <a:gd name="connsiteY4" fmla="*/ 128157 h 180013"/>
                  <a:gd name="connsiteX5" fmla="*/ 242752 w 560798"/>
                  <a:gd name="connsiteY5" fmla="*/ 150765 h 180013"/>
                  <a:gd name="connsiteX6" fmla="*/ 204316 w 560798"/>
                  <a:gd name="connsiteY6" fmla="*/ 162070 h 180013"/>
                  <a:gd name="connsiteX7" fmla="*/ 125187 w 560798"/>
                  <a:gd name="connsiteY7" fmla="*/ 171113 h 180013"/>
                  <a:gd name="connsiteX8" fmla="*/ 122865 w 560798"/>
                  <a:gd name="connsiteY8" fmla="*/ 180013 h 180013"/>
                  <a:gd name="connsiteX9" fmla="*/ 0 w 560798"/>
                  <a:gd name="connsiteY9" fmla="*/ 180013 h 180013"/>
                  <a:gd name="connsiteX10" fmla="*/ 371839 w 560798"/>
                  <a:gd name="connsiteY10" fmla="*/ 0 h 180013"/>
                  <a:gd name="connsiteX0" fmla="*/ 560798 w 560798"/>
                  <a:gd name="connsiteY0" fmla="*/ 51856 h 51856"/>
                  <a:gd name="connsiteX1" fmla="*/ 437053 w 560798"/>
                  <a:gd name="connsiteY1" fmla="*/ 51856 h 51856"/>
                  <a:gd name="connsiteX2" fmla="*/ 407795 w 560798"/>
                  <a:gd name="connsiteY2" fmla="*/ 20347 h 51856"/>
                  <a:gd name="connsiteX3" fmla="*/ 351274 w 560798"/>
                  <a:gd name="connsiteY3" fmla="*/ 6782 h 51856"/>
                  <a:gd name="connsiteX4" fmla="*/ 272142 w 560798"/>
                  <a:gd name="connsiteY4" fmla="*/ 0 h 51856"/>
                  <a:gd name="connsiteX5" fmla="*/ 242752 w 560798"/>
                  <a:gd name="connsiteY5" fmla="*/ 22608 h 51856"/>
                  <a:gd name="connsiteX6" fmla="*/ 204316 w 560798"/>
                  <a:gd name="connsiteY6" fmla="*/ 33913 h 51856"/>
                  <a:gd name="connsiteX7" fmla="*/ 125187 w 560798"/>
                  <a:gd name="connsiteY7" fmla="*/ 42956 h 51856"/>
                  <a:gd name="connsiteX8" fmla="*/ 122865 w 560798"/>
                  <a:gd name="connsiteY8" fmla="*/ 51856 h 51856"/>
                  <a:gd name="connsiteX9" fmla="*/ 0 w 560798"/>
                  <a:gd name="connsiteY9" fmla="*/ 51856 h 51856"/>
                  <a:gd name="connsiteX0" fmla="*/ 437053 w 437053"/>
                  <a:gd name="connsiteY0" fmla="*/ 51856 h 51856"/>
                  <a:gd name="connsiteX1" fmla="*/ 407795 w 437053"/>
                  <a:gd name="connsiteY1" fmla="*/ 20347 h 51856"/>
                  <a:gd name="connsiteX2" fmla="*/ 351274 w 437053"/>
                  <a:gd name="connsiteY2" fmla="*/ 6782 h 51856"/>
                  <a:gd name="connsiteX3" fmla="*/ 272142 w 437053"/>
                  <a:gd name="connsiteY3" fmla="*/ 0 h 51856"/>
                  <a:gd name="connsiteX4" fmla="*/ 242752 w 437053"/>
                  <a:gd name="connsiteY4" fmla="*/ 22608 h 51856"/>
                  <a:gd name="connsiteX5" fmla="*/ 204316 w 437053"/>
                  <a:gd name="connsiteY5" fmla="*/ 33913 h 51856"/>
                  <a:gd name="connsiteX6" fmla="*/ 125187 w 437053"/>
                  <a:gd name="connsiteY6" fmla="*/ 42956 h 51856"/>
                  <a:gd name="connsiteX7" fmla="*/ 122865 w 437053"/>
                  <a:gd name="connsiteY7" fmla="*/ 51856 h 51856"/>
                  <a:gd name="connsiteX8" fmla="*/ 0 w 437053"/>
                  <a:gd name="connsiteY8" fmla="*/ 51856 h 51856"/>
                  <a:gd name="connsiteX0" fmla="*/ 314188 w 314188"/>
                  <a:gd name="connsiteY0" fmla="*/ 51856 h 51856"/>
                  <a:gd name="connsiteX1" fmla="*/ 284930 w 314188"/>
                  <a:gd name="connsiteY1" fmla="*/ 20347 h 51856"/>
                  <a:gd name="connsiteX2" fmla="*/ 228409 w 314188"/>
                  <a:gd name="connsiteY2" fmla="*/ 6782 h 51856"/>
                  <a:gd name="connsiteX3" fmla="*/ 149277 w 314188"/>
                  <a:gd name="connsiteY3" fmla="*/ 0 h 51856"/>
                  <a:gd name="connsiteX4" fmla="*/ 119887 w 314188"/>
                  <a:gd name="connsiteY4" fmla="*/ 22608 h 51856"/>
                  <a:gd name="connsiteX5" fmla="*/ 81451 w 314188"/>
                  <a:gd name="connsiteY5" fmla="*/ 33913 h 51856"/>
                  <a:gd name="connsiteX6" fmla="*/ 2322 w 314188"/>
                  <a:gd name="connsiteY6" fmla="*/ 42956 h 51856"/>
                  <a:gd name="connsiteX7" fmla="*/ 0 w 314188"/>
                  <a:gd name="connsiteY7" fmla="*/ 51856 h 51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4188" h="51856">
                    <a:moveTo>
                      <a:pt x="314188" y="51856"/>
                    </a:moveTo>
                    <a:lnTo>
                      <a:pt x="284930" y="20347"/>
                    </a:lnTo>
                    <a:lnTo>
                      <a:pt x="228409" y="6782"/>
                    </a:lnTo>
                    <a:lnTo>
                      <a:pt x="149277" y="0"/>
                    </a:lnTo>
                    <a:lnTo>
                      <a:pt x="119887" y="22608"/>
                    </a:lnTo>
                    <a:lnTo>
                      <a:pt x="81451" y="33913"/>
                    </a:lnTo>
                    <a:lnTo>
                      <a:pt x="2322" y="42956"/>
                    </a:lnTo>
                    <a:lnTo>
                      <a:pt x="0" y="51856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435" name="グループ化 434">
              <a:extLst>
                <a:ext uri="{FF2B5EF4-FFF2-40B4-BE49-F238E27FC236}">
                  <a16:creationId xmlns:a16="http://schemas.microsoft.com/office/drawing/2014/main" id="{371CE6DC-BD99-6D56-20D2-7A1E605D8431}"/>
                </a:ext>
              </a:extLst>
            </p:cNvPr>
            <p:cNvGrpSpPr/>
            <p:nvPr/>
          </p:nvGrpSpPr>
          <p:grpSpPr>
            <a:xfrm>
              <a:off x="6635317" y="3829133"/>
              <a:ext cx="2449547" cy="2638443"/>
              <a:chOff x="1132643" y="1699536"/>
              <a:chExt cx="1240207" cy="1335847"/>
            </a:xfrm>
          </p:grpSpPr>
          <p:sp>
            <p:nvSpPr>
              <p:cNvPr id="436" name="正方形/長方形 435">
                <a:extLst>
                  <a:ext uri="{FF2B5EF4-FFF2-40B4-BE49-F238E27FC236}">
                    <a16:creationId xmlns:a16="http://schemas.microsoft.com/office/drawing/2014/main" id="{098E8159-6E83-93C1-52CC-45B13B9A905F}"/>
                  </a:ext>
                </a:extLst>
              </p:cNvPr>
              <p:cNvSpPr/>
              <p:nvPr/>
            </p:nvSpPr>
            <p:spPr>
              <a:xfrm>
                <a:off x="2078642" y="2035183"/>
                <a:ext cx="162321" cy="93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群馬</a:t>
                </a:r>
              </a:p>
            </p:txBody>
          </p:sp>
          <p:sp>
            <p:nvSpPr>
              <p:cNvPr id="437" name="正方形/長方形 436">
                <a:extLst>
                  <a:ext uri="{FF2B5EF4-FFF2-40B4-BE49-F238E27FC236}">
                    <a16:creationId xmlns:a16="http://schemas.microsoft.com/office/drawing/2014/main" id="{10C093BF-01F8-D67C-291D-369F96DC3B80}"/>
                  </a:ext>
                </a:extLst>
              </p:cNvPr>
              <p:cNvSpPr/>
              <p:nvPr/>
            </p:nvSpPr>
            <p:spPr>
              <a:xfrm rot="374982">
                <a:off x="1546235" y="2180487"/>
                <a:ext cx="133102" cy="311655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長</a:t>
                </a:r>
                <a:endParaRPr lang="en-US" altLang="ja-JP" sz="20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20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野</a:t>
                </a:r>
              </a:p>
            </p:txBody>
          </p:sp>
          <p:sp>
            <p:nvSpPr>
              <p:cNvPr id="438" name="正方形/長方形 437">
                <a:extLst>
                  <a:ext uri="{FF2B5EF4-FFF2-40B4-BE49-F238E27FC236}">
                    <a16:creationId xmlns:a16="http://schemas.microsoft.com/office/drawing/2014/main" id="{D49437B8-8FB4-1D11-25EA-EF76DDC8C09B}"/>
                  </a:ext>
                </a:extLst>
              </p:cNvPr>
              <p:cNvSpPr/>
              <p:nvPr/>
            </p:nvSpPr>
            <p:spPr>
              <a:xfrm>
                <a:off x="2210529" y="2389027"/>
                <a:ext cx="162321" cy="93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埼玉</a:t>
                </a:r>
              </a:p>
            </p:txBody>
          </p:sp>
          <p:sp>
            <p:nvSpPr>
              <p:cNvPr id="439" name="正方形/長方形 438">
                <a:extLst>
                  <a:ext uri="{FF2B5EF4-FFF2-40B4-BE49-F238E27FC236}">
                    <a16:creationId xmlns:a16="http://schemas.microsoft.com/office/drawing/2014/main" id="{DA7B235B-62F4-A0AE-0419-289560201293}"/>
                  </a:ext>
                </a:extLst>
              </p:cNvPr>
              <p:cNvSpPr/>
              <p:nvPr/>
            </p:nvSpPr>
            <p:spPr>
              <a:xfrm>
                <a:off x="1208950" y="1954475"/>
                <a:ext cx="162321" cy="93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富山</a:t>
                </a:r>
              </a:p>
            </p:txBody>
          </p:sp>
          <p:sp>
            <p:nvSpPr>
              <p:cNvPr id="440" name="正方形/長方形 439">
                <a:extLst>
                  <a:ext uri="{FF2B5EF4-FFF2-40B4-BE49-F238E27FC236}">
                    <a16:creationId xmlns:a16="http://schemas.microsoft.com/office/drawing/2014/main" id="{7EA90FA6-7A64-888B-1B4C-0ADF70D8AEC5}"/>
                  </a:ext>
                </a:extLst>
              </p:cNvPr>
              <p:cNvSpPr/>
              <p:nvPr/>
            </p:nvSpPr>
            <p:spPr>
              <a:xfrm>
                <a:off x="1590937" y="2935898"/>
                <a:ext cx="162321" cy="93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静岡</a:t>
                </a:r>
              </a:p>
            </p:txBody>
          </p:sp>
          <p:sp>
            <p:nvSpPr>
              <p:cNvPr id="441" name="正方形/長方形 440">
                <a:extLst>
                  <a:ext uri="{FF2B5EF4-FFF2-40B4-BE49-F238E27FC236}">
                    <a16:creationId xmlns:a16="http://schemas.microsoft.com/office/drawing/2014/main" id="{963C931C-1989-DEF1-EB94-345307E89AED}"/>
                  </a:ext>
                </a:extLst>
              </p:cNvPr>
              <p:cNvSpPr/>
              <p:nvPr/>
            </p:nvSpPr>
            <p:spPr>
              <a:xfrm rot="183444">
                <a:off x="1132643" y="2259599"/>
                <a:ext cx="164514" cy="186993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squar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岐</a:t>
                </a:r>
                <a:endParaRPr lang="en-US" altLang="ja-JP" sz="1200" b="1" spc="50" dirty="0">
                  <a:ln w="11430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阜</a:t>
                </a:r>
              </a:p>
            </p:txBody>
          </p:sp>
          <p:sp>
            <p:nvSpPr>
              <p:cNvPr id="442" name="正方形/長方形 441">
                <a:extLst>
                  <a:ext uri="{FF2B5EF4-FFF2-40B4-BE49-F238E27FC236}">
                    <a16:creationId xmlns:a16="http://schemas.microsoft.com/office/drawing/2014/main" id="{0C5B2529-7A34-26A4-7A86-D1E576FB67AC}"/>
                  </a:ext>
                </a:extLst>
              </p:cNvPr>
              <p:cNvSpPr/>
              <p:nvPr/>
            </p:nvSpPr>
            <p:spPr>
              <a:xfrm>
                <a:off x="1878601" y="2620786"/>
                <a:ext cx="162321" cy="93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山梨</a:t>
                </a:r>
              </a:p>
            </p:txBody>
          </p:sp>
          <p:sp>
            <p:nvSpPr>
              <p:cNvPr id="443" name="正方形/長方形 442">
                <a:extLst>
                  <a:ext uri="{FF2B5EF4-FFF2-40B4-BE49-F238E27FC236}">
                    <a16:creationId xmlns:a16="http://schemas.microsoft.com/office/drawing/2014/main" id="{23939350-4207-90B4-EB11-866FDC71FB5A}"/>
                  </a:ext>
                </a:extLst>
              </p:cNvPr>
              <p:cNvSpPr/>
              <p:nvPr/>
            </p:nvSpPr>
            <p:spPr>
              <a:xfrm>
                <a:off x="1156054" y="2941886"/>
                <a:ext cx="162321" cy="93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愛知</a:t>
                </a:r>
              </a:p>
            </p:txBody>
          </p:sp>
          <p:sp>
            <p:nvSpPr>
              <p:cNvPr id="444" name="正方形/長方形 443">
                <a:extLst>
                  <a:ext uri="{FF2B5EF4-FFF2-40B4-BE49-F238E27FC236}">
                    <a16:creationId xmlns:a16="http://schemas.microsoft.com/office/drawing/2014/main" id="{B25F5861-0198-0C87-3478-385A1D5E6823}"/>
                  </a:ext>
                </a:extLst>
              </p:cNvPr>
              <p:cNvSpPr/>
              <p:nvPr/>
            </p:nvSpPr>
            <p:spPr>
              <a:xfrm>
                <a:off x="1615681" y="1699536"/>
                <a:ext cx="162321" cy="93497"/>
              </a:xfrm>
              <a:prstGeom prst="rect">
                <a:avLst/>
              </a:prstGeom>
              <a:noFill/>
              <a:ln w="3175">
                <a:noFill/>
              </a:ln>
            </p:spPr>
            <p:txBody>
              <a:bodyPr wrap="none" lIns="0" tIns="0" rIns="0" bIns="0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prstMaterial="matte">
                  <a:contourClr>
                    <a:schemeClr val="accent2">
                      <a:tint val="20000"/>
                    </a:schemeClr>
                  </a:contourClr>
                </a:sp3d>
              </a:bodyPr>
              <a:lstStyle>
                <a:defPPr>
                  <a:defRPr lang="ja-JP"/>
                </a:defPPr>
                <a:lvl1pPr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1pPr>
                <a:lvl2pPr marL="609600" indent="-152400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2pPr>
                <a:lvl3pPr marL="1220788" indent="-306388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3pPr>
                <a:lvl4pPr marL="1831975" indent="-460375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4pPr>
                <a:lvl5pPr marL="2443163" indent="-614363" algn="l" defTabSz="1220788" rtl="0" fontAlgn="base">
                  <a:spcBef>
                    <a:spcPct val="0"/>
                  </a:spcBef>
                  <a:spcAft>
                    <a:spcPct val="0"/>
                  </a:spcAft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sz="2400" kern="1200">
                    <a:solidFill>
                      <a:schemeClr val="tx1"/>
                    </a:solidFill>
                    <a:latin typeface="Calibri" pitchFamily="34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/>
                <a:r>
                  <a:rPr lang="ja-JP" altLang="en-US" sz="1200" b="1" spc="50" dirty="0">
                    <a:ln w="11430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新潟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37915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0F2E7C-D583-21D4-FFE3-169D7C9F31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DA4279B-A913-62C4-7D47-360A5F1D66AC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長野県のおとなり、隣接する県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071" name="グループ化 1070">
            <a:extLst>
              <a:ext uri="{FF2B5EF4-FFF2-40B4-BE49-F238E27FC236}">
                <a16:creationId xmlns:a16="http://schemas.microsoft.com/office/drawing/2014/main" id="{42734558-99A1-7C11-E87B-A02499523261}"/>
              </a:ext>
            </a:extLst>
          </p:cNvPr>
          <p:cNvGrpSpPr/>
          <p:nvPr/>
        </p:nvGrpSpPr>
        <p:grpSpPr>
          <a:xfrm>
            <a:off x="6695802" y="3913906"/>
            <a:ext cx="2458649" cy="2428303"/>
            <a:chOff x="390241" y="4056546"/>
            <a:chExt cx="2160802" cy="2134132"/>
          </a:xfrm>
        </p:grpSpPr>
        <p:grpSp>
          <p:nvGrpSpPr>
            <p:cNvPr id="1072" name="グループ化 1071">
              <a:extLst>
                <a:ext uri="{FF2B5EF4-FFF2-40B4-BE49-F238E27FC236}">
                  <a16:creationId xmlns:a16="http://schemas.microsoft.com/office/drawing/2014/main" id="{BA09D0C3-B4F5-3AB8-0185-F220A54D441D}"/>
                </a:ext>
              </a:extLst>
            </p:cNvPr>
            <p:cNvGrpSpPr/>
            <p:nvPr/>
          </p:nvGrpSpPr>
          <p:grpSpPr>
            <a:xfrm>
              <a:off x="1204261" y="5501016"/>
              <a:ext cx="525622" cy="689662"/>
              <a:chOff x="3094102" y="4699301"/>
              <a:chExt cx="851206" cy="1116857"/>
            </a:xfrm>
          </p:grpSpPr>
          <p:sp>
            <p:nvSpPr>
              <p:cNvPr id="1306" name="台形 1305">
                <a:extLst>
                  <a:ext uri="{FF2B5EF4-FFF2-40B4-BE49-F238E27FC236}">
                    <a16:creationId xmlns:a16="http://schemas.microsoft.com/office/drawing/2014/main" id="{A00030D3-BFF6-E3CA-BDF4-47FC51668331}"/>
                  </a:ext>
                </a:extLst>
              </p:cNvPr>
              <p:cNvSpPr/>
              <p:nvPr/>
            </p:nvSpPr>
            <p:spPr>
              <a:xfrm rot="15300000">
                <a:off x="3175270" y="516439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7" name="台形 1306">
                <a:extLst>
                  <a:ext uri="{FF2B5EF4-FFF2-40B4-BE49-F238E27FC236}">
                    <a16:creationId xmlns:a16="http://schemas.microsoft.com/office/drawing/2014/main" id="{D1BD5FFD-406B-AEE9-B015-BB2D5111ABF3}"/>
                  </a:ext>
                </a:extLst>
              </p:cNvPr>
              <p:cNvSpPr/>
              <p:nvPr/>
            </p:nvSpPr>
            <p:spPr>
              <a:xfrm rot="6300000" flipH="1">
                <a:off x="3813399" y="5159628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8" name="フリーフォーム: 図形 1307">
                <a:extLst>
                  <a:ext uri="{FF2B5EF4-FFF2-40B4-BE49-F238E27FC236}">
                    <a16:creationId xmlns:a16="http://schemas.microsoft.com/office/drawing/2014/main" id="{82859038-BAF3-2969-F5F0-CBE6A8D4D4CD}"/>
                  </a:ext>
                </a:extLst>
              </p:cNvPr>
              <p:cNvSpPr/>
              <p:nvPr/>
            </p:nvSpPr>
            <p:spPr>
              <a:xfrm>
                <a:off x="3164006" y="5162275"/>
                <a:ext cx="718793" cy="321468"/>
              </a:xfrm>
              <a:custGeom>
                <a:avLst/>
                <a:gdLst>
                  <a:gd name="connsiteX0" fmla="*/ 261989 w 718793"/>
                  <a:gd name="connsiteY0" fmla="*/ 0 h 321468"/>
                  <a:gd name="connsiteX1" fmla="*/ 444255 w 718793"/>
                  <a:gd name="connsiteY1" fmla="*/ 0 h 321468"/>
                  <a:gd name="connsiteX2" fmla="*/ 488486 w 718793"/>
                  <a:gd name="connsiteY2" fmla="*/ 8930 h 321468"/>
                  <a:gd name="connsiteX3" fmla="*/ 492322 w 718793"/>
                  <a:gd name="connsiteY3" fmla="*/ 11516 h 321468"/>
                  <a:gd name="connsiteX4" fmla="*/ 718793 w 718793"/>
                  <a:gd name="connsiteY4" fmla="*/ 72199 h 321468"/>
                  <a:gd name="connsiteX5" fmla="*/ 696534 w 718793"/>
                  <a:gd name="connsiteY5" fmla="*/ 155271 h 321468"/>
                  <a:gd name="connsiteX6" fmla="*/ 557888 w 718793"/>
                  <a:gd name="connsiteY6" fmla="*/ 118122 h 321468"/>
                  <a:gd name="connsiteX7" fmla="*/ 557888 w 718793"/>
                  <a:gd name="connsiteY7" fmla="*/ 321468 h 321468"/>
                  <a:gd name="connsiteX8" fmla="*/ 148356 w 718793"/>
                  <a:gd name="connsiteY8" fmla="*/ 321468 h 321468"/>
                  <a:gd name="connsiteX9" fmla="*/ 148356 w 718793"/>
                  <a:gd name="connsiteY9" fmla="*/ 121485 h 321468"/>
                  <a:gd name="connsiteX10" fmla="*/ 22259 w 718793"/>
                  <a:gd name="connsiteY10" fmla="*/ 155271 h 321468"/>
                  <a:gd name="connsiteX11" fmla="*/ 0 w 718793"/>
                  <a:gd name="connsiteY11" fmla="*/ 72199 h 321468"/>
                  <a:gd name="connsiteX12" fmla="*/ 205646 w 718793"/>
                  <a:gd name="connsiteY12" fmla="*/ 17096 h 321468"/>
                  <a:gd name="connsiteX13" fmla="*/ 217758 w 718793"/>
                  <a:gd name="connsiteY13" fmla="*/ 8930 h 321468"/>
                  <a:gd name="connsiteX14" fmla="*/ 261989 w 718793"/>
                  <a:gd name="connsiteY14" fmla="*/ 0 h 32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8793" h="321468">
                    <a:moveTo>
                      <a:pt x="261989" y="0"/>
                    </a:moveTo>
                    <a:lnTo>
                      <a:pt x="444255" y="0"/>
                    </a:lnTo>
                    <a:cubicBezTo>
                      <a:pt x="459945" y="0"/>
                      <a:pt x="474891" y="3180"/>
                      <a:pt x="488486" y="8930"/>
                    </a:cubicBezTo>
                    <a:lnTo>
                      <a:pt x="492322" y="11516"/>
                    </a:lnTo>
                    <a:lnTo>
                      <a:pt x="718793" y="72199"/>
                    </a:lnTo>
                    <a:lnTo>
                      <a:pt x="696534" y="155271"/>
                    </a:lnTo>
                    <a:lnTo>
                      <a:pt x="557888" y="118122"/>
                    </a:lnTo>
                    <a:lnTo>
                      <a:pt x="557888" y="321468"/>
                    </a:lnTo>
                    <a:lnTo>
                      <a:pt x="148356" y="321468"/>
                    </a:lnTo>
                    <a:lnTo>
                      <a:pt x="148356" y="121485"/>
                    </a:lnTo>
                    <a:lnTo>
                      <a:pt x="22259" y="155271"/>
                    </a:lnTo>
                    <a:lnTo>
                      <a:pt x="0" y="72199"/>
                    </a:lnTo>
                    <a:lnTo>
                      <a:pt x="205646" y="17096"/>
                    </a:lnTo>
                    <a:lnTo>
                      <a:pt x="217758" y="8930"/>
                    </a:lnTo>
                    <a:cubicBezTo>
                      <a:pt x="231353" y="3180"/>
                      <a:pt x="246300" y="0"/>
                      <a:pt x="2619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09" name="グループ化 1308">
                <a:extLst>
                  <a:ext uri="{FF2B5EF4-FFF2-40B4-BE49-F238E27FC236}">
                    <a16:creationId xmlns:a16="http://schemas.microsoft.com/office/drawing/2014/main" id="{BB132820-317C-030C-4184-036DFD6B89EB}"/>
                  </a:ext>
                </a:extLst>
              </p:cNvPr>
              <p:cNvGrpSpPr/>
              <p:nvPr/>
            </p:nvGrpSpPr>
            <p:grpSpPr>
              <a:xfrm>
                <a:off x="3316354" y="5470082"/>
                <a:ext cx="403225" cy="346076"/>
                <a:chOff x="5648324" y="4506716"/>
                <a:chExt cx="403225" cy="346076"/>
              </a:xfrm>
            </p:grpSpPr>
            <p:grpSp>
              <p:nvGrpSpPr>
                <p:cNvPr id="1313" name="グループ化 1312">
                  <a:extLst>
                    <a:ext uri="{FF2B5EF4-FFF2-40B4-BE49-F238E27FC236}">
                      <a16:creationId xmlns:a16="http://schemas.microsoft.com/office/drawing/2014/main" id="{F42EADA0-B806-B81B-9952-25E136EB7281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321" name="台形 1320">
                    <a:extLst>
                      <a:ext uri="{FF2B5EF4-FFF2-40B4-BE49-F238E27FC236}">
                        <a16:creationId xmlns:a16="http://schemas.microsoft.com/office/drawing/2014/main" id="{FC55E077-BC45-00BF-18C3-22A3EF8C61A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2" name="台形 1321">
                    <a:extLst>
                      <a:ext uri="{FF2B5EF4-FFF2-40B4-BE49-F238E27FC236}">
                        <a16:creationId xmlns:a16="http://schemas.microsoft.com/office/drawing/2014/main" id="{8ECEAC99-7332-A996-75FF-53153397B83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3" name="フリーフォーム: 図形 1322">
                    <a:extLst>
                      <a:ext uri="{FF2B5EF4-FFF2-40B4-BE49-F238E27FC236}">
                        <a16:creationId xmlns:a16="http://schemas.microsoft.com/office/drawing/2014/main" id="{53CB16EA-DE85-D2F6-9FEC-2729296A1DC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14" name="グループ化 1313">
                  <a:extLst>
                    <a:ext uri="{FF2B5EF4-FFF2-40B4-BE49-F238E27FC236}">
                      <a16:creationId xmlns:a16="http://schemas.microsoft.com/office/drawing/2014/main" id="{E4F9A134-BC7C-ADCF-CB4F-7656CA07127E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318" name="台形 1317">
                    <a:extLst>
                      <a:ext uri="{FF2B5EF4-FFF2-40B4-BE49-F238E27FC236}">
                        <a16:creationId xmlns:a16="http://schemas.microsoft.com/office/drawing/2014/main" id="{E99D0E89-BDA7-3D04-8F68-5AF8E4E9978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9" name="台形 1318">
                    <a:extLst>
                      <a:ext uri="{FF2B5EF4-FFF2-40B4-BE49-F238E27FC236}">
                        <a16:creationId xmlns:a16="http://schemas.microsoft.com/office/drawing/2014/main" id="{6774DB9B-2F14-B642-43BD-3DCEFF6BF9B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20" name="フリーフォーム: 図形 1319">
                    <a:extLst>
                      <a:ext uri="{FF2B5EF4-FFF2-40B4-BE49-F238E27FC236}">
                        <a16:creationId xmlns:a16="http://schemas.microsoft.com/office/drawing/2014/main" id="{6AE8E2BD-2E6F-CD64-6D11-37B1E777044E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15" name="フリーフォーム: 図形 1314">
                  <a:extLst>
                    <a:ext uri="{FF2B5EF4-FFF2-40B4-BE49-F238E27FC236}">
                      <a16:creationId xmlns:a16="http://schemas.microsoft.com/office/drawing/2014/main" id="{F470FD3E-B5AA-D46E-C368-AE3E51BD8B10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10" name="グループ化 1309">
                <a:extLst>
                  <a:ext uri="{FF2B5EF4-FFF2-40B4-BE49-F238E27FC236}">
                    <a16:creationId xmlns:a16="http://schemas.microsoft.com/office/drawing/2014/main" id="{F14E2DDF-5033-CA32-9921-3675A085EFE4}"/>
                  </a:ext>
                </a:extLst>
              </p:cNvPr>
              <p:cNvGrpSpPr/>
              <p:nvPr/>
            </p:nvGrpSpPr>
            <p:grpSpPr>
              <a:xfrm>
                <a:off x="3254257" y="4699301"/>
                <a:ext cx="527424" cy="527424"/>
                <a:chOff x="5209989" y="3310357"/>
                <a:chExt cx="527424" cy="527424"/>
              </a:xfrm>
            </p:grpSpPr>
            <p:sp>
              <p:nvSpPr>
                <p:cNvPr id="1311" name="楕円 1310">
                  <a:extLst>
                    <a:ext uri="{FF2B5EF4-FFF2-40B4-BE49-F238E27FC236}">
                      <a16:creationId xmlns:a16="http://schemas.microsoft.com/office/drawing/2014/main" id="{F0C2F447-4221-26E5-FF74-B37B6D8EFF5D}"/>
                    </a:ext>
                  </a:extLst>
                </p:cNvPr>
                <p:cNvSpPr/>
                <p:nvPr/>
              </p:nvSpPr>
              <p:spPr>
                <a:xfrm>
                  <a:off x="5209989" y="3310357"/>
                  <a:ext cx="527424" cy="52742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12" name="テキスト ボックス 1311">
                  <a:extLst>
                    <a:ext uri="{FF2B5EF4-FFF2-40B4-BE49-F238E27FC236}">
                      <a16:creationId xmlns:a16="http://schemas.microsoft.com/office/drawing/2014/main" id="{62CDC080-FB4D-E0F7-26FF-78999C679169}"/>
                    </a:ext>
                  </a:extLst>
                </p:cNvPr>
                <p:cNvSpPr txBox="1"/>
                <p:nvPr/>
              </p:nvSpPr>
              <p:spPr>
                <a:xfrm>
                  <a:off x="5265848" y="3502819"/>
                  <a:ext cx="418798" cy="157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長　野</a:t>
                  </a:r>
                </a:p>
              </p:txBody>
            </p:sp>
          </p:grpSp>
        </p:grpSp>
        <p:grpSp>
          <p:nvGrpSpPr>
            <p:cNvPr id="1073" name="グループ化 1072">
              <a:extLst>
                <a:ext uri="{FF2B5EF4-FFF2-40B4-BE49-F238E27FC236}">
                  <a16:creationId xmlns:a16="http://schemas.microsoft.com/office/drawing/2014/main" id="{6821333E-D0BA-A3DF-1041-5A3B69D95F7C}"/>
                </a:ext>
              </a:extLst>
            </p:cNvPr>
            <p:cNvGrpSpPr/>
            <p:nvPr/>
          </p:nvGrpSpPr>
          <p:grpSpPr>
            <a:xfrm rot="2400000">
              <a:off x="729781" y="5326708"/>
              <a:ext cx="525622" cy="689662"/>
              <a:chOff x="3094102" y="4699301"/>
              <a:chExt cx="851206" cy="1116857"/>
            </a:xfrm>
          </p:grpSpPr>
          <p:sp>
            <p:nvSpPr>
              <p:cNvPr id="1288" name="台形 1287">
                <a:extLst>
                  <a:ext uri="{FF2B5EF4-FFF2-40B4-BE49-F238E27FC236}">
                    <a16:creationId xmlns:a16="http://schemas.microsoft.com/office/drawing/2014/main" id="{3A297189-8432-4126-4593-FF8F21E0D629}"/>
                  </a:ext>
                </a:extLst>
              </p:cNvPr>
              <p:cNvSpPr/>
              <p:nvPr/>
            </p:nvSpPr>
            <p:spPr>
              <a:xfrm rot="15300000">
                <a:off x="3175270" y="516439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9" name="台形 1288">
                <a:extLst>
                  <a:ext uri="{FF2B5EF4-FFF2-40B4-BE49-F238E27FC236}">
                    <a16:creationId xmlns:a16="http://schemas.microsoft.com/office/drawing/2014/main" id="{DBB517B1-96AE-FAEB-B7B9-64D0566658BA}"/>
                  </a:ext>
                </a:extLst>
              </p:cNvPr>
              <p:cNvSpPr/>
              <p:nvPr/>
            </p:nvSpPr>
            <p:spPr>
              <a:xfrm rot="6300000" flipH="1">
                <a:off x="3813399" y="5159628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0" name="フリーフォーム: 図形 1289">
                <a:extLst>
                  <a:ext uri="{FF2B5EF4-FFF2-40B4-BE49-F238E27FC236}">
                    <a16:creationId xmlns:a16="http://schemas.microsoft.com/office/drawing/2014/main" id="{0B8D107D-3E74-C4A5-5B4E-AC95EA79321A}"/>
                  </a:ext>
                </a:extLst>
              </p:cNvPr>
              <p:cNvSpPr/>
              <p:nvPr/>
            </p:nvSpPr>
            <p:spPr>
              <a:xfrm>
                <a:off x="3164006" y="5162275"/>
                <a:ext cx="718793" cy="321468"/>
              </a:xfrm>
              <a:custGeom>
                <a:avLst/>
                <a:gdLst>
                  <a:gd name="connsiteX0" fmla="*/ 261989 w 718793"/>
                  <a:gd name="connsiteY0" fmla="*/ 0 h 321468"/>
                  <a:gd name="connsiteX1" fmla="*/ 444255 w 718793"/>
                  <a:gd name="connsiteY1" fmla="*/ 0 h 321468"/>
                  <a:gd name="connsiteX2" fmla="*/ 488486 w 718793"/>
                  <a:gd name="connsiteY2" fmla="*/ 8930 h 321468"/>
                  <a:gd name="connsiteX3" fmla="*/ 492322 w 718793"/>
                  <a:gd name="connsiteY3" fmla="*/ 11516 h 321468"/>
                  <a:gd name="connsiteX4" fmla="*/ 718793 w 718793"/>
                  <a:gd name="connsiteY4" fmla="*/ 72199 h 321468"/>
                  <a:gd name="connsiteX5" fmla="*/ 696534 w 718793"/>
                  <a:gd name="connsiteY5" fmla="*/ 155271 h 321468"/>
                  <a:gd name="connsiteX6" fmla="*/ 557888 w 718793"/>
                  <a:gd name="connsiteY6" fmla="*/ 118122 h 321468"/>
                  <a:gd name="connsiteX7" fmla="*/ 557888 w 718793"/>
                  <a:gd name="connsiteY7" fmla="*/ 321468 h 321468"/>
                  <a:gd name="connsiteX8" fmla="*/ 148356 w 718793"/>
                  <a:gd name="connsiteY8" fmla="*/ 321468 h 321468"/>
                  <a:gd name="connsiteX9" fmla="*/ 148356 w 718793"/>
                  <a:gd name="connsiteY9" fmla="*/ 121485 h 321468"/>
                  <a:gd name="connsiteX10" fmla="*/ 22259 w 718793"/>
                  <a:gd name="connsiteY10" fmla="*/ 155271 h 321468"/>
                  <a:gd name="connsiteX11" fmla="*/ 0 w 718793"/>
                  <a:gd name="connsiteY11" fmla="*/ 72199 h 321468"/>
                  <a:gd name="connsiteX12" fmla="*/ 205646 w 718793"/>
                  <a:gd name="connsiteY12" fmla="*/ 17096 h 321468"/>
                  <a:gd name="connsiteX13" fmla="*/ 217758 w 718793"/>
                  <a:gd name="connsiteY13" fmla="*/ 8930 h 321468"/>
                  <a:gd name="connsiteX14" fmla="*/ 261989 w 718793"/>
                  <a:gd name="connsiteY14" fmla="*/ 0 h 32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8793" h="321468">
                    <a:moveTo>
                      <a:pt x="261989" y="0"/>
                    </a:moveTo>
                    <a:lnTo>
                      <a:pt x="444255" y="0"/>
                    </a:lnTo>
                    <a:cubicBezTo>
                      <a:pt x="459945" y="0"/>
                      <a:pt x="474891" y="3180"/>
                      <a:pt x="488486" y="8930"/>
                    </a:cubicBezTo>
                    <a:lnTo>
                      <a:pt x="492322" y="11516"/>
                    </a:lnTo>
                    <a:lnTo>
                      <a:pt x="718793" y="72199"/>
                    </a:lnTo>
                    <a:lnTo>
                      <a:pt x="696534" y="155271"/>
                    </a:lnTo>
                    <a:lnTo>
                      <a:pt x="557888" y="118122"/>
                    </a:lnTo>
                    <a:lnTo>
                      <a:pt x="557888" y="321468"/>
                    </a:lnTo>
                    <a:lnTo>
                      <a:pt x="148356" y="321468"/>
                    </a:lnTo>
                    <a:lnTo>
                      <a:pt x="148356" y="121485"/>
                    </a:lnTo>
                    <a:lnTo>
                      <a:pt x="22259" y="155271"/>
                    </a:lnTo>
                    <a:lnTo>
                      <a:pt x="0" y="72199"/>
                    </a:lnTo>
                    <a:lnTo>
                      <a:pt x="205646" y="17096"/>
                    </a:lnTo>
                    <a:lnTo>
                      <a:pt x="217758" y="8930"/>
                    </a:lnTo>
                    <a:cubicBezTo>
                      <a:pt x="231353" y="3180"/>
                      <a:pt x="246300" y="0"/>
                      <a:pt x="2619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91" name="グループ化 1290">
                <a:extLst>
                  <a:ext uri="{FF2B5EF4-FFF2-40B4-BE49-F238E27FC236}">
                    <a16:creationId xmlns:a16="http://schemas.microsoft.com/office/drawing/2014/main" id="{0862F937-0FC1-AAE2-F4CD-1E729B254206}"/>
                  </a:ext>
                </a:extLst>
              </p:cNvPr>
              <p:cNvGrpSpPr/>
              <p:nvPr/>
            </p:nvGrpSpPr>
            <p:grpSpPr>
              <a:xfrm>
                <a:off x="3316354" y="5470082"/>
                <a:ext cx="403225" cy="346076"/>
                <a:chOff x="5648324" y="4506716"/>
                <a:chExt cx="403225" cy="346076"/>
              </a:xfrm>
            </p:grpSpPr>
            <p:grpSp>
              <p:nvGrpSpPr>
                <p:cNvPr id="1295" name="グループ化 1294">
                  <a:extLst>
                    <a:ext uri="{FF2B5EF4-FFF2-40B4-BE49-F238E27FC236}">
                      <a16:creationId xmlns:a16="http://schemas.microsoft.com/office/drawing/2014/main" id="{7CAEFDDC-F522-F4E2-0195-CC10D4AF50DE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303" name="台形 1302">
                    <a:extLst>
                      <a:ext uri="{FF2B5EF4-FFF2-40B4-BE49-F238E27FC236}">
                        <a16:creationId xmlns:a16="http://schemas.microsoft.com/office/drawing/2014/main" id="{69CF099A-16E7-342B-3A63-552EE386FA0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4" name="台形 1303">
                    <a:extLst>
                      <a:ext uri="{FF2B5EF4-FFF2-40B4-BE49-F238E27FC236}">
                        <a16:creationId xmlns:a16="http://schemas.microsoft.com/office/drawing/2014/main" id="{40F5C448-ABD6-0C28-8581-700C63DA0FD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5" name="フリーフォーム: 図形 1304">
                    <a:extLst>
                      <a:ext uri="{FF2B5EF4-FFF2-40B4-BE49-F238E27FC236}">
                        <a16:creationId xmlns:a16="http://schemas.microsoft.com/office/drawing/2014/main" id="{27A4A45A-CE8F-B012-2367-187D451FB233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96" name="グループ化 1295">
                  <a:extLst>
                    <a:ext uri="{FF2B5EF4-FFF2-40B4-BE49-F238E27FC236}">
                      <a16:creationId xmlns:a16="http://schemas.microsoft.com/office/drawing/2014/main" id="{0BFD3C8C-4CAA-3873-A2EA-DF5DDFCA662B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300" name="台形 1299">
                    <a:extLst>
                      <a:ext uri="{FF2B5EF4-FFF2-40B4-BE49-F238E27FC236}">
                        <a16:creationId xmlns:a16="http://schemas.microsoft.com/office/drawing/2014/main" id="{557CD5CF-B39A-E7D9-B714-72B8A32E2D7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1" name="台形 1300">
                    <a:extLst>
                      <a:ext uri="{FF2B5EF4-FFF2-40B4-BE49-F238E27FC236}">
                        <a16:creationId xmlns:a16="http://schemas.microsoft.com/office/drawing/2014/main" id="{95EFB1F5-1BAD-7C37-AC48-2B8D48E69FE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02" name="フリーフォーム: 図形 1301">
                    <a:extLst>
                      <a:ext uri="{FF2B5EF4-FFF2-40B4-BE49-F238E27FC236}">
                        <a16:creationId xmlns:a16="http://schemas.microsoft.com/office/drawing/2014/main" id="{3F0895F7-F90D-FF07-BF31-6247C34BFA7E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97" name="フリーフォーム: 図形 1296">
                  <a:extLst>
                    <a:ext uri="{FF2B5EF4-FFF2-40B4-BE49-F238E27FC236}">
                      <a16:creationId xmlns:a16="http://schemas.microsoft.com/office/drawing/2014/main" id="{681713E5-9761-C882-8E0A-0953CF903E95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2" name="グループ化 1291">
                <a:extLst>
                  <a:ext uri="{FF2B5EF4-FFF2-40B4-BE49-F238E27FC236}">
                    <a16:creationId xmlns:a16="http://schemas.microsoft.com/office/drawing/2014/main" id="{8D5A3783-FAA7-BB41-8B4C-E0D29D129CEE}"/>
                  </a:ext>
                </a:extLst>
              </p:cNvPr>
              <p:cNvGrpSpPr/>
              <p:nvPr/>
            </p:nvGrpSpPr>
            <p:grpSpPr>
              <a:xfrm>
                <a:off x="3254257" y="4699301"/>
                <a:ext cx="527424" cy="527424"/>
                <a:chOff x="5209989" y="3310357"/>
                <a:chExt cx="527424" cy="527424"/>
              </a:xfrm>
            </p:grpSpPr>
            <p:sp>
              <p:nvSpPr>
                <p:cNvPr id="1293" name="楕円 1292">
                  <a:extLst>
                    <a:ext uri="{FF2B5EF4-FFF2-40B4-BE49-F238E27FC236}">
                      <a16:creationId xmlns:a16="http://schemas.microsoft.com/office/drawing/2014/main" id="{30C26104-22BE-E724-D6AB-E219C15F3818}"/>
                    </a:ext>
                  </a:extLst>
                </p:cNvPr>
                <p:cNvSpPr/>
                <p:nvPr/>
              </p:nvSpPr>
              <p:spPr>
                <a:xfrm>
                  <a:off x="5209989" y="3310357"/>
                  <a:ext cx="527424" cy="52742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94" name="テキスト ボックス 1293">
                  <a:extLst>
                    <a:ext uri="{FF2B5EF4-FFF2-40B4-BE49-F238E27FC236}">
                      <a16:creationId xmlns:a16="http://schemas.microsoft.com/office/drawing/2014/main" id="{67C83BC4-BFDF-78C9-E2D2-E8BABD94EEE2}"/>
                    </a:ext>
                  </a:extLst>
                </p:cNvPr>
                <p:cNvSpPr txBox="1"/>
                <p:nvPr/>
              </p:nvSpPr>
              <p:spPr>
                <a:xfrm>
                  <a:off x="5265848" y="3502819"/>
                  <a:ext cx="418798" cy="157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静　岡</a:t>
                  </a:r>
                </a:p>
              </p:txBody>
            </p:sp>
          </p:grpSp>
        </p:grpSp>
        <p:grpSp>
          <p:nvGrpSpPr>
            <p:cNvPr id="1074" name="グループ化 1073">
              <a:extLst>
                <a:ext uri="{FF2B5EF4-FFF2-40B4-BE49-F238E27FC236}">
                  <a16:creationId xmlns:a16="http://schemas.microsoft.com/office/drawing/2014/main" id="{E310A9C5-5E25-5A85-3DC1-9F287ACD3A9B}"/>
                </a:ext>
              </a:extLst>
            </p:cNvPr>
            <p:cNvGrpSpPr/>
            <p:nvPr/>
          </p:nvGrpSpPr>
          <p:grpSpPr>
            <a:xfrm rot="4800000">
              <a:off x="472261" y="4887245"/>
              <a:ext cx="525622" cy="689662"/>
              <a:chOff x="3094102" y="4699301"/>
              <a:chExt cx="851206" cy="1116857"/>
            </a:xfrm>
          </p:grpSpPr>
          <p:sp>
            <p:nvSpPr>
              <p:cNvPr id="1270" name="台形 1269">
                <a:extLst>
                  <a:ext uri="{FF2B5EF4-FFF2-40B4-BE49-F238E27FC236}">
                    <a16:creationId xmlns:a16="http://schemas.microsoft.com/office/drawing/2014/main" id="{5272A3AA-086C-333F-1CF4-9864B37E56D2}"/>
                  </a:ext>
                </a:extLst>
              </p:cNvPr>
              <p:cNvSpPr/>
              <p:nvPr/>
            </p:nvSpPr>
            <p:spPr>
              <a:xfrm rot="15300000">
                <a:off x="3175270" y="516439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1" name="台形 1270">
                <a:extLst>
                  <a:ext uri="{FF2B5EF4-FFF2-40B4-BE49-F238E27FC236}">
                    <a16:creationId xmlns:a16="http://schemas.microsoft.com/office/drawing/2014/main" id="{8B0E7777-9D33-65DE-FD5B-9C31CCF73303}"/>
                  </a:ext>
                </a:extLst>
              </p:cNvPr>
              <p:cNvSpPr/>
              <p:nvPr/>
            </p:nvSpPr>
            <p:spPr>
              <a:xfrm rot="6300000" flipH="1">
                <a:off x="3813399" y="5159628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2" name="フリーフォーム: 図形 1271">
                <a:extLst>
                  <a:ext uri="{FF2B5EF4-FFF2-40B4-BE49-F238E27FC236}">
                    <a16:creationId xmlns:a16="http://schemas.microsoft.com/office/drawing/2014/main" id="{2B7FFEA9-4D6D-6C74-3F72-9DBFA881336B}"/>
                  </a:ext>
                </a:extLst>
              </p:cNvPr>
              <p:cNvSpPr/>
              <p:nvPr/>
            </p:nvSpPr>
            <p:spPr>
              <a:xfrm>
                <a:off x="3164006" y="5162275"/>
                <a:ext cx="718793" cy="321468"/>
              </a:xfrm>
              <a:custGeom>
                <a:avLst/>
                <a:gdLst>
                  <a:gd name="connsiteX0" fmla="*/ 261989 w 718793"/>
                  <a:gd name="connsiteY0" fmla="*/ 0 h 321468"/>
                  <a:gd name="connsiteX1" fmla="*/ 444255 w 718793"/>
                  <a:gd name="connsiteY1" fmla="*/ 0 h 321468"/>
                  <a:gd name="connsiteX2" fmla="*/ 488486 w 718793"/>
                  <a:gd name="connsiteY2" fmla="*/ 8930 h 321468"/>
                  <a:gd name="connsiteX3" fmla="*/ 492322 w 718793"/>
                  <a:gd name="connsiteY3" fmla="*/ 11516 h 321468"/>
                  <a:gd name="connsiteX4" fmla="*/ 718793 w 718793"/>
                  <a:gd name="connsiteY4" fmla="*/ 72199 h 321468"/>
                  <a:gd name="connsiteX5" fmla="*/ 696534 w 718793"/>
                  <a:gd name="connsiteY5" fmla="*/ 155271 h 321468"/>
                  <a:gd name="connsiteX6" fmla="*/ 557888 w 718793"/>
                  <a:gd name="connsiteY6" fmla="*/ 118122 h 321468"/>
                  <a:gd name="connsiteX7" fmla="*/ 557888 w 718793"/>
                  <a:gd name="connsiteY7" fmla="*/ 321468 h 321468"/>
                  <a:gd name="connsiteX8" fmla="*/ 148356 w 718793"/>
                  <a:gd name="connsiteY8" fmla="*/ 321468 h 321468"/>
                  <a:gd name="connsiteX9" fmla="*/ 148356 w 718793"/>
                  <a:gd name="connsiteY9" fmla="*/ 121485 h 321468"/>
                  <a:gd name="connsiteX10" fmla="*/ 22259 w 718793"/>
                  <a:gd name="connsiteY10" fmla="*/ 155271 h 321468"/>
                  <a:gd name="connsiteX11" fmla="*/ 0 w 718793"/>
                  <a:gd name="connsiteY11" fmla="*/ 72199 h 321468"/>
                  <a:gd name="connsiteX12" fmla="*/ 205646 w 718793"/>
                  <a:gd name="connsiteY12" fmla="*/ 17096 h 321468"/>
                  <a:gd name="connsiteX13" fmla="*/ 217758 w 718793"/>
                  <a:gd name="connsiteY13" fmla="*/ 8930 h 321468"/>
                  <a:gd name="connsiteX14" fmla="*/ 261989 w 718793"/>
                  <a:gd name="connsiteY14" fmla="*/ 0 h 32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8793" h="321468">
                    <a:moveTo>
                      <a:pt x="261989" y="0"/>
                    </a:moveTo>
                    <a:lnTo>
                      <a:pt x="444255" y="0"/>
                    </a:lnTo>
                    <a:cubicBezTo>
                      <a:pt x="459945" y="0"/>
                      <a:pt x="474891" y="3180"/>
                      <a:pt x="488486" y="8930"/>
                    </a:cubicBezTo>
                    <a:lnTo>
                      <a:pt x="492322" y="11516"/>
                    </a:lnTo>
                    <a:lnTo>
                      <a:pt x="718793" y="72199"/>
                    </a:lnTo>
                    <a:lnTo>
                      <a:pt x="696534" y="155271"/>
                    </a:lnTo>
                    <a:lnTo>
                      <a:pt x="557888" y="118122"/>
                    </a:lnTo>
                    <a:lnTo>
                      <a:pt x="557888" y="321468"/>
                    </a:lnTo>
                    <a:lnTo>
                      <a:pt x="148356" y="321468"/>
                    </a:lnTo>
                    <a:lnTo>
                      <a:pt x="148356" y="121485"/>
                    </a:lnTo>
                    <a:lnTo>
                      <a:pt x="22259" y="155271"/>
                    </a:lnTo>
                    <a:lnTo>
                      <a:pt x="0" y="72199"/>
                    </a:lnTo>
                    <a:lnTo>
                      <a:pt x="205646" y="17096"/>
                    </a:lnTo>
                    <a:lnTo>
                      <a:pt x="217758" y="8930"/>
                    </a:lnTo>
                    <a:cubicBezTo>
                      <a:pt x="231353" y="3180"/>
                      <a:pt x="246300" y="0"/>
                      <a:pt x="2619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73" name="グループ化 1272">
                <a:extLst>
                  <a:ext uri="{FF2B5EF4-FFF2-40B4-BE49-F238E27FC236}">
                    <a16:creationId xmlns:a16="http://schemas.microsoft.com/office/drawing/2014/main" id="{B39BBA0C-BBD5-22A1-292F-69311AE68599}"/>
                  </a:ext>
                </a:extLst>
              </p:cNvPr>
              <p:cNvGrpSpPr/>
              <p:nvPr/>
            </p:nvGrpSpPr>
            <p:grpSpPr>
              <a:xfrm>
                <a:off x="3316354" y="5470082"/>
                <a:ext cx="403225" cy="346076"/>
                <a:chOff x="5648324" y="4506716"/>
                <a:chExt cx="403225" cy="346076"/>
              </a:xfrm>
            </p:grpSpPr>
            <p:grpSp>
              <p:nvGrpSpPr>
                <p:cNvPr id="1277" name="グループ化 1276">
                  <a:extLst>
                    <a:ext uri="{FF2B5EF4-FFF2-40B4-BE49-F238E27FC236}">
                      <a16:creationId xmlns:a16="http://schemas.microsoft.com/office/drawing/2014/main" id="{A34586CE-CA02-3CAC-904F-9D43D777FC84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285" name="台形 1284">
                    <a:extLst>
                      <a:ext uri="{FF2B5EF4-FFF2-40B4-BE49-F238E27FC236}">
                        <a16:creationId xmlns:a16="http://schemas.microsoft.com/office/drawing/2014/main" id="{2E46D373-436F-37BA-75D8-7EBBBBD8F25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6" name="台形 1285">
                    <a:extLst>
                      <a:ext uri="{FF2B5EF4-FFF2-40B4-BE49-F238E27FC236}">
                        <a16:creationId xmlns:a16="http://schemas.microsoft.com/office/drawing/2014/main" id="{F87913A7-F57F-920A-FD55-A0C1F95F6B2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7" name="フリーフォーム: 図形 1286">
                    <a:extLst>
                      <a:ext uri="{FF2B5EF4-FFF2-40B4-BE49-F238E27FC236}">
                        <a16:creationId xmlns:a16="http://schemas.microsoft.com/office/drawing/2014/main" id="{6B1328BF-F053-522E-6DA0-12F182EC16DD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78" name="グループ化 1277">
                  <a:extLst>
                    <a:ext uri="{FF2B5EF4-FFF2-40B4-BE49-F238E27FC236}">
                      <a16:creationId xmlns:a16="http://schemas.microsoft.com/office/drawing/2014/main" id="{768D98DC-93B1-6B6C-D4AF-8690B197B905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282" name="台形 1281">
                    <a:extLst>
                      <a:ext uri="{FF2B5EF4-FFF2-40B4-BE49-F238E27FC236}">
                        <a16:creationId xmlns:a16="http://schemas.microsoft.com/office/drawing/2014/main" id="{C9AE39ED-2C8C-D778-19E1-A6374C8BB0D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3" name="台形 1282">
                    <a:extLst>
                      <a:ext uri="{FF2B5EF4-FFF2-40B4-BE49-F238E27FC236}">
                        <a16:creationId xmlns:a16="http://schemas.microsoft.com/office/drawing/2014/main" id="{1C7666BE-B0FF-79C5-89F5-2FB51804B20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84" name="フリーフォーム: 図形 1283">
                    <a:extLst>
                      <a:ext uri="{FF2B5EF4-FFF2-40B4-BE49-F238E27FC236}">
                        <a16:creationId xmlns:a16="http://schemas.microsoft.com/office/drawing/2014/main" id="{4EAAFB14-CF58-4C13-7177-CD7CC6E52DF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79" name="フリーフォーム: 図形 1278">
                  <a:extLst>
                    <a:ext uri="{FF2B5EF4-FFF2-40B4-BE49-F238E27FC236}">
                      <a16:creationId xmlns:a16="http://schemas.microsoft.com/office/drawing/2014/main" id="{FD09EC3E-69AC-0EE8-9077-EAD9C84EDF47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4" name="グループ化 1273">
                <a:extLst>
                  <a:ext uri="{FF2B5EF4-FFF2-40B4-BE49-F238E27FC236}">
                    <a16:creationId xmlns:a16="http://schemas.microsoft.com/office/drawing/2014/main" id="{56A768FF-9E2C-69B3-C492-F092C0C59951}"/>
                  </a:ext>
                </a:extLst>
              </p:cNvPr>
              <p:cNvGrpSpPr/>
              <p:nvPr/>
            </p:nvGrpSpPr>
            <p:grpSpPr>
              <a:xfrm>
                <a:off x="3254257" y="4699301"/>
                <a:ext cx="527424" cy="527424"/>
                <a:chOff x="5209989" y="3310357"/>
                <a:chExt cx="527424" cy="527424"/>
              </a:xfrm>
            </p:grpSpPr>
            <p:sp>
              <p:nvSpPr>
                <p:cNvPr id="1275" name="楕円 1274">
                  <a:extLst>
                    <a:ext uri="{FF2B5EF4-FFF2-40B4-BE49-F238E27FC236}">
                      <a16:creationId xmlns:a16="http://schemas.microsoft.com/office/drawing/2014/main" id="{1FD50098-2CA6-F63A-8A77-0702F69AADD5}"/>
                    </a:ext>
                  </a:extLst>
                </p:cNvPr>
                <p:cNvSpPr/>
                <p:nvPr/>
              </p:nvSpPr>
              <p:spPr>
                <a:xfrm>
                  <a:off x="5209989" y="3310357"/>
                  <a:ext cx="527424" cy="52742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76" name="テキスト ボックス 1275">
                  <a:extLst>
                    <a:ext uri="{FF2B5EF4-FFF2-40B4-BE49-F238E27FC236}">
                      <a16:creationId xmlns:a16="http://schemas.microsoft.com/office/drawing/2014/main" id="{5AB0E63D-2B6D-DCBC-AB38-D7483B902BFE}"/>
                    </a:ext>
                  </a:extLst>
                </p:cNvPr>
                <p:cNvSpPr txBox="1"/>
                <p:nvPr/>
              </p:nvSpPr>
              <p:spPr>
                <a:xfrm>
                  <a:off x="5265848" y="3502819"/>
                  <a:ext cx="418798" cy="157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岐　阜</a:t>
                  </a:r>
                </a:p>
              </p:txBody>
            </p:sp>
          </p:grpSp>
        </p:grpSp>
        <p:grpSp>
          <p:nvGrpSpPr>
            <p:cNvPr id="1075" name="グループ化 1074">
              <a:extLst>
                <a:ext uri="{FF2B5EF4-FFF2-40B4-BE49-F238E27FC236}">
                  <a16:creationId xmlns:a16="http://schemas.microsoft.com/office/drawing/2014/main" id="{B53F29D9-D71C-993E-B069-03C669FE47E9}"/>
                </a:ext>
              </a:extLst>
            </p:cNvPr>
            <p:cNvGrpSpPr/>
            <p:nvPr/>
          </p:nvGrpSpPr>
          <p:grpSpPr>
            <a:xfrm rot="7200000">
              <a:off x="562110" y="4388313"/>
              <a:ext cx="525622" cy="689662"/>
              <a:chOff x="3094102" y="4699301"/>
              <a:chExt cx="851206" cy="1116857"/>
            </a:xfrm>
          </p:grpSpPr>
          <p:sp>
            <p:nvSpPr>
              <p:cNvPr id="1252" name="台形 1251">
                <a:extLst>
                  <a:ext uri="{FF2B5EF4-FFF2-40B4-BE49-F238E27FC236}">
                    <a16:creationId xmlns:a16="http://schemas.microsoft.com/office/drawing/2014/main" id="{F5E65F63-538B-02EE-64A6-CF495269FBBD}"/>
                  </a:ext>
                </a:extLst>
              </p:cNvPr>
              <p:cNvSpPr/>
              <p:nvPr/>
            </p:nvSpPr>
            <p:spPr>
              <a:xfrm rot="15300000">
                <a:off x="3175270" y="516439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3" name="台形 1252">
                <a:extLst>
                  <a:ext uri="{FF2B5EF4-FFF2-40B4-BE49-F238E27FC236}">
                    <a16:creationId xmlns:a16="http://schemas.microsoft.com/office/drawing/2014/main" id="{D329E6B7-76FC-EA4C-D986-EDCAED8A60EB}"/>
                  </a:ext>
                </a:extLst>
              </p:cNvPr>
              <p:cNvSpPr/>
              <p:nvPr/>
            </p:nvSpPr>
            <p:spPr>
              <a:xfrm rot="6300000" flipH="1">
                <a:off x="3813399" y="5159628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4" name="フリーフォーム: 図形 1253">
                <a:extLst>
                  <a:ext uri="{FF2B5EF4-FFF2-40B4-BE49-F238E27FC236}">
                    <a16:creationId xmlns:a16="http://schemas.microsoft.com/office/drawing/2014/main" id="{FA8276BC-6EF6-E212-4A10-2A7970E19B86}"/>
                  </a:ext>
                </a:extLst>
              </p:cNvPr>
              <p:cNvSpPr/>
              <p:nvPr/>
            </p:nvSpPr>
            <p:spPr>
              <a:xfrm>
                <a:off x="3164006" y="5162275"/>
                <a:ext cx="718793" cy="321468"/>
              </a:xfrm>
              <a:custGeom>
                <a:avLst/>
                <a:gdLst>
                  <a:gd name="connsiteX0" fmla="*/ 261989 w 718793"/>
                  <a:gd name="connsiteY0" fmla="*/ 0 h 321468"/>
                  <a:gd name="connsiteX1" fmla="*/ 444255 w 718793"/>
                  <a:gd name="connsiteY1" fmla="*/ 0 h 321468"/>
                  <a:gd name="connsiteX2" fmla="*/ 488486 w 718793"/>
                  <a:gd name="connsiteY2" fmla="*/ 8930 h 321468"/>
                  <a:gd name="connsiteX3" fmla="*/ 492322 w 718793"/>
                  <a:gd name="connsiteY3" fmla="*/ 11516 h 321468"/>
                  <a:gd name="connsiteX4" fmla="*/ 718793 w 718793"/>
                  <a:gd name="connsiteY4" fmla="*/ 72199 h 321468"/>
                  <a:gd name="connsiteX5" fmla="*/ 696534 w 718793"/>
                  <a:gd name="connsiteY5" fmla="*/ 155271 h 321468"/>
                  <a:gd name="connsiteX6" fmla="*/ 557888 w 718793"/>
                  <a:gd name="connsiteY6" fmla="*/ 118122 h 321468"/>
                  <a:gd name="connsiteX7" fmla="*/ 557888 w 718793"/>
                  <a:gd name="connsiteY7" fmla="*/ 321468 h 321468"/>
                  <a:gd name="connsiteX8" fmla="*/ 148356 w 718793"/>
                  <a:gd name="connsiteY8" fmla="*/ 321468 h 321468"/>
                  <a:gd name="connsiteX9" fmla="*/ 148356 w 718793"/>
                  <a:gd name="connsiteY9" fmla="*/ 121485 h 321468"/>
                  <a:gd name="connsiteX10" fmla="*/ 22259 w 718793"/>
                  <a:gd name="connsiteY10" fmla="*/ 155271 h 321468"/>
                  <a:gd name="connsiteX11" fmla="*/ 0 w 718793"/>
                  <a:gd name="connsiteY11" fmla="*/ 72199 h 321468"/>
                  <a:gd name="connsiteX12" fmla="*/ 205646 w 718793"/>
                  <a:gd name="connsiteY12" fmla="*/ 17096 h 321468"/>
                  <a:gd name="connsiteX13" fmla="*/ 217758 w 718793"/>
                  <a:gd name="connsiteY13" fmla="*/ 8930 h 321468"/>
                  <a:gd name="connsiteX14" fmla="*/ 261989 w 718793"/>
                  <a:gd name="connsiteY14" fmla="*/ 0 h 32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8793" h="321468">
                    <a:moveTo>
                      <a:pt x="261989" y="0"/>
                    </a:moveTo>
                    <a:lnTo>
                      <a:pt x="444255" y="0"/>
                    </a:lnTo>
                    <a:cubicBezTo>
                      <a:pt x="459945" y="0"/>
                      <a:pt x="474891" y="3180"/>
                      <a:pt x="488486" y="8930"/>
                    </a:cubicBezTo>
                    <a:lnTo>
                      <a:pt x="492322" y="11516"/>
                    </a:lnTo>
                    <a:lnTo>
                      <a:pt x="718793" y="72199"/>
                    </a:lnTo>
                    <a:lnTo>
                      <a:pt x="696534" y="155271"/>
                    </a:lnTo>
                    <a:lnTo>
                      <a:pt x="557888" y="118122"/>
                    </a:lnTo>
                    <a:lnTo>
                      <a:pt x="557888" y="321468"/>
                    </a:lnTo>
                    <a:lnTo>
                      <a:pt x="148356" y="321468"/>
                    </a:lnTo>
                    <a:lnTo>
                      <a:pt x="148356" y="121485"/>
                    </a:lnTo>
                    <a:lnTo>
                      <a:pt x="22259" y="155271"/>
                    </a:lnTo>
                    <a:lnTo>
                      <a:pt x="0" y="72199"/>
                    </a:lnTo>
                    <a:lnTo>
                      <a:pt x="205646" y="17096"/>
                    </a:lnTo>
                    <a:lnTo>
                      <a:pt x="217758" y="8930"/>
                    </a:lnTo>
                    <a:cubicBezTo>
                      <a:pt x="231353" y="3180"/>
                      <a:pt x="246300" y="0"/>
                      <a:pt x="2619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55" name="グループ化 1254">
                <a:extLst>
                  <a:ext uri="{FF2B5EF4-FFF2-40B4-BE49-F238E27FC236}">
                    <a16:creationId xmlns:a16="http://schemas.microsoft.com/office/drawing/2014/main" id="{9F089C0D-B411-935D-CB1E-7489AD80B6B0}"/>
                  </a:ext>
                </a:extLst>
              </p:cNvPr>
              <p:cNvGrpSpPr/>
              <p:nvPr/>
            </p:nvGrpSpPr>
            <p:grpSpPr>
              <a:xfrm>
                <a:off x="3316354" y="5470082"/>
                <a:ext cx="403225" cy="346076"/>
                <a:chOff x="5648324" y="4506716"/>
                <a:chExt cx="403225" cy="346076"/>
              </a:xfrm>
            </p:grpSpPr>
            <p:grpSp>
              <p:nvGrpSpPr>
                <p:cNvPr id="1259" name="グループ化 1258">
                  <a:extLst>
                    <a:ext uri="{FF2B5EF4-FFF2-40B4-BE49-F238E27FC236}">
                      <a16:creationId xmlns:a16="http://schemas.microsoft.com/office/drawing/2014/main" id="{90079D3D-1E2A-417E-6DA0-63E1E559F812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267" name="台形 1266">
                    <a:extLst>
                      <a:ext uri="{FF2B5EF4-FFF2-40B4-BE49-F238E27FC236}">
                        <a16:creationId xmlns:a16="http://schemas.microsoft.com/office/drawing/2014/main" id="{132FBABE-2F57-ACC3-81D1-C8C9619FF98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8" name="台形 1267">
                    <a:extLst>
                      <a:ext uri="{FF2B5EF4-FFF2-40B4-BE49-F238E27FC236}">
                        <a16:creationId xmlns:a16="http://schemas.microsoft.com/office/drawing/2014/main" id="{935DDCE5-84CA-48D1-520E-6A66D89ACC2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9" name="フリーフォーム: 図形 1268">
                    <a:extLst>
                      <a:ext uri="{FF2B5EF4-FFF2-40B4-BE49-F238E27FC236}">
                        <a16:creationId xmlns:a16="http://schemas.microsoft.com/office/drawing/2014/main" id="{1942EA83-A7E7-5ED5-B230-B48226F163F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60" name="グループ化 1259">
                  <a:extLst>
                    <a:ext uri="{FF2B5EF4-FFF2-40B4-BE49-F238E27FC236}">
                      <a16:creationId xmlns:a16="http://schemas.microsoft.com/office/drawing/2014/main" id="{2A9F9A5A-8ACE-F304-6A02-DBC7E26A1C04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264" name="台形 1263">
                    <a:extLst>
                      <a:ext uri="{FF2B5EF4-FFF2-40B4-BE49-F238E27FC236}">
                        <a16:creationId xmlns:a16="http://schemas.microsoft.com/office/drawing/2014/main" id="{34AEB10B-22AA-7FC5-DF85-3C613599DF2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5" name="台形 1264">
                    <a:extLst>
                      <a:ext uri="{FF2B5EF4-FFF2-40B4-BE49-F238E27FC236}">
                        <a16:creationId xmlns:a16="http://schemas.microsoft.com/office/drawing/2014/main" id="{97B652DE-DEB5-DDA0-1A23-99F413D76DA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66" name="フリーフォーム: 図形 1265">
                    <a:extLst>
                      <a:ext uri="{FF2B5EF4-FFF2-40B4-BE49-F238E27FC236}">
                        <a16:creationId xmlns:a16="http://schemas.microsoft.com/office/drawing/2014/main" id="{AF47A576-2B54-D1D1-4593-EE882B0AD073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61" name="フリーフォーム: 図形 1260">
                  <a:extLst>
                    <a:ext uri="{FF2B5EF4-FFF2-40B4-BE49-F238E27FC236}">
                      <a16:creationId xmlns:a16="http://schemas.microsoft.com/office/drawing/2014/main" id="{35AE17D5-675B-AA5E-7D07-56551B44C9EA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6" name="グループ化 1255">
                <a:extLst>
                  <a:ext uri="{FF2B5EF4-FFF2-40B4-BE49-F238E27FC236}">
                    <a16:creationId xmlns:a16="http://schemas.microsoft.com/office/drawing/2014/main" id="{1E741A4C-4844-A8E8-26A2-58A418311B42}"/>
                  </a:ext>
                </a:extLst>
              </p:cNvPr>
              <p:cNvGrpSpPr/>
              <p:nvPr/>
            </p:nvGrpSpPr>
            <p:grpSpPr>
              <a:xfrm>
                <a:off x="3254257" y="4699301"/>
                <a:ext cx="527424" cy="527424"/>
                <a:chOff x="5209989" y="3310357"/>
                <a:chExt cx="527424" cy="527424"/>
              </a:xfrm>
            </p:grpSpPr>
            <p:sp>
              <p:nvSpPr>
                <p:cNvPr id="1257" name="楕円 1256">
                  <a:extLst>
                    <a:ext uri="{FF2B5EF4-FFF2-40B4-BE49-F238E27FC236}">
                      <a16:creationId xmlns:a16="http://schemas.microsoft.com/office/drawing/2014/main" id="{C10F4E2A-6CD1-AF7E-1242-6E0E653C2584}"/>
                    </a:ext>
                  </a:extLst>
                </p:cNvPr>
                <p:cNvSpPr/>
                <p:nvPr/>
              </p:nvSpPr>
              <p:spPr>
                <a:xfrm>
                  <a:off x="5209989" y="3310357"/>
                  <a:ext cx="527424" cy="52742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58" name="テキスト ボックス 1257">
                  <a:extLst>
                    <a:ext uri="{FF2B5EF4-FFF2-40B4-BE49-F238E27FC236}">
                      <a16:creationId xmlns:a16="http://schemas.microsoft.com/office/drawing/2014/main" id="{520699A8-C0F3-DD2C-44D6-4670DDD7C75C}"/>
                    </a:ext>
                  </a:extLst>
                </p:cNvPr>
                <p:cNvSpPr txBox="1"/>
                <p:nvPr/>
              </p:nvSpPr>
              <p:spPr>
                <a:xfrm>
                  <a:off x="5265848" y="3502819"/>
                  <a:ext cx="418798" cy="157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富　山</a:t>
                  </a:r>
                </a:p>
              </p:txBody>
            </p:sp>
          </p:grpSp>
        </p:grpSp>
        <p:grpSp>
          <p:nvGrpSpPr>
            <p:cNvPr id="1076" name="グループ化 1075">
              <a:extLst>
                <a:ext uri="{FF2B5EF4-FFF2-40B4-BE49-F238E27FC236}">
                  <a16:creationId xmlns:a16="http://schemas.microsoft.com/office/drawing/2014/main" id="{A41B5D00-A6FC-4286-29C8-E2E427FF191A}"/>
                </a:ext>
              </a:extLst>
            </p:cNvPr>
            <p:cNvGrpSpPr/>
            <p:nvPr/>
          </p:nvGrpSpPr>
          <p:grpSpPr>
            <a:xfrm rot="9600000">
              <a:off x="953883" y="4056546"/>
              <a:ext cx="525620" cy="689660"/>
              <a:chOff x="3094102" y="4699301"/>
              <a:chExt cx="851206" cy="1116857"/>
            </a:xfrm>
          </p:grpSpPr>
          <p:sp>
            <p:nvSpPr>
              <p:cNvPr id="1234" name="台形 1233">
                <a:extLst>
                  <a:ext uri="{FF2B5EF4-FFF2-40B4-BE49-F238E27FC236}">
                    <a16:creationId xmlns:a16="http://schemas.microsoft.com/office/drawing/2014/main" id="{0F428F74-88D7-DE37-2CC8-5988867B5864}"/>
                  </a:ext>
                </a:extLst>
              </p:cNvPr>
              <p:cNvSpPr/>
              <p:nvPr/>
            </p:nvSpPr>
            <p:spPr>
              <a:xfrm rot="15300000">
                <a:off x="3175270" y="516439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5" name="台形 1234">
                <a:extLst>
                  <a:ext uri="{FF2B5EF4-FFF2-40B4-BE49-F238E27FC236}">
                    <a16:creationId xmlns:a16="http://schemas.microsoft.com/office/drawing/2014/main" id="{CAFBF9CB-7683-E473-4435-97AC2E4B847E}"/>
                  </a:ext>
                </a:extLst>
              </p:cNvPr>
              <p:cNvSpPr/>
              <p:nvPr/>
            </p:nvSpPr>
            <p:spPr>
              <a:xfrm rot="6300000" flipH="1">
                <a:off x="3813399" y="5159628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6" name="フリーフォーム: 図形 1235">
                <a:extLst>
                  <a:ext uri="{FF2B5EF4-FFF2-40B4-BE49-F238E27FC236}">
                    <a16:creationId xmlns:a16="http://schemas.microsoft.com/office/drawing/2014/main" id="{AE4A0AC1-F25A-C9A1-415F-60FF8261FB5E}"/>
                  </a:ext>
                </a:extLst>
              </p:cNvPr>
              <p:cNvSpPr/>
              <p:nvPr/>
            </p:nvSpPr>
            <p:spPr>
              <a:xfrm>
                <a:off x="3164006" y="5162275"/>
                <a:ext cx="718793" cy="321468"/>
              </a:xfrm>
              <a:custGeom>
                <a:avLst/>
                <a:gdLst>
                  <a:gd name="connsiteX0" fmla="*/ 261989 w 718793"/>
                  <a:gd name="connsiteY0" fmla="*/ 0 h 321468"/>
                  <a:gd name="connsiteX1" fmla="*/ 444255 w 718793"/>
                  <a:gd name="connsiteY1" fmla="*/ 0 h 321468"/>
                  <a:gd name="connsiteX2" fmla="*/ 488486 w 718793"/>
                  <a:gd name="connsiteY2" fmla="*/ 8930 h 321468"/>
                  <a:gd name="connsiteX3" fmla="*/ 492322 w 718793"/>
                  <a:gd name="connsiteY3" fmla="*/ 11516 h 321468"/>
                  <a:gd name="connsiteX4" fmla="*/ 718793 w 718793"/>
                  <a:gd name="connsiteY4" fmla="*/ 72199 h 321468"/>
                  <a:gd name="connsiteX5" fmla="*/ 696534 w 718793"/>
                  <a:gd name="connsiteY5" fmla="*/ 155271 h 321468"/>
                  <a:gd name="connsiteX6" fmla="*/ 557888 w 718793"/>
                  <a:gd name="connsiteY6" fmla="*/ 118122 h 321468"/>
                  <a:gd name="connsiteX7" fmla="*/ 557888 w 718793"/>
                  <a:gd name="connsiteY7" fmla="*/ 321468 h 321468"/>
                  <a:gd name="connsiteX8" fmla="*/ 148356 w 718793"/>
                  <a:gd name="connsiteY8" fmla="*/ 321468 h 321468"/>
                  <a:gd name="connsiteX9" fmla="*/ 148356 w 718793"/>
                  <a:gd name="connsiteY9" fmla="*/ 121485 h 321468"/>
                  <a:gd name="connsiteX10" fmla="*/ 22259 w 718793"/>
                  <a:gd name="connsiteY10" fmla="*/ 155271 h 321468"/>
                  <a:gd name="connsiteX11" fmla="*/ 0 w 718793"/>
                  <a:gd name="connsiteY11" fmla="*/ 72199 h 321468"/>
                  <a:gd name="connsiteX12" fmla="*/ 205646 w 718793"/>
                  <a:gd name="connsiteY12" fmla="*/ 17096 h 321468"/>
                  <a:gd name="connsiteX13" fmla="*/ 217758 w 718793"/>
                  <a:gd name="connsiteY13" fmla="*/ 8930 h 321468"/>
                  <a:gd name="connsiteX14" fmla="*/ 261989 w 718793"/>
                  <a:gd name="connsiteY14" fmla="*/ 0 h 32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8793" h="321468">
                    <a:moveTo>
                      <a:pt x="261989" y="0"/>
                    </a:moveTo>
                    <a:lnTo>
                      <a:pt x="444255" y="0"/>
                    </a:lnTo>
                    <a:cubicBezTo>
                      <a:pt x="459945" y="0"/>
                      <a:pt x="474891" y="3180"/>
                      <a:pt x="488486" y="8930"/>
                    </a:cubicBezTo>
                    <a:lnTo>
                      <a:pt x="492322" y="11516"/>
                    </a:lnTo>
                    <a:lnTo>
                      <a:pt x="718793" y="72199"/>
                    </a:lnTo>
                    <a:lnTo>
                      <a:pt x="696534" y="155271"/>
                    </a:lnTo>
                    <a:lnTo>
                      <a:pt x="557888" y="118122"/>
                    </a:lnTo>
                    <a:lnTo>
                      <a:pt x="557888" y="321468"/>
                    </a:lnTo>
                    <a:lnTo>
                      <a:pt x="148356" y="321468"/>
                    </a:lnTo>
                    <a:lnTo>
                      <a:pt x="148356" y="121485"/>
                    </a:lnTo>
                    <a:lnTo>
                      <a:pt x="22259" y="155271"/>
                    </a:lnTo>
                    <a:lnTo>
                      <a:pt x="0" y="72199"/>
                    </a:lnTo>
                    <a:lnTo>
                      <a:pt x="205646" y="17096"/>
                    </a:lnTo>
                    <a:lnTo>
                      <a:pt x="217758" y="8930"/>
                    </a:lnTo>
                    <a:cubicBezTo>
                      <a:pt x="231353" y="3180"/>
                      <a:pt x="246300" y="0"/>
                      <a:pt x="2619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37" name="グループ化 1236">
                <a:extLst>
                  <a:ext uri="{FF2B5EF4-FFF2-40B4-BE49-F238E27FC236}">
                    <a16:creationId xmlns:a16="http://schemas.microsoft.com/office/drawing/2014/main" id="{430D7210-88E1-2F1F-5A31-9D31B63F73EC}"/>
                  </a:ext>
                </a:extLst>
              </p:cNvPr>
              <p:cNvGrpSpPr/>
              <p:nvPr/>
            </p:nvGrpSpPr>
            <p:grpSpPr>
              <a:xfrm>
                <a:off x="3316354" y="5470082"/>
                <a:ext cx="403225" cy="346076"/>
                <a:chOff x="5648324" y="4506716"/>
                <a:chExt cx="403225" cy="346076"/>
              </a:xfrm>
            </p:grpSpPr>
            <p:grpSp>
              <p:nvGrpSpPr>
                <p:cNvPr id="1241" name="グループ化 1240">
                  <a:extLst>
                    <a:ext uri="{FF2B5EF4-FFF2-40B4-BE49-F238E27FC236}">
                      <a16:creationId xmlns:a16="http://schemas.microsoft.com/office/drawing/2014/main" id="{84B705D0-992E-C12C-8933-BF6DAA8A26E6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249" name="台形 1248">
                    <a:extLst>
                      <a:ext uri="{FF2B5EF4-FFF2-40B4-BE49-F238E27FC236}">
                        <a16:creationId xmlns:a16="http://schemas.microsoft.com/office/drawing/2014/main" id="{6148B6B8-486F-8382-1580-76D94F33B19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0" name="台形 1249">
                    <a:extLst>
                      <a:ext uri="{FF2B5EF4-FFF2-40B4-BE49-F238E27FC236}">
                        <a16:creationId xmlns:a16="http://schemas.microsoft.com/office/drawing/2014/main" id="{321CCF19-CFEC-0552-8EB3-23541511CE9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1" name="フリーフォーム: 図形 1250">
                    <a:extLst>
                      <a:ext uri="{FF2B5EF4-FFF2-40B4-BE49-F238E27FC236}">
                        <a16:creationId xmlns:a16="http://schemas.microsoft.com/office/drawing/2014/main" id="{E8AD5656-57F0-F00D-39E8-244EADDCF6A6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42" name="グループ化 1241">
                  <a:extLst>
                    <a:ext uri="{FF2B5EF4-FFF2-40B4-BE49-F238E27FC236}">
                      <a16:creationId xmlns:a16="http://schemas.microsoft.com/office/drawing/2014/main" id="{20B952EC-DA91-5E33-2002-BB0340C667FB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246" name="台形 1245">
                    <a:extLst>
                      <a:ext uri="{FF2B5EF4-FFF2-40B4-BE49-F238E27FC236}">
                        <a16:creationId xmlns:a16="http://schemas.microsoft.com/office/drawing/2014/main" id="{6E71D2DA-8733-AC20-F4E9-4737472162B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47" name="台形 1246">
                    <a:extLst>
                      <a:ext uri="{FF2B5EF4-FFF2-40B4-BE49-F238E27FC236}">
                        <a16:creationId xmlns:a16="http://schemas.microsoft.com/office/drawing/2014/main" id="{507B1DEF-9596-86B5-7145-6E42EAABBCA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48" name="フリーフォーム: 図形 1247">
                    <a:extLst>
                      <a:ext uri="{FF2B5EF4-FFF2-40B4-BE49-F238E27FC236}">
                        <a16:creationId xmlns:a16="http://schemas.microsoft.com/office/drawing/2014/main" id="{42A989E1-3337-603C-3398-2A3132F4F6D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43" name="フリーフォーム: 図形 1242">
                  <a:extLst>
                    <a:ext uri="{FF2B5EF4-FFF2-40B4-BE49-F238E27FC236}">
                      <a16:creationId xmlns:a16="http://schemas.microsoft.com/office/drawing/2014/main" id="{7028F4E1-4FB8-3E4E-3789-0C61CBF1344A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8" name="グループ化 1237">
                <a:extLst>
                  <a:ext uri="{FF2B5EF4-FFF2-40B4-BE49-F238E27FC236}">
                    <a16:creationId xmlns:a16="http://schemas.microsoft.com/office/drawing/2014/main" id="{657D7421-EF68-7BD3-C9FF-C38E86A8EEE5}"/>
                  </a:ext>
                </a:extLst>
              </p:cNvPr>
              <p:cNvGrpSpPr/>
              <p:nvPr/>
            </p:nvGrpSpPr>
            <p:grpSpPr>
              <a:xfrm>
                <a:off x="3254257" y="4699301"/>
                <a:ext cx="527424" cy="527424"/>
                <a:chOff x="5209989" y="3310357"/>
                <a:chExt cx="527424" cy="527424"/>
              </a:xfrm>
            </p:grpSpPr>
            <p:sp>
              <p:nvSpPr>
                <p:cNvPr id="1239" name="楕円 1238">
                  <a:extLst>
                    <a:ext uri="{FF2B5EF4-FFF2-40B4-BE49-F238E27FC236}">
                      <a16:creationId xmlns:a16="http://schemas.microsoft.com/office/drawing/2014/main" id="{7E9249EF-62E2-CE68-2D41-DEC2C95D9915}"/>
                    </a:ext>
                  </a:extLst>
                </p:cNvPr>
                <p:cNvSpPr/>
                <p:nvPr/>
              </p:nvSpPr>
              <p:spPr>
                <a:xfrm>
                  <a:off x="5209989" y="3310357"/>
                  <a:ext cx="527424" cy="52742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40" name="テキスト ボックス 1239">
                  <a:extLst>
                    <a:ext uri="{FF2B5EF4-FFF2-40B4-BE49-F238E27FC236}">
                      <a16:creationId xmlns:a16="http://schemas.microsoft.com/office/drawing/2014/main" id="{D00F3204-2F7B-DBBC-2B1E-7AF7462C47FA}"/>
                    </a:ext>
                  </a:extLst>
                </p:cNvPr>
                <p:cNvSpPr txBox="1"/>
                <p:nvPr/>
              </p:nvSpPr>
              <p:spPr>
                <a:xfrm>
                  <a:off x="5265848" y="3502819"/>
                  <a:ext cx="418798" cy="157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新　潟</a:t>
                  </a:r>
                </a:p>
              </p:txBody>
            </p:sp>
          </p:grpSp>
        </p:grpSp>
        <p:grpSp>
          <p:nvGrpSpPr>
            <p:cNvPr id="1077" name="グループ化 1076">
              <a:extLst>
                <a:ext uri="{FF2B5EF4-FFF2-40B4-BE49-F238E27FC236}">
                  <a16:creationId xmlns:a16="http://schemas.microsoft.com/office/drawing/2014/main" id="{A9CC3729-C7C1-FC6F-9AFB-773C108DC614}"/>
                </a:ext>
              </a:extLst>
            </p:cNvPr>
            <p:cNvGrpSpPr/>
            <p:nvPr/>
          </p:nvGrpSpPr>
          <p:grpSpPr>
            <a:xfrm rot="12000000">
              <a:off x="1461779" y="4058928"/>
              <a:ext cx="525620" cy="689660"/>
              <a:chOff x="3094102" y="4699301"/>
              <a:chExt cx="851206" cy="1116857"/>
            </a:xfrm>
          </p:grpSpPr>
          <p:sp>
            <p:nvSpPr>
              <p:cNvPr id="1216" name="台形 1215">
                <a:extLst>
                  <a:ext uri="{FF2B5EF4-FFF2-40B4-BE49-F238E27FC236}">
                    <a16:creationId xmlns:a16="http://schemas.microsoft.com/office/drawing/2014/main" id="{E3C46EAC-A38F-190B-12D0-25928AF320A5}"/>
                  </a:ext>
                </a:extLst>
              </p:cNvPr>
              <p:cNvSpPr/>
              <p:nvPr/>
            </p:nvSpPr>
            <p:spPr>
              <a:xfrm rot="15300000">
                <a:off x="3175270" y="516439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7" name="台形 1216">
                <a:extLst>
                  <a:ext uri="{FF2B5EF4-FFF2-40B4-BE49-F238E27FC236}">
                    <a16:creationId xmlns:a16="http://schemas.microsoft.com/office/drawing/2014/main" id="{02CED108-8F0B-C1F3-5A3F-85BE853C767E}"/>
                  </a:ext>
                </a:extLst>
              </p:cNvPr>
              <p:cNvSpPr/>
              <p:nvPr/>
            </p:nvSpPr>
            <p:spPr>
              <a:xfrm rot="6300000" flipH="1">
                <a:off x="3813399" y="5159628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18" name="フリーフォーム: 図形 1217">
                <a:extLst>
                  <a:ext uri="{FF2B5EF4-FFF2-40B4-BE49-F238E27FC236}">
                    <a16:creationId xmlns:a16="http://schemas.microsoft.com/office/drawing/2014/main" id="{92E6A7A8-F12A-47B0-7BFF-34704A741F62}"/>
                  </a:ext>
                </a:extLst>
              </p:cNvPr>
              <p:cNvSpPr/>
              <p:nvPr/>
            </p:nvSpPr>
            <p:spPr>
              <a:xfrm>
                <a:off x="3164006" y="5162275"/>
                <a:ext cx="718793" cy="321468"/>
              </a:xfrm>
              <a:custGeom>
                <a:avLst/>
                <a:gdLst>
                  <a:gd name="connsiteX0" fmla="*/ 261989 w 718793"/>
                  <a:gd name="connsiteY0" fmla="*/ 0 h 321468"/>
                  <a:gd name="connsiteX1" fmla="*/ 444255 w 718793"/>
                  <a:gd name="connsiteY1" fmla="*/ 0 h 321468"/>
                  <a:gd name="connsiteX2" fmla="*/ 488486 w 718793"/>
                  <a:gd name="connsiteY2" fmla="*/ 8930 h 321468"/>
                  <a:gd name="connsiteX3" fmla="*/ 492322 w 718793"/>
                  <a:gd name="connsiteY3" fmla="*/ 11516 h 321468"/>
                  <a:gd name="connsiteX4" fmla="*/ 718793 w 718793"/>
                  <a:gd name="connsiteY4" fmla="*/ 72199 h 321468"/>
                  <a:gd name="connsiteX5" fmla="*/ 696534 w 718793"/>
                  <a:gd name="connsiteY5" fmla="*/ 155271 h 321468"/>
                  <a:gd name="connsiteX6" fmla="*/ 557888 w 718793"/>
                  <a:gd name="connsiteY6" fmla="*/ 118122 h 321468"/>
                  <a:gd name="connsiteX7" fmla="*/ 557888 w 718793"/>
                  <a:gd name="connsiteY7" fmla="*/ 321468 h 321468"/>
                  <a:gd name="connsiteX8" fmla="*/ 148356 w 718793"/>
                  <a:gd name="connsiteY8" fmla="*/ 321468 h 321468"/>
                  <a:gd name="connsiteX9" fmla="*/ 148356 w 718793"/>
                  <a:gd name="connsiteY9" fmla="*/ 121485 h 321468"/>
                  <a:gd name="connsiteX10" fmla="*/ 22259 w 718793"/>
                  <a:gd name="connsiteY10" fmla="*/ 155271 h 321468"/>
                  <a:gd name="connsiteX11" fmla="*/ 0 w 718793"/>
                  <a:gd name="connsiteY11" fmla="*/ 72199 h 321468"/>
                  <a:gd name="connsiteX12" fmla="*/ 205646 w 718793"/>
                  <a:gd name="connsiteY12" fmla="*/ 17096 h 321468"/>
                  <a:gd name="connsiteX13" fmla="*/ 217758 w 718793"/>
                  <a:gd name="connsiteY13" fmla="*/ 8930 h 321468"/>
                  <a:gd name="connsiteX14" fmla="*/ 261989 w 718793"/>
                  <a:gd name="connsiteY14" fmla="*/ 0 h 32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8793" h="321468">
                    <a:moveTo>
                      <a:pt x="261989" y="0"/>
                    </a:moveTo>
                    <a:lnTo>
                      <a:pt x="444255" y="0"/>
                    </a:lnTo>
                    <a:cubicBezTo>
                      <a:pt x="459945" y="0"/>
                      <a:pt x="474891" y="3180"/>
                      <a:pt x="488486" y="8930"/>
                    </a:cubicBezTo>
                    <a:lnTo>
                      <a:pt x="492322" y="11516"/>
                    </a:lnTo>
                    <a:lnTo>
                      <a:pt x="718793" y="72199"/>
                    </a:lnTo>
                    <a:lnTo>
                      <a:pt x="696534" y="155271"/>
                    </a:lnTo>
                    <a:lnTo>
                      <a:pt x="557888" y="118122"/>
                    </a:lnTo>
                    <a:lnTo>
                      <a:pt x="557888" y="321468"/>
                    </a:lnTo>
                    <a:lnTo>
                      <a:pt x="148356" y="321468"/>
                    </a:lnTo>
                    <a:lnTo>
                      <a:pt x="148356" y="121485"/>
                    </a:lnTo>
                    <a:lnTo>
                      <a:pt x="22259" y="155271"/>
                    </a:lnTo>
                    <a:lnTo>
                      <a:pt x="0" y="72199"/>
                    </a:lnTo>
                    <a:lnTo>
                      <a:pt x="205646" y="17096"/>
                    </a:lnTo>
                    <a:lnTo>
                      <a:pt x="217758" y="8930"/>
                    </a:lnTo>
                    <a:cubicBezTo>
                      <a:pt x="231353" y="3180"/>
                      <a:pt x="246300" y="0"/>
                      <a:pt x="2619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19" name="グループ化 1218">
                <a:extLst>
                  <a:ext uri="{FF2B5EF4-FFF2-40B4-BE49-F238E27FC236}">
                    <a16:creationId xmlns:a16="http://schemas.microsoft.com/office/drawing/2014/main" id="{DD5C9245-E3BE-2174-34FC-A21C158EE53A}"/>
                  </a:ext>
                </a:extLst>
              </p:cNvPr>
              <p:cNvGrpSpPr/>
              <p:nvPr/>
            </p:nvGrpSpPr>
            <p:grpSpPr>
              <a:xfrm>
                <a:off x="3316354" y="5470082"/>
                <a:ext cx="403225" cy="346076"/>
                <a:chOff x="5648324" y="4506716"/>
                <a:chExt cx="403225" cy="346076"/>
              </a:xfrm>
            </p:grpSpPr>
            <p:grpSp>
              <p:nvGrpSpPr>
                <p:cNvPr id="1223" name="グループ化 1222">
                  <a:extLst>
                    <a:ext uri="{FF2B5EF4-FFF2-40B4-BE49-F238E27FC236}">
                      <a16:creationId xmlns:a16="http://schemas.microsoft.com/office/drawing/2014/main" id="{964A690C-217B-3789-8B97-64F60CE62E63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231" name="台形 1230">
                    <a:extLst>
                      <a:ext uri="{FF2B5EF4-FFF2-40B4-BE49-F238E27FC236}">
                        <a16:creationId xmlns:a16="http://schemas.microsoft.com/office/drawing/2014/main" id="{877493A5-3688-98BE-1162-6454BFFBA15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2" name="台形 1231">
                    <a:extLst>
                      <a:ext uri="{FF2B5EF4-FFF2-40B4-BE49-F238E27FC236}">
                        <a16:creationId xmlns:a16="http://schemas.microsoft.com/office/drawing/2014/main" id="{C3A2245F-AF60-A8EE-BC12-CF4C6AF4473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3" name="フリーフォーム: 図形 1232">
                    <a:extLst>
                      <a:ext uri="{FF2B5EF4-FFF2-40B4-BE49-F238E27FC236}">
                        <a16:creationId xmlns:a16="http://schemas.microsoft.com/office/drawing/2014/main" id="{193B84FB-BF50-6607-237A-6367C9BAC567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24" name="グループ化 1223">
                  <a:extLst>
                    <a:ext uri="{FF2B5EF4-FFF2-40B4-BE49-F238E27FC236}">
                      <a16:creationId xmlns:a16="http://schemas.microsoft.com/office/drawing/2014/main" id="{420E2E05-F84E-2D16-B870-71E3BEDCC842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228" name="台形 1227">
                    <a:extLst>
                      <a:ext uri="{FF2B5EF4-FFF2-40B4-BE49-F238E27FC236}">
                        <a16:creationId xmlns:a16="http://schemas.microsoft.com/office/drawing/2014/main" id="{7560A31E-CD2C-4F3E-8D10-4350C94A343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29" name="台形 1228">
                    <a:extLst>
                      <a:ext uri="{FF2B5EF4-FFF2-40B4-BE49-F238E27FC236}">
                        <a16:creationId xmlns:a16="http://schemas.microsoft.com/office/drawing/2014/main" id="{062D7C05-514B-1C25-8B1F-88F1190499F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30" name="フリーフォーム: 図形 1229">
                    <a:extLst>
                      <a:ext uri="{FF2B5EF4-FFF2-40B4-BE49-F238E27FC236}">
                        <a16:creationId xmlns:a16="http://schemas.microsoft.com/office/drawing/2014/main" id="{70780D98-42C8-1FD7-E61F-055D357F3424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25" name="フリーフォーム: 図形 1224">
                  <a:extLst>
                    <a:ext uri="{FF2B5EF4-FFF2-40B4-BE49-F238E27FC236}">
                      <a16:creationId xmlns:a16="http://schemas.microsoft.com/office/drawing/2014/main" id="{F7D29981-E5EC-3957-07B8-533E8D4182C1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20" name="グループ化 1219">
                <a:extLst>
                  <a:ext uri="{FF2B5EF4-FFF2-40B4-BE49-F238E27FC236}">
                    <a16:creationId xmlns:a16="http://schemas.microsoft.com/office/drawing/2014/main" id="{14682DC2-296E-CA9E-D402-FCC24B4E4677}"/>
                  </a:ext>
                </a:extLst>
              </p:cNvPr>
              <p:cNvGrpSpPr/>
              <p:nvPr/>
            </p:nvGrpSpPr>
            <p:grpSpPr>
              <a:xfrm>
                <a:off x="3254257" y="4699301"/>
                <a:ext cx="527424" cy="527424"/>
                <a:chOff x="5209989" y="3310357"/>
                <a:chExt cx="527424" cy="527424"/>
              </a:xfrm>
            </p:grpSpPr>
            <p:sp>
              <p:nvSpPr>
                <p:cNvPr id="1221" name="楕円 1220">
                  <a:extLst>
                    <a:ext uri="{FF2B5EF4-FFF2-40B4-BE49-F238E27FC236}">
                      <a16:creationId xmlns:a16="http://schemas.microsoft.com/office/drawing/2014/main" id="{D5C50E07-5269-5C23-03E3-4BCAE5290BA1}"/>
                    </a:ext>
                  </a:extLst>
                </p:cNvPr>
                <p:cNvSpPr/>
                <p:nvPr/>
              </p:nvSpPr>
              <p:spPr>
                <a:xfrm>
                  <a:off x="5209989" y="3310357"/>
                  <a:ext cx="527424" cy="52742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22" name="テキスト ボックス 1221">
                  <a:extLst>
                    <a:ext uri="{FF2B5EF4-FFF2-40B4-BE49-F238E27FC236}">
                      <a16:creationId xmlns:a16="http://schemas.microsoft.com/office/drawing/2014/main" id="{544CA655-BEC1-2650-8A8A-ECBBD0C38AD2}"/>
                    </a:ext>
                  </a:extLst>
                </p:cNvPr>
                <p:cNvSpPr txBox="1"/>
                <p:nvPr/>
              </p:nvSpPr>
              <p:spPr>
                <a:xfrm>
                  <a:off x="5265848" y="3502819"/>
                  <a:ext cx="418798" cy="157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愛　知</a:t>
                  </a:r>
                </a:p>
              </p:txBody>
            </p:sp>
          </p:grpSp>
        </p:grpSp>
        <p:grpSp>
          <p:nvGrpSpPr>
            <p:cNvPr id="1078" name="グループ化 1077">
              <a:extLst>
                <a:ext uri="{FF2B5EF4-FFF2-40B4-BE49-F238E27FC236}">
                  <a16:creationId xmlns:a16="http://schemas.microsoft.com/office/drawing/2014/main" id="{F04BDE38-C464-1F85-9D79-41A9614B1555}"/>
                </a:ext>
              </a:extLst>
            </p:cNvPr>
            <p:cNvGrpSpPr/>
            <p:nvPr/>
          </p:nvGrpSpPr>
          <p:grpSpPr>
            <a:xfrm rot="14400000">
              <a:off x="1853548" y="4385933"/>
              <a:ext cx="525624" cy="689664"/>
              <a:chOff x="3094102" y="4699301"/>
              <a:chExt cx="851206" cy="1116857"/>
            </a:xfrm>
          </p:grpSpPr>
          <p:sp>
            <p:nvSpPr>
              <p:cNvPr id="1198" name="台形 1197">
                <a:extLst>
                  <a:ext uri="{FF2B5EF4-FFF2-40B4-BE49-F238E27FC236}">
                    <a16:creationId xmlns:a16="http://schemas.microsoft.com/office/drawing/2014/main" id="{01B0C46B-11E9-3DDA-5E51-C33A4A42A824}"/>
                  </a:ext>
                </a:extLst>
              </p:cNvPr>
              <p:cNvSpPr/>
              <p:nvPr/>
            </p:nvSpPr>
            <p:spPr>
              <a:xfrm rot="15300000">
                <a:off x="3175270" y="516439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台形 1198">
                <a:extLst>
                  <a:ext uri="{FF2B5EF4-FFF2-40B4-BE49-F238E27FC236}">
                    <a16:creationId xmlns:a16="http://schemas.microsoft.com/office/drawing/2014/main" id="{A3283AD8-0CEB-AA3B-E1A9-5C2C02312936}"/>
                  </a:ext>
                </a:extLst>
              </p:cNvPr>
              <p:cNvSpPr/>
              <p:nvPr/>
            </p:nvSpPr>
            <p:spPr>
              <a:xfrm rot="6300000" flipH="1">
                <a:off x="3813399" y="5159628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E4B58829-03E6-F980-1548-4B4E22A5E85A}"/>
                  </a:ext>
                </a:extLst>
              </p:cNvPr>
              <p:cNvSpPr/>
              <p:nvPr/>
            </p:nvSpPr>
            <p:spPr>
              <a:xfrm>
                <a:off x="3164006" y="5162275"/>
                <a:ext cx="718793" cy="321468"/>
              </a:xfrm>
              <a:custGeom>
                <a:avLst/>
                <a:gdLst>
                  <a:gd name="connsiteX0" fmla="*/ 261989 w 718793"/>
                  <a:gd name="connsiteY0" fmla="*/ 0 h 321468"/>
                  <a:gd name="connsiteX1" fmla="*/ 444255 w 718793"/>
                  <a:gd name="connsiteY1" fmla="*/ 0 h 321468"/>
                  <a:gd name="connsiteX2" fmla="*/ 488486 w 718793"/>
                  <a:gd name="connsiteY2" fmla="*/ 8930 h 321468"/>
                  <a:gd name="connsiteX3" fmla="*/ 492322 w 718793"/>
                  <a:gd name="connsiteY3" fmla="*/ 11516 h 321468"/>
                  <a:gd name="connsiteX4" fmla="*/ 718793 w 718793"/>
                  <a:gd name="connsiteY4" fmla="*/ 72199 h 321468"/>
                  <a:gd name="connsiteX5" fmla="*/ 696534 w 718793"/>
                  <a:gd name="connsiteY5" fmla="*/ 155271 h 321468"/>
                  <a:gd name="connsiteX6" fmla="*/ 557888 w 718793"/>
                  <a:gd name="connsiteY6" fmla="*/ 118122 h 321468"/>
                  <a:gd name="connsiteX7" fmla="*/ 557888 w 718793"/>
                  <a:gd name="connsiteY7" fmla="*/ 321468 h 321468"/>
                  <a:gd name="connsiteX8" fmla="*/ 148356 w 718793"/>
                  <a:gd name="connsiteY8" fmla="*/ 321468 h 321468"/>
                  <a:gd name="connsiteX9" fmla="*/ 148356 w 718793"/>
                  <a:gd name="connsiteY9" fmla="*/ 121485 h 321468"/>
                  <a:gd name="connsiteX10" fmla="*/ 22259 w 718793"/>
                  <a:gd name="connsiteY10" fmla="*/ 155271 h 321468"/>
                  <a:gd name="connsiteX11" fmla="*/ 0 w 718793"/>
                  <a:gd name="connsiteY11" fmla="*/ 72199 h 321468"/>
                  <a:gd name="connsiteX12" fmla="*/ 205646 w 718793"/>
                  <a:gd name="connsiteY12" fmla="*/ 17096 h 321468"/>
                  <a:gd name="connsiteX13" fmla="*/ 217758 w 718793"/>
                  <a:gd name="connsiteY13" fmla="*/ 8930 h 321468"/>
                  <a:gd name="connsiteX14" fmla="*/ 261989 w 718793"/>
                  <a:gd name="connsiteY14" fmla="*/ 0 h 32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8793" h="321468">
                    <a:moveTo>
                      <a:pt x="261989" y="0"/>
                    </a:moveTo>
                    <a:lnTo>
                      <a:pt x="444255" y="0"/>
                    </a:lnTo>
                    <a:cubicBezTo>
                      <a:pt x="459945" y="0"/>
                      <a:pt x="474891" y="3180"/>
                      <a:pt x="488486" y="8930"/>
                    </a:cubicBezTo>
                    <a:lnTo>
                      <a:pt x="492322" y="11516"/>
                    </a:lnTo>
                    <a:lnTo>
                      <a:pt x="718793" y="72199"/>
                    </a:lnTo>
                    <a:lnTo>
                      <a:pt x="696534" y="155271"/>
                    </a:lnTo>
                    <a:lnTo>
                      <a:pt x="557888" y="118122"/>
                    </a:lnTo>
                    <a:lnTo>
                      <a:pt x="557888" y="321468"/>
                    </a:lnTo>
                    <a:lnTo>
                      <a:pt x="148356" y="321468"/>
                    </a:lnTo>
                    <a:lnTo>
                      <a:pt x="148356" y="121485"/>
                    </a:lnTo>
                    <a:lnTo>
                      <a:pt x="22259" y="155271"/>
                    </a:lnTo>
                    <a:lnTo>
                      <a:pt x="0" y="72199"/>
                    </a:lnTo>
                    <a:lnTo>
                      <a:pt x="205646" y="17096"/>
                    </a:lnTo>
                    <a:lnTo>
                      <a:pt x="217758" y="8930"/>
                    </a:lnTo>
                    <a:cubicBezTo>
                      <a:pt x="231353" y="3180"/>
                      <a:pt x="246300" y="0"/>
                      <a:pt x="2619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01" name="グループ化 1200">
                <a:extLst>
                  <a:ext uri="{FF2B5EF4-FFF2-40B4-BE49-F238E27FC236}">
                    <a16:creationId xmlns:a16="http://schemas.microsoft.com/office/drawing/2014/main" id="{EF0CCD6C-F12E-95F7-A158-0AB2FCE29F91}"/>
                  </a:ext>
                </a:extLst>
              </p:cNvPr>
              <p:cNvGrpSpPr/>
              <p:nvPr/>
            </p:nvGrpSpPr>
            <p:grpSpPr>
              <a:xfrm>
                <a:off x="3316354" y="5470082"/>
                <a:ext cx="403225" cy="346076"/>
                <a:chOff x="5648324" y="4506716"/>
                <a:chExt cx="403225" cy="346076"/>
              </a:xfrm>
            </p:grpSpPr>
            <p:grpSp>
              <p:nvGrpSpPr>
                <p:cNvPr id="1205" name="グループ化 1204">
                  <a:extLst>
                    <a:ext uri="{FF2B5EF4-FFF2-40B4-BE49-F238E27FC236}">
                      <a16:creationId xmlns:a16="http://schemas.microsoft.com/office/drawing/2014/main" id="{99A9898B-505C-C313-6CD2-31D8E710212B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213" name="台形 1212">
                    <a:extLst>
                      <a:ext uri="{FF2B5EF4-FFF2-40B4-BE49-F238E27FC236}">
                        <a16:creationId xmlns:a16="http://schemas.microsoft.com/office/drawing/2014/main" id="{EC100932-AF2E-7716-2243-AFBB5679602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4" name="台形 1213">
                    <a:extLst>
                      <a:ext uri="{FF2B5EF4-FFF2-40B4-BE49-F238E27FC236}">
                        <a16:creationId xmlns:a16="http://schemas.microsoft.com/office/drawing/2014/main" id="{D91DF431-ADD7-05A0-D5C1-9C9DA32FDCB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5" name="フリーフォーム: 図形 1214">
                    <a:extLst>
                      <a:ext uri="{FF2B5EF4-FFF2-40B4-BE49-F238E27FC236}">
                        <a16:creationId xmlns:a16="http://schemas.microsoft.com/office/drawing/2014/main" id="{4BA82F99-12E5-2242-0285-ADDD624C7C53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06" name="グループ化 1205">
                  <a:extLst>
                    <a:ext uri="{FF2B5EF4-FFF2-40B4-BE49-F238E27FC236}">
                      <a16:creationId xmlns:a16="http://schemas.microsoft.com/office/drawing/2014/main" id="{0D19369A-6ADA-204D-ED99-D02FBA7CE0A8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210" name="台形 1209">
                    <a:extLst>
                      <a:ext uri="{FF2B5EF4-FFF2-40B4-BE49-F238E27FC236}">
                        <a16:creationId xmlns:a16="http://schemas.microsoft.com/office/drawing/2014/main" id="{5AE05041-7B7B-CCA8-C9E0-4EFC378D603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11" name="台形 1210">
                    <a:extLst>
                      <a:ext uri="{FF2B5EF4-FFF2-40B4-BE49-F238E27FC236}">
                        <a16:creationId xmlns:a16="http://schemas.microsoft.com/office/drawing/2014/main" id="{25FAC34D-4C0B-8F6A-BDF2-1A9016F90E1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12" name="フリーフォーム: 図形 1211">
                    <a:extLst>
                      <a:ext uri="{FF2B5EF4-FFF2-40B4-BE49-F238E27FC236}">
                        <a16:creationId xmlns:a16="http://schemas.microsoft.com/office/drawing/2014/main" id="{6DC48AB5-E040-85F7-DEEB-2C844E58315F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07" name="フリーフォーム: 図形 1206">
                  <a:extLst>
                    <a:ext uri="{FF2B5EF4-FFF2-40B4-BE49-F238E27FC236}">
                      <a16:creationId xmlns:a16="http://schemas.microsoft.com/office/drawing/2014/main" id="{A9A687E4-FC44-B24A-719C-5C635FCE7479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2" name="グループ化 1201">
                <a:extLst>
                  <a:ext uri="{FF2B5EF4-FFF2-40B4-BE49-F238E27FC236}">
                    <a16:creationId xmlns:a16="http://schemas.microsoft.com/office/drawing/2014/main" id="{F2D4D937-4DC3-A881-4EEF-C15F54590676}"/>
                  </a:ext>
                </a:extLst>
              </p:cNvPr>
              <p:cNvGrpSpPr/>
              <p:nvPr/>
            </p:nvGrpSpPr>
            <p:grpSpPr>
              <a:xfrm>
                <a:off x="3254257" y="4699301"/>
                <a:ext cx="527424" cy="527424"/>
                <a:chOff x="5209989" y="3310357"/>
                <a:chExt cx="527424" cy="527424"/>
              </a:xfrm>
            </p:grpSpPr>
            <p:sp>
              <p:nvSpPr>
                <p:cNvPr id="1203" name="楕円 1202">
                  <a:extLst>
                    <a:ext uri="{FF2B5EF4-FFF2-40B4-BE49-F238E27FC236}">
                      <a16:creationId xmlns:a16="http://schemas.microsoft.com/office/drawing/2014/main" id="{FA71F31B-F028-6001-0333-F8206190235F}"/>
                    </a:ext>
                  </a:extLst>
                </p:cNvPr>
                <p:cNvSpPr/>
                <p:nvPr/>
              </p:nvSpPr>
              <p:spPr>
                <a:xfrm>
                  <a:off x="5209989" y="3310357"/>
                  <a:ext cx="527424" cy="52742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04" name="テキスト ボックス 1203">
                  <a:extLst>
                    <a:ext uri="{FF2B5EF4-FFF2-40B4-BE49-F238E27FC236}">
                      <a16:creationId xmlns:a16="http://schemas.microsoft.com/office/drawing/2014/main" id="{310F5938-57FC-4384-3E9B-E3847E1BB54D}"/>
                    </a:ext>
                  </a:extLst>
                </p:cNvPr>
                <p:cNvSpPr txBox="1"/>
                <p:nvPr/>
              </p:nvSpPr>
              <p:spPr>
                <a:xfrm>
                  <a:off x="5265848" y="3502819"/>
                  <a:ext cx="418798" cy="157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群　馬</a:t>
                  </a:r>
                </a:p>
              </p:txBody>
            </p:sp>
          </p:grpSp>
        </p:grpSp>
        <p:grpSp>
          <p:nvGrpSpPr>
            <p:cNvPr id="1079" name="グループ化 1078">
              <a:extLst>
                <a:ext uri="{FF2B5EF4-FFF2-40B4-BE49-F238E27FC236}">
                  <a16:creationId xmlns:a16="http://schemas.microsoft.com/office/drawing/2014/main" id="{6F9A85A8-D919-1A14-82E5-14114FB8BAB0}"/>
                </a:ext>
              </a:extLst>
            </p:cNvPr>
            <p:cNvGrpSpPr/>
            <p:nvPr/>
          </p:nvGrpSpPr>
          <p:grpSpPr>
            <a:xfrm rot="16800000">
              <a:off x="1943401" y="4889630"/>
              <a:ext cx="525622" cy="689662"/>
              <a:chOff x="3094102" y="4699301"/>
              <a:chExt cx="851206" cy="1116857"/>
            </a:xfrm>
          </p:grpSpPr>
          <p:sp>
            <p:nvSpPr>
              <p:cNvPr id="1180" name="台形 1179">
                <a:extLst>
                  <a:ext uri="{FF2B5EF4-FFF2-40B4-BE49-F238E27FC236}">
                    <a16:creationId xmlns:a16="http://schemas.microsoft.com/office/drawing/2014/main" id="{C3FA78A1-FDE3-3EDD-D97A-BEF9FDAE83CD}"/>
                  </a:ext>
                </a:extLst>
              </p:cNvPr>
              <p:cNvSpPr/>
              <p:nvPr/>
            </p:nvSpPr>
            <p:spPr>
              <a:xfrm rot="15300000">
                <a:off x="3175270" y="516439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台形 1180">
                <a:extLst>
                  <a:ext uri="{FF2B5EF4-FFF2-40B4-BE49-F238E27FC236}">
                    <a16:creationId xmlns:a16="http://schemas.microsoft.com/office/drawing/2014/main" id="{F932B8A5-656B-A60E-D99B-8A0B1FE48316}"/>
                  </a:ext>
                </a:extLst>
              </p:cNvPr>
              <p:cNvSpPr/>
              <p:nvPr/>
            </p:nvSpPr>
            <p:spPr>
              <a:xfrm rot="6300000" flipH="1">
                <a:off x="3813399" y="5159628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8B127B0A-4E2D-90C6-491B-6E9C83539A44}"/>
                  </a:ext>
                </a:extLst>
              </p:cNvPr>
              <p:cNvSpPr/>
              <p:nvPr/>
            </p:nvSpPr>
            <p:spPr>
              <a:xfrm>
                <a:off x="3164006" y="5162275"/>
                <a:ext cx="718793" cy="321468"/>
              </a:xfrm>
              <a:custGeom>
                <a:avLst/>
                <a:gdLst>
                  <a:gd name="connsiteX0" fmla="*/ 261989 w 718793"/>
                  <a:gd name="connsiteY0" fmla="*/ 0 h 321468"/>
                  <a:gd name="connsiteX1" fmla="*/ 444255 w 718793"/>
                  <a:gd name="connsiteY1" fmla="*/ 0 h 321468"/>
                  <a:gd name="connsiteX2" fmla="*/ 488486 w 718793"/>
                  <a:gd name="connsiteY2" fmla="*/ 8930 h 321468"/>
                  <a:gd name="connsiteX3" fmla="*/ 492322 w 718793"/>
                  <a:gd name="connsiteY3" fmla="*/ 11516 h 321468"/>
                  <a:gd name="connsiteX4" fmla="*/ 718793 w 718793"/>
                  <a:gd name="connsiteY4" fmla="*/ 72199 h 321468"/>
                  <a:gd name="connsiteX5" fmla="*/ 696534 w 718793"/>
                  <a:gd name="connsiteY5" fmla="*/ 155271 h 321468"/>
                  <a:gd name="connsiteX6" fmla="*/ 557888 w 718793"/>
                  <a:gd name="connsiteY6" fmla="*/ 118122 h 321468"/>
                  <a:gd name="connsiteX7" fmla="*/ 557888 w 718793"/>
                  <a:gd name="connsiteY7" fmla="*/ 321468 h 321468"/>
                  <a:gd name="connsiteX8" fmla="*/ 148356 w 718793"/>
                  <a:gd name="connsiteY8" fmla="*/ 321468 h 321468"/>
                  <a:gd name="connsiteX9" fmla="*/ 148356 w 718793"/>
                  <a:gd name="connsiteY9" fmla="*/ 121485 h 321468"/>
                  <a:gd name="connsiteX10" fmla="*/ 22259 w 718793"/>
                  <a:gd name="connsiteY10" fmla="*/ 155271 h 321468"/>
                  <a:gd name="connsiteX11" fmla="*/ 0 w 718793"/>
                  <a:gd name="connsiteY11" fmla="*/ 72199 h 321468"/>
                  <a:gd name="connsiteX12" fmla="*/ 205646 w 718793"/>
                  <a:gd name="connsiteY12" fmla="*/ 17096 h 321468"/>
                  <a:gd name="connsiteX13" fmla="*/ 217758 w 718793"/>
                  <a:gd name="connsiteY13" fmla="*/ 8930 h 321468"/>
                  <a:gd name="connsiteX14" fmla="*/ 261989 w 718793"/>
                  <a:gd name="connsiteY14" fmla="*/ 0 h 32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8793" h="321468">
                    <a:moveTo>
                      <a:pt x="261989" y="0"/>
                    </a:moveTo>
                    <a:lnTo>
                      <a:pt x="444255" y="0"/>
                    </a:lnTo>
                    <a:cubicBezTo>
                      <a:pt x="459945" y="0"/>
                      <a:pt x="474891" y="3180"/>
                      <a:pt x="488486" y="8930"/>
                    </a:cubicBezTo>
                    <a:lnTo>
                      <a:pt x="492322" y="11516"/>
                    </a:lnTo>
                    <a:lnTo>
                      <a:pt x="718793" y="72199"/>
                    </a:lnTo>
                    <a:lnTo>
                      <a:pt x="696534" y="155271"/>
                    </a:lnTo>
                    <a:lnTo>
                      <a:pt x="557888" y="118122"/>
                    </a:lnTo>
                    <a:lnTo>
                      <a:pt x="557888" y="321468"/>
                    </a:lnTo>
                    <a:lnTo>
                      <a:pt x="148356" y="321468"/>
                    </a:lnTo>
                    <a:lnTo>
                      <a:pt x="148356" y="121485"/>
                    </a:lnTo>
                    <a:lnTo>
                      <a:pt x="22259" y="155271"/>
                    </a:lnTo>
                    <a:lnTo>
                      <a:pt x="0" y="72199"/>
                    </a:lnTo>
                    <a:lnTo>
                      <a:pt x="205646" y="17096"/>
                    </a:lnTo>
                    <a:lnTo>
                      <a:pt x="217758" y="8930"/>
                    </a:lnTo>
                    <a:cubicBezTo>
                      <a:pt x="231353" y="3180"/>
                      <a:pt x="246300" y="0"/>
                      <a:pt x="2619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83" name="グループ化 1182">
                <a:extLst>
                  <a:ext uri="{FF2B5EF4-FFF2-40B4-BE49-F238E27FC236}">
                    <a16:creationId xmlns:a16="http://schemas.microsoft.com/office/drawing/2014/main" id="{0747BABF-7DB0-878D-BFB4-20BFCB2A5E88}"/>
                  </a:ext>
                </a:extLst>
              </p:cNvPr>
              <p:cNvGrpSpPr/>
              <p:nvPr/>
            </p:nvGrpSpPr>
            <p:grpSpPr>
              <a:xfrm>
                <a:off x="3316354" y="5470082"/>
                <a:ext cx="403225" cy="346076"/>
                <a:chOff x="5648324" y="4506716"/>
                <a:chExt cx="403225" cy="346076"/>
              </a:xfrm>
            </p:grpSpPr>
            <p:grpSp>
              <p:nvGrpSpPr>
                <p:cNvPr id="1187" name="グループ化 1186">
                  <a:extLst>
                    <a:ext uri="{FF2B5EF4-FFF2-40B4-BE49-F238E27FC236}">
                      <a16:creationId xmlns:a16="http://schemas.microsoft.com/office/drawing/2014/main" id="{36C1E67C-5980-0E04-F8AC-BEB628B17F4D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195" name="台形 1194">
                    <a:extLst>
                      <a:ext uri="{FF2B5EF4-FFF2-40B4-BE49-F238E27FC236}">
                        <a16:creationId xmlns:a16="http://schemas.microsoft.com/office/drawing/2014/main" id="{6B819DE7-F852-299A-061A-4FE2F932DF9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6" name="台形 1195">
                    <a:extLst>
                      <a:ext uri="{FF2B5EF4-FFF2-40B4-BE49-F238E27FC236}">
                        <a16:creationId xmlns:a16="http://schemas.microsoft.com/office/drawing/2014/main" id="{0FE94107-D83F-1E7B-B046-DA8BC0E8701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7" name="フリーフォーム: 図形 1196">
                    <a:extLst>
                      <a:ext uri="{FF2B5EF4-FFF2-40B4-BE49-F238E27FC236}">
                        <a16:creationId xmlns:a16="http://schemas.microsoft.com/office/drawing/2014/main" id="{F703A753-6206-2336-58CF-5E6C396E0A8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88" name="グループ化 1187">
                  <a:extLst>
                    <a:ext uri="{FF2B5EF4-FFF2-40B4-BE49-F238E27FC236}">
                      <a16:creationId xmlns:a16="http://schemas.microsoft.com/office/drawing/2014/main" id="{C6D8AADE-A3D2-C567-E0A6-488A0EF2CEB8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192" name="台形 1191">
                    <a:extLst>
                      <a:ext uri="{FF2B5EF4-FFF2-40B4-BE49-F238E27FC236}">
                        <a16:creationId xmlns:a16="http://schemas.microsoft.com/office/drawing/2014/main" id="{48C24285-18CD-12A4-50E0-10852835D9D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3" name="台形 1192">
                    <a:extLst>
                      <a:ext uri="{FF2B5EF4-FFF2-40B4-BE49-F238E27FC236}">
                        <a16:creationId xmlns:a16="http://schemas.microsoft.com/office/drawing/2014/main" id="{02290F39-08A2-5B8E-EDBD-E72185984C3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94" name="フリーフォーム: 図形 1193">
                    <a:extLst>
                      <a:ext uri="{FF2B5EF4-FFF2-40B4-BE49-F238E27FC236}">
                        <a16:creationId xmlns:a16="http://schemas.microsoft.com/office/drawing/2014/main" id="{1FD513F4-0CA1-FCFD-0460-197D84B796E1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89" name="フリーフォーム: 図形 1188">
                  <a:extLst>
                    <a:ext uri="{FF2B5EF4-FFF2-40B4-BE49-F238E27FC236}">
                      <a16:creationId xmlns:a16="http://schemas.microsoft.com/office/drawing/2014/main" id="{356A97E3-D0D1-DCAF-3721-A166AAC3A9C5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4" name="グループ化 1183">
                <a:extLst>
                  <a:ext uri="{FF2B5EF4-FFF2-40B4-BE49-F238E27FC236}">
                    <a16:creationId xmlns:a16="http://schemas.microsoft.com/office/drawing/2014/main" id="{5B3B4E4E-210B-A49F-A9F3-E417E1877407}"/>
                  </a:ext>
                </a:extLst>
              </p:cNvPr>
              <p:cNvGrpSpPr/>
              <p:nvPr/>
            </p:nvGrpSpPr>
            <p:grpSpPr>
              <a:xfrm>
                <a:off x="3254257" y="4699301"/>
                <a:ext cx="527424" cy="527424"/>
                <a:chOff x="5209989" y="3310357"/>
                <a:chExt cx="527424" cy="527424"/>
              </a:xfrm>
            </p:grpSpPr>
            <p:sp>
              <p:nvSpPr>
                <p:cNvPr id="1185" name="楕円 1184">
                  <a:extLst>
                    <a:ext uri="{FF2B5EF4-FFF2-40B4-BE49-F238E27FC236}">
                      <a16:creationId xmlns:a16="http://schemas.microsoft.com/office/drawing/2014/main" id="{7F5FBA9E-452D-871F-D68F-7E967D8842CA}"/>
                    </a:ext>
                  </a:extLst>
                </p:cNvPr>
                <p:cNvSpPr/>
                <p:nvPr/>
              </p:nvSpPr>
              <p:spPr>
                <a:xfrm>
                  <a:off x="5209989" y="3310357"/>
                  <a:ext cx="527424" cy="52742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86" name="テキスト ボックス 1185">
                  <a:extLst>
                    <a:ext uri="{FF2B5EF4-FFF2-40B4-BE49-F238E27FC236}">
                      <a16:creationId xmlns:a16="http://schemas.microsoft.com/office/drawing/2014/main" id="{4CA1D736-F672-96DC-853D-CD8F70985972}"/>
                    </a:ext>
                  </a:extLst>
                </p:cNvPr>
                <p:cNvSpPr txBox="1"/>
                <p:nvPr/>
              </p:nvSpPr>
              <p:spPr>
                <a:xfrm>
                  <a:off x="5265848" y="3502819"/>
                  <a:ext cx="418798" cy="157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埼　玉</a:t>
                  </a:r>
                </a:p>
              </p:txBody>
            </p:sp>
          </p:grpSp>
        </p:grpSp>
        <p:grpSp>
          <p:nvGrpSpPr>
            <p:cNvPr id="1080" name="グループ化 1079">
              <a:extLst>
                <a:ext uri="{FF2B5EF4-FFF2-40B4-BE49-F238E27FC236}">
                  <a16:creationId xmlns:a16="http://schemas.microsoft.com/office/drawing/2014/main" id="{0EC9188D-3CE4-58D8-AAF1-583B53F8CC30}"/>
                </a:ext>
              </a:extLst>
            </p:cNvPr>
            <p:cNvGrpSpPr/>
            <p:nvPr/>
          </p:nvGrpSpPr>
          <p:grpSpPr>
            <a:xfrm rot="19200000">
              <a:off x="1688264" y="5329095"/>
              <a:ext cx="525620" cy="689660"/>
              <a:chOff x="3094102" y="4699301"/>
              <a:chExt cx="851206" cy="1116857"/>
            </a:xfrm>
          </p:grpSpPr>
          <p:sp>
            <p:nvSpPr>
              <p:cNvPr id="1162" name="台形 1161">
                <a:extLst>
                  <a:ext uri="{FF2B5EF4-FFF2-40B4-BE49-F238E27FC236}">
                    <a16:creationId xmlns:a16="http://schemas.microsoft.com/office/drawing/2014/main" id="{9B49B6DA-A603-5DFF-9A69-3D24B5DFC638}"/>
                  </a:ext>
                </a:extLst>
              </p:cNvPr>
              <p:cNvSpPr/>
              <p:nvPr/>
            </p:nvSpPr>
            <p:spPr>
              <a:xfrm rot="15300000">
                <a:off x="3175270" y="5164390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台形 1162">
                <a:extLst>
                  <a:ext uri="{FF2B5EF4-FFF2-40B4-BE49-F238E27FC236}">
                    <a16:creationId xmlns:a16="http://schemas.microsoft.com/office/drawing/2014/main" id="{A282CED7-7550-6FDA-4FDB-36E61C077F1A}"/>
                  </a:ext>
                </a:extLst>
              </p:cNvPr>
              <p:cNvSpPr/>
              <p:nvPr/>
            </p:nvSpPr>
            <p:spPr>
              <a:xfrm rot="6300000" flipH="1">
                <a:off x="3813399" y="5159628"/>
                <a:ext cx="50742" cy="213077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118AF038-3BD2-3D0E-0C00-F6F73F6F7C5E}"/>
                  </a:ext>
                </a:extLst>
              </p:cNvPr>
              <p:cNvSpPr/>
              <p:nvPr/>
            </p:nvSpPr>
            <p:spPr>
              <a:xfrm>
                <a:off x="3164006" y="5162275"/>
                <a:ext cx="718793" cy="321468"/>
              </a:xfrm>
              <a:custGeom>
                <a:avLst/>
                <a:gdLst>
                  <a:gd name="connsiteX0" fmla="*/ 261989 w 718793"/>
                  <a:gd name="connsiteY0" fmla="*/ 0 h 321468"/>
                  <a:gd name="connsiteX1" fmla="*/ 444255 w 718793"/>
                  <a:gd name="connsiteY1" fmla="*/ 0 h 321468"/>
                  <a:gd name="connsiteX2" fmla="*/ 488486 w 718793"/>
                  <a:gd name="connsiteY2" fmla="*/ 8930 h 321468"/>
                  <a:gd name="connsiteX3" fmla="*/ 492322 w 718793"/>
                  <a:gd name="connsiteY3" fmla="*/ 11516 h 321468"/>
                  <a:gd name="connsiteX4" fmla="*/ 718793 w 718793"/>
                  <a:gd name="connsiteY4" fmla="*/ 72199 h 321468"/>
                  <a:gd name="connsiteX5" fmla="*/ 696534 w 718793"/>
                  <a:gd name="connsiteY5" fmla="*/ 155271 h 321468"/>
                  <a:gd name="connsiteX6" fmla="*/ 557888 w 718793"/>
                  <a:gd name="connsiteY6" fmla="*/ 118122 h 321468"/>
                  <a:gd name="connsiteX7" fmla="*/ 557888 w 718793"/>
                  <a:gd name="connsiteY7" fmla="*/ 321468 h 321468"/>
                  <a:gd name="connsiteX8" fmla="*/ 148356 w 718793"/>
                  <a:gd name="connsiteY8" fmla="*/ 321468 h 321468"/>
                  <a:gd name="connsiteX9" fmla="*/ 148356 w 718793"/>
                  <a:gd name="connsiteY9" fmla="*/ 121485 h 321468"/>
                  <a:gd name="connsiteX10" fmla="*/ 22259 w 718793"/>
                  <a:gd name="connsiteY10" fmla="*/ 155271 h 321468"/>
                  <a:gd name="connsiteX11" fmla="*/ 0 w 718793"/>
                  <a:gd name="connsiteY11" fmla="*/ 72199 h 321468"/>
                  <a:gd name="connsiteX12" fmla="*/ 205646 w 718793"/>
                  <a:gd name="connsiteY12" fmla="*/ 17096 h 321468"/>
                  <a:gd name="connsiteX13" fmla="*/ 217758 w 718793"/>
                  <a:gd name="connsiteY13" fmla="*/ 8930 h 321468"/>
                  <a:gd name="connsiteX14" fmla="*/ 261989 w 718793"/>
                  <a:gd name="connsiteY14" fmla="*/ 0 h 321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8793" h="321468">
                    <a:moveTo>
                      <a:pt x="261989" y="0"/>
                    </a:moveTo>
                    <a:lnTo>
                      <a:pt x="444255" y="0"/>
                    </a:lnTo>
                    <a:cubicBezTo>
                      <a:pt x="459945" y="0"/>
                      <a:pt x="474891" y="3180"/>
                      <a:pt x="488486" y="8930"/>
                    </a:cubicBezTo>
                    <a:lnTo>
                      <a:pt x="492322" y="11516"/>
                    </a:lnTo>
                    <a:lnTo>
                      <a:pt x="718793" y="72199"/>
                    </a:lnTo>
                    <a:lnTo>
                      <a:pt x="696534" y="155271"/>
                    </a:lnTo>
                    <a:lnTo>
                      <a:pt x="557888" y="118122"/>
                    </a:lnTo>
                    <a:lnTo>
                      <a:pt x="557888" y="321468"/>
                    </a:lnTo>
                    <a:lnTo>
                      <a:pt x="148356" y="321468"/>
                    </a:lnTo>
                    <a:lnTo>
                      <a:pt x="148356" y="121485"/>
                    </a:lnTo>
                    <a:lnTo>
                      <a:pt x="22259" y="155271"/>
                    </a:lnTo>
                    <a:lnTo>
                      <a:pt x="0" y="72199"/>
                    </a:lnTo>
                    <a:lnTo>
                      <a:pt x="205646" y="17096"/>
                    </a:lnTo>
                    <a:lnTo>
                      <a:pt x="217758" y="8930"/>
                    </a:lnTo>
                    <a:cubicBezTo>
                      <a:pt x="231353" y="3180"/>
                      <a:pt x="246300" y="0"/>
                      <a:pt x="26198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65" name="グループ化 1164">
                <a:extLst>
                  <a:ext uri="{FF2B5EF4-FFF2-40B4-BE49-F238E27FC236}">
                    <a16:creationId xmlns:a16="http://schemas.microsoft.com/office/drawing/2014/main" id="{E14A1B06-156A-50C7-AF12-8078268EA131}"/>
                  </a:ext>
                </a:extLst>
              </p:cNvPr>
              <p:cNvGrpSpPr/>
              <p:nvPr/>
            </p:nvGrpSpPr>
            <p:grpSpPr>
              <a:xfrm>
                <a:off x="3316354" y="5470082"/>
                <a:ext cx="403225" cy="346076"/>
                <a:chOff x="5648324" y="4506716"/>
                <a:chExt cx="403225" cy="346076"/>
              </a:xfrm>
            </p:grpSpPr>
            <p:grpSp>
              <p:nvGrpSpPr>
                <p:cNvPr id="1169" name="グループ化 1168">
                  <a:extLst>
                    <a:ext uri="{FF2B5EF4-FFF2-40B4-BE49-F238E27FC236}">
                      <a16:creationId xmlns:a16="http://schemas.microsoft.com/office/drawing/2014/main" id="{F7BAAB1E-601E-9BF2-D148-6F3B00D5A5E9}"/>
                    </a:ext>
                  </a:extLst>
                </p:cNvPr>
                <p:cNvGrpSpPr/>
                <p:nvPr/>
              </p:nvGrpSpPr>
              <p:grpSpPr>
                <a:xfrm>
                  <a:off x="5677693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177" name="台形 1176">
                    <a:extLst>
                      <a:ext uri="{FF2B5EF4-FFF2-40B4-BE49-F238E27FC236}">
                        <a16:creationId xmlns:a16="http://schemas.microsoft.com/office/drawing/2014/main" id="{D9972C6C-EBBF-30D1-F084-4B9DD4888A3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8" name="台形 1177">
                    <a:extLst>
                      <a:ext uri="{FF2B5EF4-FFF2-40B4-BE49-F238E27FC236}">
                        <a16:creationId xmlns:a16="http://schemas.microsoft.com/office/drawing/2014/main" id="{BBD96F1C-D421-D711-0461-4FDEBE43619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9" name="フリーフォーム: 図形 1178">
                    <a:extLst>
                      <a:ext uri="{FF2B5EF4-FFF2-40B4-BE49-F238E27FC236}">
                        <a16:creationId xmlns:a16="http://schemas.microsoft.com/office/drawing/2014/main" id="{EEB2BD26-CC72-2F4F-D69A-E5CD5D4E0316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70" name="グループ化 1169">
                  <a:extLst>
                    <a:ext uri="{FF2B5EF4-FFF2-40B4-BE49-F238E27FC236}">
                      <a16:creationId xmlns:a16="http://schemas.microsoft.com/office/drawing/2014/main" id="{5FA63B53-4494-6E6B-D369-B881073E44B5}"/>
                    </a:ext>
                  </a:extLst>
                </p:cNvPr>
                <p:cNvGrpSpPr/>
                <p:nvPr/>
              </p:nvGrpSpPr>
              <p:grpSpPr>
                <a:xfrm>
                  <a:off x="5861050" y="4556968"/>
                  <a:ext cx="160531" cy="295824"/>
                  <a:chOff x="5146675" y="2893474"/>
                  <a:chExt cx="276225" cy="577278"/>
                </a:xfrm>
              </p:grpSpPr>
              <p:sp>
                <p:nvSpPr>
                  <p:cNvPr id="1174" name="台形 1173">
                    <a:extLst>
                      <a:ext uri="{FF2B5EF4-FFF2-40B4-BE49-F238E27FC236}">
                        <a16:creationId xmlns:a16="http://schemas.microsoft.com/office/drawing/2014/main" id="{2E2222FE-8F21-3CE1-171D-74E10C15606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39544" y="2893474"/>
                    <a:ext cx="87312" cy="415804"/>
                  </a:xfrm>
                  <a:prstGeom prst="trapezoid">
                    <a:avLst/>
                  </a:pr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5" name="台形 1174">
                    <a:extLst>
                      <a:ext uri="{FF2B5EF4-FFF2-40B4-BE49-F238E27FC236}">
                        <a16:creationId xmlns:a16="http://schemas.microsoft.com/office/drawing/2014/main" id="{1A2465A3-15E8-1055-3DFB-89A44532EEA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200650" y="3168186"/>
                    <a:ext cx="165100" cy="211834"/>
                  </a:xfrm>
                  <a:prstGeom prst="trapezoid">
                    <a:avLst>
                      <a:gd name="adj" fmla="val 17308"/>
                    </a:avLst>
                  </a:pr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76" name="フリーフォーム: 図形 1175">
                    <a:extLst>
                      <a:ext uri="{FF2B5EF4-FFF2-40B4-BE49-F238E27FC236}">
                        <a16:creationId xmlns:a16="http://schemas.microsoft.com/office/drawing/2014/main" id="{D4B1F7E3-3D82-A0C0-4AE6-4C47A156DAB9}"/>
                      </a:ext>
                    </a:extLst>
                  </p:cNvPr>
                  <p:cNvSpPr/>
                  <p:nvPr/>
                </p:nvSpPr>
                <p:spPr>
                  <a:xfrm>
                    <a:off x="5146675" y="3292476"/>
                    <a:ext cx="276225" cy="178276"/>
                  </a:xfrm>
                  <a:custGeom>
                    <a:avLst/>
                    <a:gdLst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15628 w 276225"/>
                      <a:gd name="connsiteY3" fmla="*/ 43167 h 178276"/>
                      <a:gd name="connsiteX4" fmla="*/ 160598 w 276225"/>
                      <a:gd name="connsiteY4" fmla="*/ 43167 h 178276"/>
                      <a:gd name="connsiteX5" fmla="*/ 168275 w 276225"/>
                      <a:gd name="connsiteY5" fmla="*/ 35490 h 178276"/>
                      <a:gd name="connsiteX6" fmla="*/ 168275 w 276225"/>
                      <a:gd name="connsiteY6" fmla="*/ 0 h 178276"/>
                      <a:gd name="connsiteX7" fmla="*/ 187087 w 276225"/>
                      <a:gd name="connsiteY7" fmla="*/ 0 h 178276"/>
                      <a:gd name="connsiteX8" fmla="*/ 276225 w 276225"/>
                      <a:gd name="connsiteY8" fmla="*/ 89138 h 178276"/>
                      <a:gd name="connsiteX9" fmla="*/ 276225 w 276225"/>
                      <a:gd name="connsiteY9" fmla="*/ 155587 h 178276"/>
                      <a:gd name="connsiteX10" fmla="*/ 253536 w 276225"/>
                      <a:gd name="connsiteY10" fmla="*/ 178276 h 178276"/>
                      <a:gd name="connsiteX11" fmla="*/ 22689 w 276225"/>
                      <a:gd name="connsiteY11" fmla="*/ 178276 h 178276"/>
                      <a:gd name="connsiteX12" fmla="*/ 0 w 276225"/>
                      <a:gd name="connsiteY12" fmla="*/ 155587 h 178276"/>
                      <a:gd name="connsiteX13" fmla="*/ 0 w 276225"/>
                      <a:gd name="connsiteY13" fmla="*/ 89138 h 178276"/>
                      <a:gd name="connsiteX14" fmla="*/ 89138 w 276225"/>
                      <a:gd name="connsiteY14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07951 w 276225"/>
                      <a:gd name="connsiteY2" fmla="*/ 35490 h 178276"/>
                      <a:gd name="connsiteX3" fmla="*/ 160598 w 276225"/>
                      <a:gd name="connsiteY3" fmla="*/ 43167 h 178276"/>
                      <a:gd name="connsiteX4" fmla="*/ 168275 w 276225"/>
                      <a:gd name="connsiteY4" fmla="*/ 35490 h 178276"/>
                      <a:gd name="connsiteX5" fmla="*/ 168275 w 276225"/>
                      <a:gd name="connsiteY5" fmla="*/ 0 h 178276"/>
                      <a:gd name="connsiteX6" fmla="*/ 187087 w 276225"/>
                      <a:gd name="connsiteY6" fmla="*/ 0 h 178276"/>
                      <a:gd name="connsiteX7" fmla="*/ 276225 w 276225"/>
                      <a:gd name="connsiteY7" fmla="*/ 89138 h 178276"/>
                      <a:gd name="connsiteX8" fmla="*/ 276225 w 276225"/>
                      <a:gd name="connsiteY8" fmla="*/ 155587 h 178276"/>
                      <a:gd name="connsiteX9" fmla="*/ 253536 w 276225"/>
                      <a:gd name="connsiteY9" fmla="*/ 178276 h 178276"/>
                      <a:gd name="connsiteX10" fmla="*/ 22689 w 276225"/>
                      <a:gd name="connsiteY10" fmla="*/ 178276 h 178276"/>
                      <a:gd name="connsiteX11" fmla="*/ 0 w 276225"/>
                      <a:gd name="connsiteY11" fmla="*/ 155587 h 178276"/>
                      <a:gd name="connsiteX12" fmla="*/ 0 w 276225"/>
                      <a:gd name="connsiteY12" fmla="*/ 89138 h 178276"/>
                      <a:gd name="connsiteX13" fmla="*/ 89138 w 276225"/>
                      <a:gd name="connsiteY13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35490 h 178276"/>
                      <a:gd name="connsiteX4" fmla="*/ 168275 w 276225"/>
                      <a:gd name="connsiteY4" fmla="*/ 0 h 178276"/>
                      <a:gd name="connsiteX5" fmla="*/ 187087 w 276225"/>
                      <a:gd name="connsiteY5" fmla="*/ 0 h 178276"/>
                      <a:gd name="connsiteX6" fmla="*/ 276225 w 276225"/>
                      <a:gd name="connsiteY6" fmla="*/ 89138 h 178276"/>
                      <a:gd name="connsiteX7" fmla="*/ 276225 w 276225"/>
                      <a:gd name="connsiteY7" fmla="*/ 155587 h 178276"/>
                      <a:gd name="connsiteX8" fmla="*/ 253536 w 276225"/>
                      <a:gd name="connsiteY8" fmla="*/ 178276 h 178276"/>
                      <a:gd name="connsiteX9" fmla="*/ 22689 w 276225"/>
                      <a:gd name="connsiteY9" fmla="*/ 178276 h 178276"/>
                      <a:gd name="connsiteX10" fmla="*/ 0 w 276225"/>
                      <a:gd name="connsiteY10" fmla="*/ 155587 h 178276"/>
                      <a:gd name="connsiteX11" fmla="*/ 0 w 276225"/>
                      <a:gd name="connsiteY11" fmla="*/ 89138 h 178276"/>
                      <a:gd name="connsiteX12" fmla="*/ 89138 w 276225"/>
                      <a:gd name="connsiteY12" fmla="*/ 0 h 178276"/>
                      <a:gd name="connsiteX0" fmla="*/ 89138 w 276225"/>
                      <a:gd name="connsiteY0" fmla="*/ 0 h 178276"/>
                      <a:gd name="connsiteX1" fmla="*/ 107951 w 276225"/>
                      <a:gd name="connsiteY1" fmla="*/ 0 h 178276"/>
                      <a:gd name="connsiteX2" fmla="*/ 160598 w 276225"/>
                      <a:gd name="connsiteY2" fmla="*/ 43167 h 178276"/>
                      <a:gd name="connsiteX3" fmla="*/ 168275 w 276225"/>
                      <a:gd name="connsiteY3" fmla="*/ 0 h 178276"/>
                      <a:gd name="connsiteX4" fmla="*/ 187087 w 276225"/>
                      <a:gd name="connsiteY4" fmla="*/ 0 h 178276"/>
                      <a:gd name="connsiteX5" fmla="*/ 276225 w 276225"/>
                      <a:gd name="connsiteY5" fmla="*/ 89138 h 178276"/>
                      <a:gd name="connsiteX6" fmla="*/ 276225 w 276225"/>
                      <a:gd name="connsiteY6" fmla="*/ 155587 h 178276"/>
                      <a:gd name="connsiteX7" fmla="*/ 253536 w 276225"/>
                      <a:gd name="connsiteY7" fmla="*/ 178276 h 178276"/>
                      <a:gd name="connsiteX8" fmla="*/ 22689 w 276225"/>
                      <a:gd name="connsiteY8" fmla="*/ 178276 h 178276"/>
                      <a:gd name="connsiteX9" fmla="*/ 0 w 276225"/>
                      <a:gd name="connsiteY9" fmla="*/ 155587 h 178276"/>
                      <a:gd name="connsiteX10" fmla="*/ 0 w 276225"/>
                      <a:gd name="connsiteY10" fmla="*/ 89138 h 178276"/>
                      <a:gd name="connsiteX11" fmla="*/ 89138 w 276225"/>
                      <a:gd name="connsiteY11" fmla="*/ 0 h 178276"/>
                      <a:gd name="connsiteX0" fmla="*/ 160598 w 276225"/>
                      <a:gd name="connsiteY0" fmla="*/ 43167 h 178276"/>
                      <a:gd name="connsiteX1" fmla="*/ 168275 w 276225"/>
                      <a:gd name="connsiteY1" fmla="*/ 0 h 178276"/>
                      <a:gd name="connsiteX2" fmla="*/ 187087 w 276225"/>
                      <a:gd name="connsiteY2" fmla="*/ 0 h 178276"/>
                      <a:gd name="connsiteX3" fmla="*/ 276225 w 276225"/>
                      <a:gd name="connsiteY3" fmla="*/ 89138 h 178276"/>
                      <a:gd name="connsiteX4" fmla="*/ 276225 w 276225"/>
                      <a:gd name="connsiteY4" fmla="*/ 155587 h 178276"/>
                      <a:gd name="connsiteX5" fmla="*/ 253536 w 276225"/>
                      <a:gd name="connsiteY5" fmla="*/ 178276 h 178276"/>
                      <a:gd name="connsiteX6" fmla="*/ 22689 w 276225"/>
                      <a:gd name="connsiteY6" fmla="*/ 178276 h 178276"/>
                      <a:gd name="connsiteX7" fmla="*/ 0 w 276225"/>
                      <a:gd name="connsiteY7" fmla="*/ 155587 h 178276"/>
                      <a:gd name="connsiteX8" fmla="*/ 0 w 276225"/>
                      <a:gd name="connsiteY8" fmla="*/ 89138 h 178276"/>
                      <a:gd name="connsiteX9" fmla="*/ 89138 w 276225"/>
                      <a:gd name="connsiteY9" fmla="*/ 0 h 178276"/>
                      <a:gd name="connsiteX10" fmla="*/ 107951 w 276225"/>
                      <a:gd name="connsiteY10" fmla="*/ 0 h 178276"/>
                      <a:gd name="connsiteX11" fmla="*/ 252038 w 276225"/>
                      <a:gd name="connsiteY11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  <a:gd name="connsiteX10" fmla="*/ 252038 w 276225"/>
                      <a:gd name="connsiteY10" fmla="*/ 134607 h 178276"/>
                      <a:gd name="connsiteX0" fmla="*/ 168275 w 276225"/>
                      <a:gd name="connsiteY0" fmla="*/ 0 h 178276"/>
                      <a:gd name="connsiteX1" fmla="*/ 187087 w 276225"/>
                      <a:gd name="connsiteY1" fmla="*/ 0 h 178276"/>
                      <a:gd name="connsiteX2" fmla="*/ 276225 w 276225"/>
                      <a:gd name="connsiteY2" fmla="*/ 89138 h 178276"/>
                      <a:gd name="connsiteX3" fmla="*/ 276225 w 276225"/>
                      <a:gd name="connsiteY3" fmla="*/ 155587 h 178276"/>
                      <a:gd name="connsiteX4" fmla="*/ 253536 w 276225"/>
                      <a:gd name="connsiteY4" fmla="*/ 178276 h 178276"/>
                      <a:gd name="connsiteX5" fmla="*/ 22689 w 276225"/>
                      <a:gd name="connsiteY5" fmla="*/ 178276 h 178276"/>
                      <a:gd name="connsiteX6" fmla="*/ 0 w 276225"/>
                      <a:gd name="connsiteY6" fmla="*/ 155587 h 178276"/>
                      <a:gd name="connsiteX7" fmla="*/ 0 w 276225"/>
                      <a:gd name="connsiteY7" fmla="*/ 89138 h 178276"/>
                      <a:gd name="connsiteX8" fmla="*/ 89138 w 276225"/>
                      <a:gd name="connsiteY8" fmla="*/ 0 h 178276"/>
                      <a:gd name="connsiteX9" fmla="*/ 107951 w 276225"/>
                      <a:gd name="connsiteY9" fmla="*/ 0 h 1782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276225" h="178276">
                        <a:moveTo>
                          <a:pt x="168275" y="0"/>
                        </a:moveTo>
                        <a:lnTo>
                          <a:pt x="187087" y="0"/>
                        </a:lnTo>
                        <a:cubicBezTo>
                          <a:pt x="236317" y="0"/>
                          <a:pt x="276225" y="39908"/>
                          <a:pt x="276225" y="89138"/>
                        </a:cubicBezTo>
                        <a:lnTo>
                          <a:pt x="276225" y="155587"/>
                        </a:lnTo>
                        <a:cubicBezTo>
                          <a:pt x="276225" y="168118"/>
                          <a:pt x="266067" y="178276"/>
                          <a:pt x="253536" y="178276"/>
                        </a:cubicBezTo>
                        <a:lnTo>
                          <a:pt x="22689" y="178276"/>
                        </a:lnTo>
                        <a:cubicBezTo>
                          <a:pt x="10158" y="178276"/>
                          <a:pt x="0" y="168118"/>
                          <a:pt x="0" y="155587"/>
                        </a:cubicBezTo>
                        <a:lnTo>
                          <a:pt x="0" y="89138"/>
                        </a:lnTo>
                        <a:cubicBezTo>
                          <a:pt x="0" y="39908"/>
                          <a:pt x="39908" y="0"/>
                          <a:pt x="89138" y="0"/>
                        </a:cubicBezTo>
                        <a:lnTo>
                          <a:pt x="107951" y="0"/>
                        </a:lnTo>
                      </a:path>
                    </a:pathLst>
                  </a:custGeom>
                  <a:solidFill>
                    <a:srgbClr val="C0000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71" name="フリーフォーム: 図形 1170">
                  <a:extLst>
                    <a:ext uri="{FF2B5EF4-FFF2-40B4-BE49-F238E27FC236}">
                      <a16:creationId xmlns:a16="http://schemas.microsoft.com/office/drawing/2014/main" id="{1CCA5586-68A7-3E61-0AB1-C347BDB00301}"/>
                    </a:ext>
                  </a:extLst>
                </p:cNvPr>
                <p:cNvSpPr/>
                <p:nvPr/>
              </p:nvSpPr>
              <p:spPr>
                <a:xfrm rot="10800000">
                  <a:off x="5648324" y="4506716"/>
                  <a:ext cx="403225" cy="142874"/>
                </a:xfrm>
                <a:custGeom>
                  <a:avLst/>
                  <a:gdLst>
                    <a:gd name="connsiteX0" fmla="*/ 403225 w 403225"/>
                    <a:gd name="connsiteY0" fmla="*/ 222727 h 222727"/>
                    <a:gd name="connsiteX1" fmla="*/ 225425 w 403225"/>
                    <a:gd name="connsiteY1" fmla="*/ 222727 h 222727"/>
                    <a:gd name="connsiteX2" fmla="*/ 177800 w 403225"/>
                    <a:gd name="connsiteY2" fmla="*/ 222727 h 222727"/>
                    <a:gd name="connsiteX3" fmla="*/ 0 w 403225"/>
                    <a:gd name="connsiteY3" fmla="*/ 222727 h 222727"/>
                    <a:gd name="connsiteX4" fmla="*/ 49332 w 403225"/>
                    <a:gd name="connsiteY4" fmla="*/ 0 h 222727"/>
                    <a:gd name="connsiteX5" fmla="*/ 176093 w 403225"/>
                    <a:gd name="connsiteY5" fmla="*/ 0 h 222727"/>
                    <a:gd name="connsiteX6" fmla="*/ 201613 w 403225"/>
                    <a:gd name="connsiteY6" fmla="*/ 115217 h 222727"/>
                    <a:gd name="connsiteX7" fmla="*/ 227132 w 403225"/>
                    <a:gd name="connsiteY7" fmla="*/ 0 h 222727"/>
                    <a:gd name="connsiteX8" fmla="*/ 353893 w 403225"/>
                    <a:gd name="connsiteY8" fmla="*/ 0 h 222727"/>
                    <a:gd name="connsiteX0" fmla="*/ 403225 w 403225"/>
                    <a:gd name="connsiteY0" fmla="*/ 222727 h 222727"/>
                    <a:gd name="connsiteX1" fmla="*/ 177800 w 403225"/>
                    <a:gd name="connsiteY1" fmla="*/ 222727 h 222727"/>
                    <a:gd name="connsiteX2" fmla="*/ 0 w 403225"/>
                    <a:gd name="connsiteY2" fmla="*/ 222727 h 222727"/>
                    <a:gd name="connsiteX3" fmla="*/ 49332 w 403225"/>
                    <a:gd name="connsiteY3" fmla="*/ 0 h 222727"/>
                    <a:gd name="connsiteX4" fmla="*/ 176093 w 403225"/>
                    <a:gd name="connsiteY4" fmla="*/ 0 h 222727"/>
                    <a:gd name="connsiteX5" fmla="*/ 201613 w 403225"/>
                    <a:gd name="connsiteY5" fmla="*/ 115217 h 222727"/>
                    <a:gd name="connsiteX6" fmla="*/ 227132 w 403225"/>
                    <a:gd name="connsiteY6" fmla="*/ 0 h 222727"/>
                    <a:gd name="connsiteX7" fmla="*/ 353893 w 403225"/>
                    <a:gd name="connsiteY7" fmla="*/ 0 h 222727"/>
                    <a:gd name="connsiteX8" fmla="*/ 403225 w 403225"/>
                    <a:gd name="connsiteY8" fmla="*/ 222727 h 222727"/>
                    <a:gd name="connsiteX0" fmla="*/ 403225 w 403225"/>
                    <a:gd name="connsiteY0" fmla="*/ 222727 h 222727"/>
                    <a:gd name="connsiteX1" fmla="*/ 0 w 403225"/>
                    <a:gd name="connsiteY1" fmla="*/ 222727 h 222727"/>
                    <a:gd name="connsiteX2" fmla="*/ 49332 w 403225"/>
                    <a:gd name="connsiteY2" fmla="*/ 0 h 222727"/>
                    <a:gd name="connsiteX3" fmla="*/ 176093 w 403225"/>
                    <a:gd name="connsiteY3" fmla="*/ 0 h 222727"/>
                    <a:gd name="connsiteX4" fmla="*/ 201613 w 403225"/>
                    <a:gd name="connsiteY4" fmla="*/ 115217 h 222727"/>
                    <a:gd name="connsiteX5" fmla="*/ 227132 w 403225"/>
                    <a:gd name="connsiteY5" fmla="*/ 0 h 222727"/>
                    <a:gd name="connsiteX6" fmla="*/ 353893 w 403225"/>
                    <a:gd name="connsiteY6" fmla="*/ 0 h 222727"/>
                    <a:gd name="connsiteX7" fmla="*/ 403225 w 403225"/>
                    <a:gd name="connsiteY7" fmla="*/ 222727 h 222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03225" h="222727">
                      <a:moveTo>
                        <a:pt x="403225" y="222727"/>
                      </a:moveTo>
                      <a:lnTo>
                        <a:pt x="0" y="222727"/>
                      </a:lnTo>
                      <a:lnTo>
                        <a:pt x="49332" y="0"/>
                      </a:lnTo>
                      <a:lnTo>
                        <a:pt x="176093" y="0"/>
                      </a:lnTo>
                      <a:lnTo>
                        <a:pt x="201613" y="115217"/>
                      </a:lnTo>
                      <a:lnTo>
                        <a:pt x="227132" y="0"/>
                      </a:lnTo>
                      <a:lnTo>
                        <a:pt x="353893" y="0"/>
                      </a:lnTo>
                      <a:lnTo>
                        <a:pt x="403225" y="222727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6" name="グループ化 1165">
                <a:extLst>
                  <a:ext uri="{FF2B5EF4-FFF2-40B4-BE49-F238E27FC236}">
                    <a16:creationId xmlns:a16="http://schemas.microsoft.com/office/drawing/2014/main" id="{5A94D53A-CAAC-3A1C-87D6-99B5E07B551D}"/>
                  </a:ext>
                </a:extLst>
              </p:cNvPr>
              <p:cNvGrpSpPr/>
              <p:nvPr/>
            </p:nvGrpSpPr>
            <p:grpSpPr>
              <a:xfrm>
                <a:off x="3254257" y="4699301"/>
                <a:ext cx="527424" cy="527424"/>
                <a:chOff x="5209989" y="3310357"/>
                <a:chExt cx="527424" cy="527424"/>
              </a:xfrm>
            </p:grpSpPr>
            <p:sp>
              <p:nvSpPr>
                <p:cNvPr id="1167" name="楕円 1166">
                  <a:extLst>
                    <a:ext uri="{FF2B5EF4-FFF2-40B4-BE49-F238E27FC236}">
                      <a16:creationId xmlns:a16="http://schemas.microsoft.com/office/drawing/2014/main" id="{0375699F-020F-DF6A-B712-2E516B5DC637}"/>
                    </a:ext>
                  </a:extLst>
                </p:cNvPr>
                <p:cNvSpPr/>
                <p:nvPr/>
              </p:nvSpPr>
              <p:spPr>
                <a:xfrm>
                  <a:off x="5209989" y="3310357"/>
                  <a:ext cx="527424" cy="527424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68" name="テキスト ボックス 1167">
                  <a:extLst>
                    <a:ext uri="{FF2B5EF4-FFF2-40B4-BE49-F238E27FC236}">
                      <a16:creationId xmlns:a16="http://schemas.microsoft.com/office/drawing/2014/main" id="{5B86B66D-76DF-A1EA-509B-32F87FE30ADE}"/>
                    </a:ext>
                  </a:extLst>
                </p:cNvPr>
                <p:cNvSpPr txBox="1"/>
                <p:nvPr/>
              </p:nvSpPr>
              <p:spPr>
                <a:xfrm>
                  <a:off x="5265848" y="3502819"/>
                  <a:ext cx="418798" cy="157816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山　梨</a:t>
                  </a:r>
                </a:p>
              </p:txBody>
            </p:sp>
          </p:grpSp>
        </p:grpSp>
        <p:grpSp>
          <p:nvGrpSpPr>
            <p:cNvPr id="1081" name="グループ化 1080">
              <a:extLst>
                <a:ext uri="{FF2B5EF4-FFF2-40B4-BE49-F238E27FC236}">
                  <a16:creationId xmlns:a16="http://schemas.microsoft.com/office/drawing/2014/main" id="{354D21F1-E0FD-CB2D-4AE9-5F99B0143A52}"/>
                </a:ext>
              </a:extLst>
            </p:cNvPr>
            <p:cNvGrpSpPr/>
            <p:nvPr/>
          </p:nvGrpSpPr>
          <p:grpSpPr>
            <a:xfrm rot="20668191">
              <a:off x="1698970" y="5830046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154" name="四角形: 上の 2 つの角を丸める 1153">
                <a:extLst>
                  <a:ext uri="{FF2B5EF4-FFF2-40B4-BE49-F238E27FC236}">
                    <a16:creationId xmlns:a16="http://schemas.microsoft.com/office/drawing/2014/main" id="{231C79A4-0233-7852-4764-D8D41F44BCBE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5" name="フリーフォーム: 図形 1154">
                <a:extLst>
                  <a:ext uri="{FF2B5EF4-FFF2-40B4-BE49-F238E27FC236}">
                    <a16:creationId xmlns:a16="http://schemas.microsoft.com/office/drawing/2014/main" id="{653782E5-6D5D-24FA-8ABE-44C82BD6BBC9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6" name="四角形: 上の 2 つの角を丸める 1155">
                <a:extLst>
                  <a:ext uri="{FF2B5EF4-FFF2-40B4-BE49-F238E27FC236}">
                    <a16:creationId xmlns:a16="http://schemas.microsoft.com/office/drawing/2014/main" id="{C6A24B31-BFD6-6F0B-FF3D-DC90FCD1ADAC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157" name="四角形: 上の 2 つの角を丸める 1156">
                <a:extLst>
                  <a:ext uri="{FF2B5EF4-FFF2-40B4-BE49-F238E27FC236}">
                    <a16:creationId xmlns:a16="http://schemas.microsoft.com/office/drawing/2014/main" id="{B41FF96E-FAFA-525B-810E-86C462724CE4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四角形: 上の 2 つの角を丸める 1157">
                <a:extLst>
                  <a:ext uri="{FF2B5EF4-FFF2-40B4-BE49-F238E27FC236}">
                    <a16:creationId xmlns:a16="http://schemas.microsoft.com/office/drawing/2014/main" id="{938C031B-8082-2A84-99DB-9305A9C9FDD8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四角形: 上の 2 つの角を丸める 1158">
                <a:extLst>
                  <a:ext uri="{FF2B5EF4-FFF2-40B4-BE49-F238E27FC236}">
                    <a16:creationId xmlns:a16="http://schemas.microsoft.com/office/drawing/2014/main" id="{C69C5670-F40E-6CD8-4BA9-7143F07EE3F3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四角形: 上の 2 つの角を丸める 1159">
                <a:extLst>
                  <a:ext uri="{FF2B5EF4-FFF2-40B4-BE49-F238E27FC236}">
                    <a16:creationId xmlns:a16="http://schemas.microsoft.com/office/drawing/2014/main" id="{4F0B2F29-24B7-838D-2DFF-4C9E1BB9ED70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四角形: 上の 2 つの角を丸める 1160">
                <a:extLst>
                  <a:ext uri="{FF2B5EF4-FFF2-40B4-BE49-F238E27FC236}">
                    <a16:creationId xmlns:a16="http://schemas.microsoft.com/office/drawing/2014/main" id="{A2B48E6C-9D26-271A-5288-9B67CEBBFDA2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2" name="グループ化 1081">
              <a:extLst>
                <a:ext uri="{FF2B5EF4-FFF2-40B4-BE49-F238E27FC236}">
                  <a16:creationId xmlns:a16="http://schemas.microsoft.com/office/drawing/2014/main" id="{E23B6F01-BE84-B659-B4A5-D3D1E3972048}"/>
                </a:ext>
              </a:extLst>
            </p:cNvPr>
            <p:cNvGrpSpPr/>
            <p:nvPr/>
          </p:nvGrpSpPr>
          <p:grpSpPr>
            <a:xfrm rot="1659156">
              <a:off x="1120326" y="5822903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146" name="四角形: 上の 2 つの角を丸める 1145">
                <a:extLst>
                  <a:ext uri="{FF2B5EF4-FFF2-40B4-BE49-F238E27FC236}">
                    <a16:creationId xmlns:a16="http://schemas.microsoft.com/office/drawing/2014/main" id="{0E23857D-3BA5-4EC6-1F4B-9A91D73D7AA9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961F0BE2-525C-4251-87C9-6B818B538A70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四角形: 上の 2 つの角を丸める 1147">
                <a:extLst>
                  <a:ext uri="{FF2B5EF4-FFF2-40B4-BE49-F238E27FC236}">
                    <a16:creationId xmlns:a16="http://schemas.microsoft.com/office/drawing/2014/main" id="{A55727C9-9DA4-90F3-75ED-0717C3668A8C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149" name="四角形: 上の 2 つの角を丸める 1148">
                <a:extLst>
                  <a:ext uri="{FF2B5EF4-FFF2-40B4-BE49-F238E27FC236}">
                    <a16:creationId xmlns:a16="http://schemas.microsoft.com/office/drawing/2014/main" id="{E2828567-EC86-FA90-4CEA-1BF24561A10A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四角形: 上の 2 つの角を丸める 1149">
                <a:extLst>
                  <a:ext uri="{FF2B5EF4-FFF2-40B4-BE49-F238E27FC236}">
                    <a16:creationId xmlns:a16="http://schemas.microsoft.com/office/drawing/2014/main" id="{78890D08-8347-174B-9FC7-23A2F3F3F2E5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四角形: 上の 2 つの角を丸める 1150">
                <a:extLst>
                  <a:ext uri="{FF2B5EF4-FFF2-40B4-BE49-F238E27FC236}">
                    <a16:creationId xmlns:a16="http://schemas.microsoft.com/office/drawing/2014/main" id="{9572EF4E-A213-1F38-D970-65F726D80B3D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四角形: 上の 2 つの角を丸める 1151">
                <a:extLst>
                  <a:ext uri="{FF2B5EF4-FFF2-40B4-BE49-F238E27FC236}">
                    <a16:creationId xmlns:a16="http://schemas.microsoft.com/office/drawing/2014/main" id="{F93E4210-36C5-410A-34BD-55FE1361D5BE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3" name="四角形: 上の 2 つの角を丸める 1152">
                <a:extLst>
                  <a:ext uri="{FF2B5EF4-FFF2-40B4-BE49-F238E27FC236}">
                    <a16:creationId xmlns:a16="http://schemas.microsoft.com/office/drawing/2014/main" id="{ED29227B-0EE6-A1EE-F916-738DD5AC0C88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3" name="グループ化 1082">
              <a:extLst>
                <a:ext uri="{FF2B5EF4-FFF2-40B4-BE49-F238E27FC236}">
                  <a16:creationId xmlns:a16="http://schemas.microsoft.com/office/drawing/2014/main" id="{73D440A2-78E4-5B22-4401-6821C952E95E}"/>
                </a:ext>
              </a:extLst>
            </p:cNvPr>
            <p:cNvGrpSpPr/>
            <p:nvPr/>
          </p:nvGrpSpPr>
          <p:grpSpPr>
            <a:xfrm rot="3600000">
              <a:off x="684558" y="5453810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138" name="四角形: 上の 2 つの角を丸める 1137">
                <a:extLst>
                  <a:ext uri="{FF2B5EF4-FFF2-40B4-BE49-F238E27FC236}">
                    <a16:creationId xmlns:a16="http://schemas.microsoft.com/office/drawing/2014/main" id="{E168F6E0-F3F0-2D61-6B84-4389572D9AFB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C291247F-EAE4-F6F4-8FDD-575E4DD95360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四角形: 上の 2 つの角を丸める 1139">
                <a:extLst>
                  <a:ext uri="{FF2B5EF4-FFF2-40B4-BE49-F238E27FC236}">
                    <a16:creationId xmlns:a16="http://schemas.microsoft.com/office/drawing/2014/main" id="{B6FAE6AF-9D52-D417-BC6E-B919A5F055DE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141" name="四角形: 上の 2 つの角を丸める 1140">
                <a:extLst>
                  <a:ext uri="{FF2B5EF4-FFF2-40B4-BE49-F238E27FC236}">
                    <a16:creationId xmlns:a16="http://schemas.microsoft.com/office/drawing/2014/main" id="{EB9985C7-3597-42C7-A391-C501FC0A1C6A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四角形: 上の 2 つの角を丸める 1141">
                <a:extLst>
                  <a:ext uri="{FF2B5EF4-FFF2-40B4-BE49-F238E27FC236}">
                    <a16:creationId xmlns:a16="http://schemas.microsoft.com/office/drawing/2014/main" id="{9BE507F8-201A-5209-168A-BDC4EE9DFC66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四角形: 上の 2 つの角を丸める 1142">
                <a:extLst>
                  <a:ext uri="{FF2B5EF4-FFF2-40B4-BE49-F238E27FC236}">
                    <a16:creationId xmlns:a16="http://schemas.microsoft.com/office/drawing/2014/main" id="{963A8287-D7CE-2109-E837-99878AD0531B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四角形: 上の 2 つの角を丸める 1143">
                <a:extLst>
                  <a:ext uri="{FF2B5EF4-FFF2-40B4-BE49-F238E27FC236}">
                    <a16:creationId xmlns:a16="http://schemas.microsoft.com/office/drawing/2014/main" id="{1927973A-CFB9-35E6-314E-9316CD59D7DB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四角形: 上の 2 つの角を丸める 1144">
                <a:extLst>
                  <a:ext uri="{FF2B5EF4-FFF2-40B4-BE49-F238E27FC236}">
                    <a16:creationId xmlns:a16="http://schemas.microsoft.com/office/drawing/2014/main" id="{54E01DFC-45DC-7537-55B0-2395061914C6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4" name="グループ化 1083">
              <a:extLst>
                <a:ext uri="{FF2B5EF4-FFF2-40B4-BE49-F238E27FC236}">
                  <a16:creationId xmlns:a16="http://schemas.microsoft.com/office/drawing/2014/main" id="{60B1399D-9BDF-9FF4-9A38-C8D3A4763274}"/>
                </a:ext>
              </a:extLst>
            </p:cNvPr>
            <p:cNvGrpSpPr/>
            <p:nvPr/>
          </p:nvGrpSpPr>
          <p:grpSpPr>
            <a:xfrm rot="18000000">
              <a:off x="2132358" y="5463792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130" name="四角形: 上の 2 つの角を丸める 1129">
                <a:extLst>
                  <a:ext uri="{FF2B5EF4-FFF2-40B4-BE49-F238E27FC236}">
                    <a16:creationId xmlns:a16="http://schemas.microsoft.com/office/drawing/2014/main" id="{B8A705D5-A1C8-DBD4-4D95-864BE48F2CAF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2F367A20-19E0-87D2-80FF-0B59CC075B8C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四角形: 上の 2 つの角を丸める 1131">
                <a:extLst>
                  <a:ext uri="{FF2B5EF4-FFF2-40B4-BE49-F238E27FC236}">
                    <a16:creationId xmlns:a16="http://schemas.microsoft.com/office/drawing/2014/main" id="{2AC1D413-522A-EEDC-5C16-C0B7F4EA7FC0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133" name="四角形: 上の 2 つの角を丸める 1132">
                <a:extLst>
                  <a:ext uri="{FF2B5EF4-FFF2-40B4-BE49-F238E27FC236}">
                    <a16:creationId xmlns:a16="http://schemas.microsoft.com/office/drawing/2014/main" id="{5E24DE48-6661-98C5-7DCA-338180D2DE86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四角形: 上の 2 つの角を丸める 1133">
                <a:extLst>
                  <a:ext uri="{FF2B5EF4-FFF2-40B4-BE49-F238E27FC236}">
                    <a16:creationId xmlns:a16="http://schemas.microsoft.com/office/drawing/2014/main" id="{EECDAC48-D48B-24AF-E83B-E5BF7AD7FB7F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四角形: 上の 2 つの角を丸める 1134">
                <a:extLst>
                  <a:ext uri="{FF2B5EF4-FFF2-40B4-BE49-F238E27FC236}">
                    <a16:creationId xmlns:a16="http://schemas.microsoft.com/office/drawing/2014/main" id="{67D1AA2C-79D3-E4C7-5BD6-D6814249D83C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四角形: 上の 2 つの角を丸める 1135">
                <a:extLst>
                  <a:ext uri="{FF2B5EF4-FFF2-40B4-BE49-F238E27FC236}">
                    <a16:creationId xmlns:a16="http://schemas.microsoft.com/office/drawing/2014/main" id="{998A0415-CD51-0AF4-0D00-7812C6985C6B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四角形: 上の 2 つの角を丸める 1136">
                <a:extLst>
                  <a:ext uri="{FF2B5EF4-FFF2-40B4-BE49-F238E27FC236}">
                    <a16:creationId xmlns:a16="http://schemas.microsoft.com/office/drawing/2014/main" id="{D7A5C7ED-098C-E134-1F05-0AA32FD871A4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5" name="グループ化 1084">
              <a:extLst>
                <a:ext uri="{FF2B5EF4-FFF2-40B4-BE49-F238E27FC236}">
                  <a16:creationId xmlns:a16="http://schemas.microsoft.com/office/drawing/2014/main" id="{F98B50CA-101A-D1BC-B441-2CF78493B83B}"/>
                </a:ext>
              </a:extLst>
            </p:cNvPr>
            <p:cNvGrpSpPr/>
            <p:nvPr/>
          </p:nvGrpSpPr>
          <p:grpSpPr>
            <a:xfrm rot="16200000">
              <a:off x="2232370" y="4906581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122" name="四角形: 上の 2 つの角を丸める 1121">
                <a:extLst>
                  <a:ext uri="{FF2B5EF4-FFF2-40B4-BE49-F238E27FC236}">
                    <a16:creationId xmlns:a16="http://schemas.microsoft.com/office/drawing/2014/main" id="{736D402E-5714-FA35-C0CA-245D2D8230AF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65B93665-6040-5609-F409-8538856EB514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四角形: 上の 2 つの角を丸める 1123">
                <a:extLst>
                  <a:ext uri="{FF2B5EF4-FFF2-40B4-BE49-F238E27FC236}">
                    <a16:creationId xmlns:a16="http://schemas.microsoft.com/office/drawing/2014/main" id="{B8E4A96A-8E9E-6123-C5B3-B96AC3262426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125" name="四角形: 上の 2 つの角を丸める 1124">
                <a:extLst>
                  <a:ext uri="{FF2B5EF4-FFF2-40B4-BE49-F238E27FC236}">
                    <a16:creationId xmlns:a16="http://schemas.microsoft.com/office/drawing/2014/main" id="{AA27557A-F738-9A57-530C-B44A475BF8F8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四角形: 上の 2 つの角を丸める 1125">
                <a:extLst>
                  <a:ext uri="{FF2B5EF4-FFF2-40B4-BE49-F238E27FC236}">
                    <a16:creationId xmlns:a16="http://schemas.microsoft.com/office/drawing/2014/main" id="{1F00CF33-876E-2587-2F08-6DDC893A3EAA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四角形: 上の 2 つの角を丸める 1126">
                <a:extLst>
                  <a:ext uri="{FF2B5EF4-FFF2-40B4-BE49-F238E27FC236}">
                    <a16:creationId xmlns:a16="http://schemas.microsoft.com/office/drawing/2014/main" id="{E45A1DBE-3292-ED8B-84EB-F38355E4232D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四角形: 上の 2 つの角を丸める 1127">
                <a:extLst>
                  <a:ext uri="{FF2B5EF4-FFF2-40B4-BE49-F238E27FC236}">
                    <a16:creationId xmlns:a16="http://schemas.microsoft.com/office/drawing/2014/main" id="{FD58AE87-C29B-A548-3C2B-1FC83B3F8006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四角形: 上の 2 つの角を丸める 1128">
                <a:extLst>
                  <a:ext uri="{FF2B5EF4-FFF2-40B4-BE49-F238E27FC236}">
                    <a16:creationId xmlns:a16="http://schemas.microsoft.com/office/drawing/2014/main" id="{05F2FA6F-F30A-9515-748E-AB8647C97F2D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6" name="グループ化 1085">
              <a:extLst>
                <a:ext uri="{FF2B5EF4-FFF2-40B4-BE49-F238E27FC236}">
                  <a16:creationId xmlns:a16="http://schemas.microsoft.com/office/drawing/2014/main" id="{D7761207-9A2E-9B1A-DF34-B201EDE7CA02}"/>
                </a:ext>
              </a:extLst>
            </p:cNvPr>
            <p:cNvGrpSpPr/>
            <p:nvPr/>
          </p:nvGrpSpPr>
          <p:grpSpPr>
            <a:xfrm rot="13500000">
              <a:off x="1953765" y="4401754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114" name="四角形: 上の 2 つの角を丸める 1113">
                <a:extLst>
                  <a:ext uri="{FF2B5EF4-FFF2-40B4-BE49-F238E27FC236}">
                    <a16:creationId xmlns:a16="http://schemas.microsoft.com/office/drawing/2014/main" id="{927FFBD1-56BD-6025-0D46-23026860F7AC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81A80FF6-B1FD-14A7-FC1A-25628D310353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四角形: 上の 2 つの角を丸める 1115">
                <a:extLst>
                  <a:ext uri="{FF2B5EF4-FFF2-40B4-BE49-F238E27FC236}">
                    <a16:creationId xmlns:a16="http://schemas.microsoft.com/office/drawing/2014/main" id="{9BEA8968-3D9E-A6C0-5D2A-14F7A621D6EA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117" name="四角形: 上の 2 つの角を丸める 1116">
                <a:extLst>
                  <a:ext uri="{FF2B5EF4-FFF2-40B4-BE49-F238E27FC236}">
                    <a16:creationId xmlns:a16="http://schemas.microsoft.com/office/drawing/2014/main" id="{564F396A-1DBF-8F88-0FAD-913A1335F8E9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四角形: 上の 2 つの角を丸める 1117">
                <a:extLst>
                  <a:ext uri="{FF2B5EF4-FFF2-40B4-BE49-F238E27FC236}">
                    <a16:creationId xmlns:a16="http://schemas.microsoft.com/office/drawing/2014/main" id="{95B40304-04B6-F752-CD94-D009B5794020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四角形: 上の 2 つの角を丸める 1118">
                <a:extLst>
                  <a:ext uri="{FF2B5EF4-FFF2-40B4-BE49-F238E27FC236}">
                    <a16:creationId xmlns:a16="http://schemas.microsoft.com/office/drawing/2014/main" id="{25F12DC0-69C1-A6ED-B32F-F4AC28A786C7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四角形: 上の 2 つの角を丸める 1119">
                <a:extLst>
                  <a:ext uri="{FF2B5EF4-FFF2-40B4-BE49-F238E27FC236}">
                    <a16:creationId xmlns:a16="http://schemas.microsoft.com/office/drawing/2014/main" id="{B52F4F0F-C1A3-4DEF-CD14-14FE92DC2432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四角形: 上の 2 つの角を丸める 1120">
                <a:extLst>
                  <a:ext uri="{FF2B5EF4-FFF2-40B4-BE49-F238E27FC236}">
                    <a16:creationId xmlns:a16="http://schemas.microsoft.com/office/drawing/2014/main" id="{CD47999B-E50E-7A4B-D476-DAF18DEFFC92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7" name="グループ化 1086">
              <a:extLst>
                <a:ext uri="{FF2B5EF4-FFF2-40B4-BE49-F238E27FC236}">
                  <a16:creationId xmlns:a16="http://schemas.microsoft.com/office/drawing/2014/main" id="{01404C4C-CA94-4935-A72A-EEED281C741D}"/>
                </a:ext>
              </a:extLst>
            </p:cNvPr>
            <p:cNvGrpSpPr/>
            <p:nvPr/>
          </p:nvGrpSpPr>
          <p:grpSpPr>
            <a:xfrm rot="10800000">
              <a:off x="1408459" y="4204111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106" name="四角形: 上の 2 つの角を丸める 1105">
                <a:extLst>
                  <a:ext uri="{FF2B5EF4-FFF2-40B4-BE49-F238E27FC236}">
                    <a16:creationId xmlns:a16="http://schemas.microsoft.com/office/drawing/2014/main" id="{4F341FB2-AABC-54EB-02B0-4ADF05459CB7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0F21B0E2-3615-D8ED-D854-23877518BC68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四角形: 上の 2 つの角を丸める 1107">
                <a:extLst>
                  <a:ext uri="{FF2B5EF4-FFF2-40B4-BE49-F238E27FC236}">
                    <a16:creationId xmlns:a16="http://schemas.microsoft.com/office/drawing/2014/main" id="{08BBF225-96C9-1D2F-E472-05D9DBD8D024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109" name="四角形: 上の 2 つの角を丸める 1108">
                <a:extLst>
                  <a:ext uri="{FF2B5EF4-FFF2-40B4-BE49-F238E27FC236}">
                    <a16:creationId xmlns:a16="http://schemas.microsoft.com/office/drawing/2014/main" id="{658EFE63-24A6-E893-89AD-C89FDB909B4F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四角形: 上の 2 つの角を丸める 1109">
                <a:extLst>
                  <a:ext uri="{FF2B5EF4-FFF2-40B4-BE49-F238E27FC236}">
                    <a16:creationId xmlns:a16="http://schemas.microsoft.com/office/drawing/2014/main" id="{9F37828F-DB09-16BE-559A-5DB23EA7AAD0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四角形: 上の 2 つの角を丸める 1110">
                <a:extLst>
                  <a:ext uri="{FF2B5EF4-FFF2-40B4-BE49-F238E27FC236}">
                    <a16:creationId xmlns:a16="http://schemas.microsoft.com/office/drawing/2014/main" id="{E477A34A-EB26-AE43-841C-837285562E38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四角形: 上の 2 つの角を丸める 1111">
                <a:extLst>
                  <a:ext uri="{FF2B5EF4-FFF2-40B4-BE49-F238E27FC236}">
                    <a16:creationId xmlns:a16="http://schemas.microsoft.com/office/drawing/2014/main" id="{4254357B-3C99-86FE-7C7A-BAB1681C34AC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四角形: 上の 2 つの角を丸める 1112">
                <a:extLst>
                  <a:ext uri="{FF2B5EF4-FFF2-40B4-BE49-F238E27FC236}">
                    <a16:creationId xmlns:a16="http://schemas.microsoft.com/office/drawing/2014/main" id="{3F98788E-0D93-5B95-9B8B-0C8FC9D5087A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8" name="グループ化 1087">
              <a:extLst>
                <a:ext uri="{FF2B5EF4-FFF2-40B4-BE49-F238E27FC236}">
                  <a16:creationId xmlns:a16="http://schemas.microsoft.com/office/drawing/2014/main" id="{0FC55588-19F2-0C01-796C-F1B02B5C14B0}"/>
                </a:ext>
              </a:extLst>
            </p:cNvPr>
            <p:cNvGrpSpPr/>
            <p:nvPr/>
          </p:nvGrpSpPr>
          <p:grpSpPr>
            <a:xfrm rot="8100000">
              <a:off x="870295" y="4404136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098" name="四角形: 上の 2 つの角を丸める 1097">
                <a:extLst>
                  <a:ext uri="{FF2B5EF4-FFF2-40B4-BE49-F238E27FC236}">
                    <a16:creationId xmlns:a16="http://schemas.microsoft.com/office/drawing/2014/main" id="{C64BAE49-117D-0DF1-A844-564A14EDC05D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9" name="フリーフォーム: 図形 1098">
                <a:extLst>
                  <a:ext uri="{FF2B5EF4-FFF2-40B4-BE49-F238E27FC236}">
                    <a16:creationId xmlns:a16="http://schemas.microsoft.com/office/drawing/2014/main" id="{D45EAC3A-D48D-36AA-C55A-6784290889E2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0" name="四角形: 上の 2 つの角を丸める 1099">
                <a:extLst>
                  <a:ext uri="{FF2B5EF4-FFF2-40B4-BE49-F238E27FC236}">
                    <a16:creationId xmlns:a16="http://schemas.microsoft.com/office/drawing/2014/main" id="{515B5CCB-4E64-62C7-BA2A-86EA092F0A4F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101" name="四角形: 上の 2 つの角を丸める 1100">
                <a:extLst>
                  <a:ext uri="{FF2B5EF4-FFF2-40B4-BE49-F238E27FC236}">
                    <a16:creationId xmlns:a16="http://schemas.microsoft.com/office/drawing/2014/main" id="{534D8FED-1969-2E09-6D5C-5062F54F8288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2" name="四角形: 上の 2 つの角を丸める 1101">
                <a:extLst>
                  <a:ext uri="{FF2B5EF4-FFF2-40B4-BE49-F238E27FC236}">
                    <a16:creationId xmlns:a16="http://schemas.microsoft.com/office/drawing/2014/main" id="{6D3667A9-11CC-F425-0D57-52E17112A060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3" name="四角形: 上の 2 つの角を丸める 1102">
                <a:extLst>
                  <a:ext uri="{FF2B5EF4-FFF2-40B4-BE49-F238E27FC236}">
                    <a16:creationId xmlns:a16="http://schemas.microsoft.com/office/drawing/2014/main" id="{DDA7ABCD-8F2F-B3AC-13A3-4EAA86842194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4" name="四角形: 上の 2 つの角を丸める 1103">
                <a:extLst>
                  <a:ext uri="{FF2B5EF4-FFF2-40B4-BE49-F238E27FC236}">
                    <a16:creationId xmlns:a16="http://schemas.microsoft.com/office/drawing/2014/main" id="{35E6EC77-47D5-28A7-46C6-248D7DFF85EB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5" name="四角形: 上の 2 つの角を丸める 1104">
                <a:extLst>
                  <a:ext uri="{FF2B5EF4-FFF2-40B4-BE49-F238E27FC236}">
                    <a16:creationId xmlns:a16="http://schemas.microsoft.com/office/drawing/2014/main" id="{AF534465-CC8B-0574-C1A5-6B9F947E63B2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9" name="グループ化 1088">
              <a:extLst>
                <a:ext uri="{FF2B5EF4-FFF2-40B4-BE49-F238E27FC236}">
                  <a16:creationId xmlns:a16="http://schemas.microsoft.com/office/drawing/2014/main" id="{691A0A9B-4ACA-C6B8-437B-05F211CC3CFA}"/>
                </a:ext>
              </a:extLst>
            </p:cNvPr>
            <p:cNvGrpSpPr/>
            <p:nvPr/>
          </p:nvGrpSpPr>
          <p:grpSpPr>
            <a:xfrm rot="6300000">
              <a:off x="586928" y="4892293"/>
              <a:ext cx="118462" cy="122835"/>
              <a:chOff x="5029579" y="4400985"/>
              <a:chExt cx="1645011" cy="1705742"/>
            </a:xfrm>
            <a:solidFill>
              <a:schemeClr val="bg1"/>
            </a:solidFill>
          </p:grpSpPr>
          <p:sp>
            <p:nvSpPr>
              <p:cNvPr id="1090" name="四角形: 上の 2 つの角を丸める 1089">
                <a:extLst>
                  <a:ext uri="{FF2B5EF4-FFF2-40B4-BE49-F238E27FC236}">
                    <a16:creationId xmlns:a16="http://schemas.microsoft.com/office/drawing/2014/main" id="{4808600D-A1D3-433A-4C8F-3C8793A09DAA}"/>
                  </a:ext>
                </a:extLst>
              </p:cNvPr>
              <p:cNvSpPr/>
              <p:nvPr/>
            </p:nvSpPr>
            <p:spPr>
              <a:xfrm rot="2700000">
                <a:off x="5589376" y="4487329"/>
                <a:ext cx="922020" cy="1248409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1" name="フリーフォーム: 図形 1090">
                <a:extLst>
                  <a:ext uri="{FF2B5EF4-FFF2-40B4-BE49-F238E27FC236}">
                    <a16:creationId xmlns:a16="http://schemas.microsoft.com/office/drawing/2014/main" id="{342F8D64-8366-85F1-C8C0-9677CC3A6643}"/>
                  </a:ext>
                </a:extLst>
              </p:cNvPr>
              <p:cNvSpPr/>
              <p:nvPr/>
            </p:nvSpPr>
            <p:spPr>
              <a:xfrm rot="18900000">
                <a:off x="5399445" y="4462077"/>
                <a:ext cx="922020" cy="1644650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2" name="四角形: 上の 2 つの角を丸める 1091">
                <a:extLst>
                  <a:ext uri="{FF2B5EF4-FFF2-40B4-BE49-F238E27FC236}">
                    <a16:creationId xmlns:a16="http://schemas.microsoft.com/office/drawing/2014/main" id="{2D234411-039A-246C-E384-AB4FA5AD64C9}"/>
                  </a:ext>
                </a:extLst>
              </p:cNvPr>
              <p:cNvSpPr/>
              <p:nvPr/>
            </p:nvSpPr>
            <p:spPr>
              <a:xfrm rot="13500000">
                <a:off x="5564131" y="5482654"/>
                <a:ext cx="190124" cy="363815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093" name="四角形: 上の 2 つの角を丸める 1092">
                <a:extLst>
                  <a:ext uri="{FF2B5EF4-FFF2-40B4-BE49-F238E27FC236}">
                    <a16:creationId xmlns:a16="http://schemas.microsoft.com/office/drawing/2014/main" id="{2D1F32C8-5785-A8B5-9447-9DDDD6F98861}"/>
                  </a:ext>
                </a:extLst>
              </p:cNvPr>
              <p:cNvSpPr/>
              <p:nvPr/>
            </p:nvSpPr>
            <p:spPr>
              <a:xfrm rot="13500000">
                <a:off x="5705328" y="5676381"/>
                <a:ext cx="196296" cy="302078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4" name="四角形: 上の 2 つの角を丸める 1093">
                <a:extLst>
                  <a:ext uri="{FF2B5EF4-FFF2-40B4-BE49-F238E27FC236}">
                    <a16:creationId xmlns:a16="http://schemas.microsoft.com/office/drawing/2014/main" id="{CF8A00C3-0A96-D76D-3757-435423531ACC}"/>
                  </a:ext>
                </a:extLst>
              </p:cNvPr>
              <p:cNvSpPr/>
              <p:nvPr/>
            </p:nvSpPr>
            <p:spPr>
              <a:xfrm rot="13500000">
                <a:off x="5398349" y="5338565"/>
                <a:ext cx="197402" cy="345982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5" name="四角形: 上の 2 つの角を丸める 1094">
                <a:extLst>
                  <a:ext uri="{FF2B5EF4-FFF2-40B4-BE49-F238E27FC236}">
                    <a16:creationId xmlns:a16="http://schemas.microsoft.com/office/drawing/2014/main" id="{41AF0F7C-8132-347A-24A2-1F05728D5FA7}"/>
                  </a:ext>
                </a:extLst>
              </p:cNvPr>
              <p:cNvSpPr/>
              <p:nvPr/>
            </p:nvSpPr>
            <p:spPr>
              <a:xfrm rot="13500000">
                <a:off x="5231093" y="5266569"/>
                <a:ext cx="183272" cy="228839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6" name="四角形: 上の 2 つの角を丸める 1095">
                <a:extLst>
                  <a:ext uri="{FF2B5EF4-FFF2-40B4-BE49-F238E27FC236}">
                    <a16:creationId xmlns:a16="http://schemas.microsoft.com/office/drawing/2014/main" id="{3319A6E3-4182-F55A-E11D-DF581DD71999}"/>
                  </a:ext>
                </a:extLst>
              </p:cNvPr>
              <p:cNvSpPr/>
              <p:nvPr/>
            </p:nvSpPr>
            <p:spPr>
              <a:xfrm rot="2700000">
                <a:off x="6279259" y="4552569"/>
                <a:ext cx="481406" cy="178238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7" name="四角形: 上の 2 つの角を丸める 1096">
                <a:extLst>
                  <a:ext uri="{FF2B5EF4-FFF2-40B4-BE49-F238E27FC236}">
                    <a16:creationId xmlns:a16="http://schemas.microsoft.com/office/drawing/2014/main" id="{6D15F46D-8968-CA75-3A74-086AAC8F3D9E}"/>
                  </a:ext>
                </a:extLst>
              </p:cNvPr>
              <p:cNvSpPr/>
              <p:nvPr/>
            </p:nvSpPr>
            <p:spPr>
              <a:xfrm rot="18900000">
                <a:off x="5029579" y="4575429"/>
                <a:ext cx="481406" cy="178240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57" name="グループ化 2056">
            <a:extLst>
              <a:ext uri="{FF2B5EF4-FFF2-40B4-BE49-F238E27FC236}">
                <a16:creationId xmlns:a16="http://schemas.microsoft.com/office/drawing/2014/main" id="{5CD7BDB8-8B6B-D0C8-7887-0CE9110D3145}"/>
              </a:ext>
            </a:extLst>
          </p:cNvPr>
          <p:cNvGrpSpPr/>
          <p:nvPr/>
        </p:nvGrpSpPr>
        <p:grpSpPr>
          <a:xfrm>
            <a:off x="764202" y="3923718"/>
            <a:ext cx="2453708" cy="2418490"/>
            <a:chOff x="764202" y="3923718"/>
            <a:chExt cx="2453708" cy="2418490"/>
          </a:xfrm>
        </p:grpSpPr>
        <p:grpSp>
          <p:nvGrpSpPr>
            <p:cNvPr id="977" name="グループ化 976">
              <a:extLst>
                <a:ext uri="{FF2B5EF4-FFF2-40B4-BE49-F238E27FC236}">
                  <a16:creationId xmlns:a16="http://schemas.microsoft.com/office/drawing/2014/main" id="{6FC16C82-D63C-65C6-ED52-40476DCF317F}"/>
                </a:ext>
              </a:extLst>
            </p:cNvPr>
            <p:cNvGrpSpPr/>
            <p:nvPr/>
          </p:nvGrpSpPr>
          <p:grpSpPr>
            <a:xfrm>
              <a:off x="764202" y="3923718"/>
              <a:ext cx="2453708" cy="2418490"/>
              <a:chOff x="392416" y="4065168"/>
              <a:chExt cx="2156460" cy="2125507"/>
            </a:xfrm>
          </p:grpSpPr>
          <p:grpSp>
            <p:nvGrpSpPr>
              <p:cNvPr id="978" name="グループ化 977">
                <a:extLst>
                  <a:ext uri="{FF2B5EF4-FFF2-40B4-BE49-F238E27FC236}">
                    <a16:creationId xmlns:a16="http://schemas.microsoft.com/office/drawing/2014/main" id="{BEFEB5BA-5AA1-E216-6B61-FBA5BAA051B7}"/>
                  </a:ext>
                </a:extLst>
              </p:cNvPr>
              <p:cNvGrpSpPr/>
              <p:nvPr/>
            </p:nvGrpSpPr>
            <p:grpSpPr>
              <a:xfrm>
                <a:off x="1204261" y="5786901"/>
                <a:ext cx="525622" cy="403774"/>
                <a:chOff x="3094102" y="5162275"/>
                <a:chExt cx="851206" cy="653883"/>
              </a:xfrm>
            </p:grpSpPr>
            <p:sp>
              <p:nvSpPr>
                <p:cNvPr id="1022" name="台形 1021">
                  <a:extLst>
                    <a:ext uri="{FF2B5EF4-FFF2-40B4-BE49-F238E27FC236}">
                      <a16:creationId xmlns:a16="http://schemas.microsoft.com/office/drawing/2014/main" id="{F12EAF61-5645-EEF2-06AF-05E7A4213C8A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3" name="台形 1022">
                  <a:extLst>
                    <a:ext uri="{FF2B5EF4-FFF2-40B4-BE49-F238E27FC236}">
                      <a16:creationId xmlns:a16="http://schemas.microsoft.com/office/drawing/2014/main" id="{EAC5F315-8956-E055-6A65-70AA2374FFDE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4" name="フリーフォーム: 図形 1023">
                  <a:extLst>
                    <a:ext uri="{FF2B5EF4-FFF2-40B4-BE49-F238E27FC236}">
                      <a16:creationId xmlns:a16="http://schemas.microsoft.com/office/drawing/2014/main" id="{11D00BFC-3FE5-AFCF-94E3-CCCAE69BC6FD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25" name="グループ化 1024">
                  <a:extLst>
                    <a:ext uri="{FF2B5EF4-FFF2-40B4-BE49-F238E27FC236}">
                      <a16:creationId xmlns:a16="http://schemas.microsoft.com/office/drawing/2014/main" id="{7FCC2AB1-C8DA-BA76-1589-BF786EAE12F0}"/>
                    </a:ext>
                  </a:extLst>
                </p:cNvPr>
                <p:cNvGrpSpPr/>
                <p:nvPr/>
              </p:nvGrpSpPr>
              <p:grpSpPr>
                <a:xfrm>
                  <a:off x="3316354" y="5286726"/>
                  <a:ext cx="403225" cy="529432"/>
                  <a:chOff x="5648324" y="4323360"/>
                  <a:chExt cx="403225" cy="529432"/>
                </a:xfrm>
              </p:grpSpPr>
              <p:grpSp>
                <p:nvGrpSpPr>
                  <p:cNvPr id="1029" name="グループ化 1028">
                    <a:extLst>
                      <a:ext uri="{FF2B5EF4-FFF2-40B4-BE49-F238E27FC236}">
                        <a16:creationId xmlns:a16="http://schemas.microsoft.com/office/drawing/2014/main" id="{271F9778-DAF6-2819-28C5-5FF151EF247A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037" name="台形 1036">
                      <a:extLst>
                        <a:ext uri="{FF2B5EF4-FFF2-40B4-BE49-F238E27FC236}">
                          <a16:creationId xmlns:a16="http://schemas.microsoft.com/office/drawing/2014/main" id="{0F683087-9817-BCCF-683F-4E045E9A8A5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8" name="台形 1037">
                      <a:extLst>
                        <a:ext uri="{FF2B5EF4-FFF2-40B4-BE49-F238E27FC236}">
                          <a16:creationId xmlns:a16="http://schemas.microsoft.com/office/drawing/2014/main" id="{01C95AC3-7C86-2068-10AC-0C7DD66A4CB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9" name="フリーフォーム: 図形 1038">
                      <a:extLst>
                        <a:ext uri="{FF2B5EF4-FFF2-40B4-BE49-F238E27FC236}">
                          <a16:creationId xmlns:a16="http://schemas.microsoft.com/office/drawing/2014/main" id="{7FEE9FFF-1E3C-10E6-7891-80DB88DD41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30" name="グループ化 1029">
                    <a:extLst>
                      <a:ext uri="{FF2B5EF4-FFF2-40B4-BE49-F238E27FC236}">
                        <a16:creationId xmlns:a16="http://schemas.microsoft.com/office/drawing/2014/main" id="{F7E9EB34-B0CD-47E4-6666-CC329BEF0BCE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034" name="台形 1033">
                      <a:extLst>
                        <a:ext uri="{FF2B5EF4-FFF2-40B4-BE49-F238E27FC236}">
                          <a16:creationId xmlns:a16="http://schemas.microsoft.com/office/drawing/2014/main" id="{5CB74086-DFE6-F27A-A597-64EEE4E3946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35" name="台形 1034">
                      <a:extLst>
                        <a:ext uri="{FF2B5EF4-FFF2-40B4-BE49-F238E27FC236}">
                          <a16:creationId xmlns:a16="http://schemas.microsoft.com/office/drawing/2014/main" id="{5F4C8439-FA2A-D789-E8B3-D2500447FE3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036" name="フリーフォーム: 図形 1035">
                      <a:extLst>
                        <a:ext uri="{FF2B5EF4-FFF2-40B4-BE49-F238E27FC236}">
                          <a16:creationId xmlns:a16="http://schemas.microsoft.com/office/drawing/2014/main" id="{270DF09E-B6EA-F653-116F-3AE8C3D6F0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31" name="フリーフォーム: 図形 1030">
                    <a:extLst>
                      <a:ext uri="{FF2B5EF4-FFF2-40B4-BE49-F238E27FC236}">
                        <a16:creationId xmlns:a16="http://schemas.microsoft.com/office/drawing/2014/main" id="{D015AA0A-CBBD-5AE5-1B37-F56F034BC1E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2" name="正方形/長方形 1031">
                    <a:extLst>
                      <a:ext uri="{FF2B5EF4-FFF2-40B4-BE49-F238E27FC236}">
                        <a16:creationId xmlns:a16="http://schemas.microsoft.com/office/drawing/2014/main" id="{A89AEB95-7E50-D5CE-4E54-E25EE9F82090}"/>
                      </a:ext>
                    </a:extLst>
                  </p:cNvPr>
                  <p:cNvSpPr/>
                  <p:nvPr/>
                </p:nvSpPr>
                <p:spPr>
                  <a:xfrm>
                    <a:off x="5688806" y="4323360"/>
                    <a:ext cx="326231" cy="157164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3" name="テキスト ボックス 1032">
                    <a:extLst>
                      <a:ext uri="{FF2B5EF4-FFF2-40B4-BE49-F238E27FC236}">
                        <a16:creationId xmlns:a16="http://schemas.microsoft.com/office/drawing/2014/main" id="{B05055F3-46EC-67C3-0F9F-B116FE67B8D3}"/>
                      </a:ext>
                    </a:extLst>
                  </p:cNvPr>
                  <p:cNvSpPr txBox="1"/>
                  <p:nvPr/>
                </p:nvSpPr>
                <p:spPr>
                  <a:xfrm>
                    <a:off x="5711099" y="4347172"/>
                    <a:ext cx="280126" cy="1055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長　野</a:t>
                    </a:r>
                  </a:p>
                </p:txBody>
              </p:sp>
            </p:grpSp>
          </p:grpSp>
          <p:grpSp>
            <p:nvGrpSpPr>
              <p:cNvPr id="979" name="グループ化 978">
                <a:extLst>
                  <a:ext uri="{FF2B5EF4-FFF2-40B4-BE49-F238E27FC236}">
                    <a16:creationId xmlns:a16="http://schemas.microsoft.com/office/drawing/2014/main" id="{EA8FA190-C75F-67A0-FF5E-6ABA2A152E5F}"/>
                  </a:ext>
                </a:extLst>
              </p:cNvPr>
              <p:cNvGrpSpPr/>
              <p:nvPr/>
            </p:nvGrpSpPr>
            <p:grpSpPr>
              <a:xfrm rot="2400000">
                <a:off x="637901" y="5579151"/>
                <a:ext cx="525622" cy="403774"/>
                <a:chOff x="3094102" y="5162275"/>
                <a:chExt cx="851206" cy="653883"/>
              </a:xfrm>
            </p:grpSpPr>
            <p:sp>
              <p:nvSpPr>
                <p:cNvPr id="1004" name="台形 1003">
                  <a:extLst>
                    <a:ext uri="{FF2B5EF4-FFF2-40B4-BE49-F238E27FC236}">
                      <a16:creationId xmlns:a16="http://schemas.microsoft.com/office/drawing/2014/main" id="{8D565BE7-518E-401F-414A-88034C28B4A4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5" name="台形 1004">
                  <a:extLst>
                    <a:ext uri="{FF2B5EF4-FFF2-40B4-BE49-F238E27FC236}">
                      <a16:creationId xmlns:a16="http://schemas.microsoft.com/office/drawing/2014/main" id="{074D8451-52CF-43E1-A6CF-340102907812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6" name="フリーフォーム: 図形 1005">
                  <a:extLst>
                    <a:ext uri="{FF2B5EF4-FFF2-40B4-BE49-F238E27FC236}">
                      <a16:creationId xmlns:a16="http://schemas.microsoft.com/office/drawing/2014/main" id="{C086A586-A289-9515-597F-61EF8B6F73F3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07" name="グループ化 1006">
                  <a:extLst>
                    <a:ext uri="{FF2B5EF4-FFF2-40B4-BE49-F238E27FC236}">
                      <a16:creationId xmlns:a16="http://schemas.microsoft.com/office/drawing/2014/main" id="{DC741FB2-14B9-B9B8-4772-B847FBF7364C}"/>
                    </a:ext>
                  </a:extLst>
                </p:cNvPr>
                <p:cNvGrpSpPr/>
                <p:nvPr/>
              </p:nvGrpSpPr>
              <p:grpSpPr>
                <a:xfrm>
                  <a:off x="3316354" y="5286726"/>
                  <a:ext cx="403225" cy="529432"/>
                  <a:chOff x="5648324" y="4323360"/>
                  <a:chExt cx="403225" cy="529432"/>
                </a:xfrm>
              </p:grpSpPr>
              <p:grpSp>
                <p:nvGrpSpPr>
                  <p:cNvPr id="1011" name="グループ化 1010">
                    <a:extLst>
                      <a:ext uri="{FF2B5EF4-FFF2-40B4-BE49-F238E27FC236}">
                        <a16:creationId xmlns:a16="http://schemas.microsoft.com/office/drawing/2014/main" id="{374B3066-C080-B8D9-2E00-BC4DC14666D5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019" name="台形 1018">
                      <a:extLst>
                        <a:ext uri="{FF2B5EF4-FFF2-40B4-BE49-F238E27FC236}">
                          <a16:creationId xmlns:a16="http://schemas.microsoft.com/office/drawing/2014/main" id="{FDB96D20-E450-AD83-77D5-6723BE7F3A8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0" name="台形 1019">
                      <a:extLst>
                        <a:ext uri="{FF2B5EF4-FFF2-40B4-BE49-F238E27FC236}">
                          <a16:creationId xmlns:a16="http://schemas.microsoft.com/office/drawing/2014/main" id="{AE387841-A415-354E-361C-DE89D3B6180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21" name="フリーフォーム: 図形 1020">
                      <a:extLst>
                        <a:ext uri="{FF2B5EF4-FFF2-40B4-BE49-F238E27FC236}">
                          <a16:creationId xmlns:a16="http://schemas.microsoft.com/office/drawing/2014/main" id="{5A9245FC-F767-06AD-9E48-584D6FBA835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12" name="グループ化 1011">
                    <a:extLst>
                      <a:ext uri="{FF2B5EF4-FFF2-40B4-BE49-F238E27FC236}">
                        <a16:creationId xmlns:a16="http://schemas.microsoft.com/office/drawing/2014/main" id="{C169DC29-90B7-C1AE-421D-A21ED2504412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016" name="台形 1015">
                      <a:extLst>
                        <a:ext uri="{FF2B5EF4-FFF2-40B4-BE49-F238E27FC236}">
                          <a16:creationId xmlns:a16="http://schemas.microsoft.com/office/drawing/2014/main" id="{33467D7F-1CEA-3819-366D-F1A238B44D3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17" name="台形 1016">
                      <a:extLst>
                        <a:ext uri="{FF2B5EF4-FFF2-40B4-BE49-F238E27FC236}">
                          <a16:creationId xmlns:a16="http://schemas.microsoft.com/office/drawing/2014/main" id="{597C988F-C8E5-78CB-7E5A-E79FB29325A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018" name="フリーフォーム: 図形 1017">
                      <a:extLst>
                        <a:ext uri="{FF2B5EF4-FFF2-40B4-BE49-F238E27FC236}">
                          <a16:creationId xmlns:a16="http://schemas.microsoft.com/office/drawing/2014/main" id="{D152B3A5-DCB4-070A-5AEA-64D32C6209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013" name="フリーフォーム: 図形 1012">
                    <a:extLst>
                      <a:ext uri="{FF2B5EF4-FFF2-40B4-BE49-F238E27FC236}">
                        <a16:creationId xmlns:a16="http://schemas.microsoft.com/office/drawing/2014/main" id="{285CCC24-98DE-1BFD-9FF9-A1293579CBD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4" name="正方形/長方形 1013">
                    <a:extLst>
                      <a:ext uri="{FF2B5EF4-FFF2-40B4-BE49-F238E27FC236}">
                        <a16:creationId xmlns:a16="http://schemas.microsoft.com/office/drawing/2014/main" id="{D98657AF-D1F5-79C7-C060-DF3528254CF4}"/>
                      </a:ext>
                    </a:extLst>
                  </p:cNvPr>
                  <p:cNvSpPr/>
                  <p:nvPr/>
                </p:nvSpPr>
                <p:spPr>
                  <a:xfrm>
                    <a:off x="5688806" y="4323360"/>
                    <a:ext cx="326231" cy="157164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5" name="テキスト ボックス 1014">
                    <a:extLst>
                      <a:ext uri="{FF2B5EF4-FFF2-40B4-BE49-F238E27FC236}">
                        <a16:creationId xmlns:a16="http://schemas.microsoft.com/office/drawing/2014/main" id="{23E6BCB6-0649-7EB9-C002-A92790E2062D}"/>
                      </a:ext>
                    </a:extLst>
                  </p:cNvPr>
                  <p:cNvSpPr txBox="1"/>
                  <p:nvPr/>
                </p:nvSpPr>
                <p:spPr>
                  <a:xfrm>
                    <a:off x="5711099" y="4347172"/>
                    <a:ext cx="280126" cy="1055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静　岡</a:t>
                    </a:r>
                  </a:p>
                </p:txBody>
              </p:sp>
            </p:grpSp>
          </p:grpSp>
          <p:grpSp>
            <p:nvGrpSpPr>
              <p:cNvPr id="980" name="グループ化 979">
                <a:extLst>
                  <a:ext uri="{FF2B5EF4-FFF2-40B4-BE49-F238E27FC236}">
                    <a16:creationId xmlns:a16="http://schemas.microsoft.com/office/drawing/2014/main" id="{B5AEA404-8C0C-60B9-3EF8-0769FD000F0D}"/>
                  </a:ext>
                </a:extLst>
              </p:cNvPr>
              <p:cNvGrpSpPr/>
              <p:nvPr/>
            </p:nvGrpSpPr>
            <p:grpSpPr>
              <a:xfrm rot="4800000">
                <a:off x="331492" y="5055010"/>
                <a:ext cx="525622" cy="403774"/>
                <a:chOff x="3094102" y="5162275"/>
                <a:chExt cx="851206" cy="653883"/>
              </a:xfrm>
            </p:grpSpPr>
            <p:sp>
              <p:nvSpPr>
                <p:cNvPr id="772" name="台形 771">
                  <a:extLst>
                    <a:ext uri="{FF2B5EF4-FFF2-40B4-BE49-F238E27FC236}">
                      <a16:creationId xmlns:a16="http://schemas.microsoft.com/office/drawing/2014/main" id="{CB1518FD-CF24-5CC5-E53B-F8B1EB8D44DC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台形 772">
                  <a:extLst>
                    <a:ext uri="{FF2B5EF4-FFF2-40B4-BE49-F238E27FC236}">
                      <a16:creationId xmlns:a16="http://schemas.microsoft.com/office/drawing/2014/main" id="{6EBCA5E4-89BA-7B8D-961A-32ACF5C5208D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520D64A6-5A4C-A759-216A-0CD3282A07BB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75" name="グループ化 774">
                  <a:extLst>
                    <a:ext uri="{FF2B5EF4-FFF2-40B4-BE49-F238E27FC236}">
                      <a16:creationId xmlns:a16="http://schemas.microsoft.com/office/drawing/2014/main" id="{B6A068D1-1E40-4A87-3857-2483FB1D5AEF}"/>
                    </a:ext>
                  </a:extLst>
                </p:cNvPr>
                <p:cNvGrpSpPr/>
                <p:nvPr/>
              </p:nvGrpSpPr>
              <p:grpSpPr>
                <a:xfrm>
                  <a:off x="3316354" y="5286726"/>
                  <a:ext cx="403225" cy="529432"/>
                  <a:chOff x="5648324" y="4323360"/>
                  <a:chExt cx="403225" cy="529432"/>
                </a:xfrm>
              </p:grpSpPr>
              <p:grpSp>
                <p:nvGrpSpPr>
                  <p:cNvPr id="993" name="グループ化 992">
                    <a:extLst>
                      <a:ext uri="{FF2B5EF4-FFF2-40B4-BE49-F238E27FC236}">
                        <a16:creationId xmlns:a16="http://schemas.microsoft.com/office/drawing/2014/main" id="{5044D901-A069-EF4E-07EE-0C7B39CFC199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001" name="台形 1000">
                      <a:extLst>
                        <a:ext uri="{FF2B5EF4-FFF2-40B4-BE49-F238E27FC236}">
                          <a16:creationId xmlns:a16="http://schemas.microsoft.com/office/drawing/2014/main" id="{11D47DD5-FDD1-FB63-E1AE-B6481F6F8E1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2" name="台形 1001">
                      <a:extLst>
                        <a:ext uri="{FF2B5EF4-FFF2-40B4-BE49-F238E27FC236}">
                          <a16:creationId xmlns:a16="http://schemas.microsoft.com/office/drawing/2014/main" id="{0BE546E7-2BDF-9066-4910-B112D440876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03" name="フリーフォーム: 図形 1002">
                      <a:extLst>
                        <a:ext uri="{FF2B5EF4-FFF2-40B4-BE49-F238E27FC236}">
                          <a16:creationId xmlns:a16="http://schemas.microsoft.com/office/drawing/2014/main" id="{B05E7ECA-F34E-AA28-67B1-62ECD20798C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994" name="グループ化 993">
                    <a:extLst>
                      <a:ext uri="{FF2B5EF4-FFF2-40B4-BE49-F238E27FC236}">
                        <a16:creationId xmlns:a16="http://schemas.microsoft.com/office/drawing/2014/main" id="{BCA91E64-57FB-3AFD-540C-8C5379848DD5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998" name="台形 997">
                      <a:extLst>
                        <a:ext uri="{FF2B5EF4-FFF2-40B4-BE49-F238E27FC236}">
                          <a16:creationId xmlns:a16="http://schemas.microsoft.com/office/drawing/2014/main" id="{2BF80BEF-509B-790D-5E2C-5B3075EDCD7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9" name="台形 998">
                      <a:extLst>
                        <a:ext uri="{FF2B5EF4-FFF2-40B4-BE49-F238E27FC236}">
                          <a16:creationId xmlns:a16="http://schemas.microsoft.com/office/drawing/2014/main" id="{4E857DAB-B288-3B84-CE18-3B8F86BACFD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000" name="フリーフォーム: 図形 999">
                      <a:extLst>
                        <a:ext uri="{FF2B5EF4-FFF2-40B4-BE49-F238E27FC236}">
                          <a16:creationId xmlns:a16="http://schemas.microsoft.com/office/drawing/2014/main" id="{45D27D7B-860A-B24B-1485-770DD81EE6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995" name="フリーフォーム: 図形 994">
                    <a:extLst>
                      <a:ext uri="{FF2B5EF4-FFF2-40B4-BE49-F238E27FC236}">
                        <a16:creationId xmlns:a16="http://schemas.microsoft.com/office/drawing/2014/main" id="{DCAFF637-4C07-64CF-021C-7B9473D971D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6" name="正方形/長方形 995">
                    <a:extLst>
                      <a:ext uri="{FF2B5EF4-FFF2-40B4-BE49-F238E27FC236}">
                        <a16:creationId xmlns:a16="http://schemas.microsoft.com/office/drawing/2014/main" id="{B26464ED-A402-42A3-F989-EF3569EBD16C}"/>
                      </a:ext>
                    </a:extLst>
                  </p:cNvPr>
                  <p:cNvSpPr/>
                  <p:nvPr/>
                </p:nvSpPr>
                <p:spPr>
                  <a:xfrm>
                    <a:off x="5688806" y="4323360"/>
                    <a:ext cx="326231" cy="157164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7" name="テキスト ボックス 996">
                    <a:extLst>
                      <a:ext uri="{FF2B5EF4-FFF2-40B4-BE49-F238E27FC236}">
                        <a16:creationId xmlns:a16="http://schemas.microsoft.com/office/drawing/2014/main" id="{A1BD7E83-FB3F-661F-7929-75BC40743CE5}"/>
                      </a:ext>
                    </a:extLst>
                  </p:cNvPr>
                  <p:cNvSpPr txBox="1"/>
                  <p:nvPr/>
                </p:nvSpPr>
                <p:spPr>
                  <a:xfrm>
                    <a:off x="5711099" y="4347172"/>
                    <a:ext cx="280126" cy="1055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岐　阜</a:t>
                    </a:r>
                  </a:p>
                </p:txBody>
              </p:sp>
            </p:grpSp>
          </p:grpSp>
          <p:grpSp>
            <p:nvGrpSpPr>
              <p:cNvPr id="981" name="グループ化 980">
                <a:extLst>
                  <a:ext uri="{FF2B5EF4-FFF2-40B4-BE49-F238E27FC236}">
                    <a16:creationId xmlns:a16="http://schemas.microsoft.com/office/drawing/2014/main" id="{6438F00A-95A1-09B4-EEFB-F72F98F1B4C5}"/>
                  </a:ext>
                </a:extLst>
              </p:cNvPr>
              <p:cNvGrpSpPr/>
              <p:nvPr/>
            </p:nvGrpSpPr>
            <p:grpSpPr>
              <a:xfrm rot="7200000">
                <a:off x="438320" y="4459787"/>
                <a:ext cx="525622" cy="403774"/>
                <a:chOff x="3094102" y="5162275"/>
                <a:chExt cx="851206" cy="653883"/>
              </a:xfrm>
            </p:grpSpPr>
            <p:sp>
              <p:nvSpPr>
                <p:cNvPr id="754" name="台形 753">
                  <a:extLst>
                    <a:ext uri="{FF2B5EF4-FFF2-40B4-BE49-F238E27FC236}">
                      <a16:creationId xmlns:a16="http://schemas.microsoft.com/office/drawing/2014/main" id="{7003FCA3-2B85-A679-A18E-715C72995A50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5" name="台形 754">
                  <a:extLst>
                    <a:ext uri="{FF2B5EF4-FFF2-40B4-BE49-F238E27FC236}">
                      <a16:creationId xmlns:a16="http://schemas.microsoft.com/office/drawing/2014/main" id="{8DFBF5E3-4322-DAFF-ABAD-D92EC754F1B3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98FA5A68-5DBA-7AFF-D0FA-ADFE52AC3F45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57" name="グループ化 756">
                  <a:extLst>
                    <a:ext uri="{FF2B5EF4-FFF2-40B4-BE49-F238E27FC236}">
                      <a16:creationId xmlns:a16="http://schemas.microsoft.com/office/drawing/2014/main" id="{2EC36EE8-0379-8686-4634-DB7D40B151BF}"/>
                    </a:ext>
                  </a:extLst>
                </p:cNvPr>
                <p:cNvGrpSpPr/>
                <p:nvPr/>
              </p:nvGrpSpPr>
              <p:grpSpPr>
                <a:xfrm>
                  <a:off x="3316354" y="5286726"/>
                  <a:ext cx="403225" cy="529432"/>
                  <a:chOff x="5648324" y="4323360"/>
                  <a:chExt cx="403225" cy="529432"/>
                </a:xfrm>
              </p:grpSpPr>
              <p:grpSp>
                <p:nvGrpSpPr>
                  <p:cNvPr id="761" name="グループ化 760">
                    <a:extLst>
                      <a:ext uri="{FF2B5EF4-FFF2-40B4-BE49-F238E27FC236}">
                        <a16:creationId xmlns:a16="http://schemas.microsoft.com/office/drawing/2014/main" id="{8ECC400B-ADAB-7738-1F2B-26EBC6F99354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769" name="台形 768">
                      <a:extLst>
                        <a:ext uri="{FF2B5EF4-FFF2-40B4-BE49-F238E27FC236}">
                          <a16:creationId xmlns:a16="http://schemas.microsoft.com/office/drawing/2014/main" id="{CCEEC5F0-5ACE-8F44-512E-B7ABF62D073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0" name="台形 769">
                      <a:extLst>
                        <a:ext uri="{FF2B5EF4-FFF2-40B4-BE49-F238E27FC236}">
                          <a16:creationId xmlns:a16="http://schemas.microsoft.com/office/drawing/2014/main" id="{99D27726-7BFD-A56C-F177-2EC73152BAA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71" name="フリーフォーム: 図形 770">
                      <a:extLst>
                        <a:ext uri="{FF2B5EF4-FFF2-40B4-BE49-F238E27FC236}">
                          <a16:creationId xmlns:a16="http://schemas.microsoft.com/office/drawing/2014/main" id="{0484094F-A9AD-6355-A246-EA6C71E03FE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62" name="グループ化 761">
                    <a:extLst>
                      <a:ext uri="{FF2B5EF4-FFF2-40B4-BE49-F238E27FC236}">
                        <a16:creationId xmlns:a16="http://schemas.microsoft.com/office/drawing/2014/main" id="{F40CC9C9-C769-5BBC-6AC7-11819AB988ED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766" name="台形 765">
                      <a:extLst>
                        <a:ext uri="{FF2B5EF4-FFF2-40B4-BE49-F238E27FC236}">
                          <a16:creationId xmlns:a16="http://schemas.microsoft.com/office/drawing/2014/main" id="{868A7D66-691E-B1D2-BE97-2FE0B6DCFF0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67" name="台形 766">
                      <a:extLst>
                        <a:ext uri="{FF2B5EF4-FFF2-40B4-BE49-F238E27FC236}">
                          <a16:creationId xmlns:a16="http://schemas.microsoft.com/office/drawing/2014/main" id="{0CDE9B1F-23D6-6A02-6452-694EC38C7AF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768" name="フリーフォーム: 図形 767">
                      <a:extLst>
                        <a:ext uri="{FF2B5EF4-FFF2-40B4-BE49-F238E27FC236}">
                          <a16:creationId xmlns:a16="http://schemas.microsoft.com/office/drawing/2014/main" id="{4F3FB44F-99A0-FD85-9A06-DF5A0E8467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63" name="フリーフォーム: 図形 762">
                    <a:extLst>
                      <a:ext uri="{FF2B5EF4-FFF2-40B4-BE49-F238E27FC236}">
                        <a16:creationId xmlns:a16="http://schemas.microsoft.com/office/drawing/2014/main" id="{B67486DC-2222-96C9-20E2-4FCDD54C95F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4" name="正方形/長方形 763">
                    <a:extLst>
                      <a:ext uri="{FF2B5EF4-FFF2-40B4-BE49-F238E27FC236}">
                        <a16:creationId xmlns:a16="http://schemas.microsoft.com/office/drawing/2014/main" id="{B5F1E3D6-26D7-B2ED-2E64-BEC872C53312}"/>
                      </a:ext>
                    </a:extLst>
                  </p:cNvPr>
                  <p:cNvSpPr/>
                  <p:nvPr/>
                </p:nvSpPr>
                <p:spPr>
                  <a:xfrm>
                    <a:off x="5688806" y="4323360"/>
                    <a:ext cx="326231" cy="157164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5" name="テキスト ボックス 764">
                    <a:extLst>
                      <a:ext uri="{FF2B5EF4-FFF2-40B4-BE49-F238E27FC236}">
                        <a16:creationId xmlns:a16="http://schemas.microsoft.com/office/drawing/2014/main" id="{AF2A3659-4280-41C2-3706-78994D9E68D8}"/>
                      </a:ext>
                    </a:extLst>
                  </p:cNvPr>
                  <p:cNvSpPr txBox="1"/>
                  <p:nvPr/>
                </p:nvSpPr>
                <p:spPr>
                  <a:xfrm>
                    <a:off x="5711099" y="4347172"/>
                    <a:ext cx="280126" cy="1055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富　山</a:t>
                    </a:r>
                  </a:p>
                </p:txBody>
              </p:sp>
            </p:grpSp>
          </p:grpSp>
          <p:grpSp>
            <p:nvGrpSpPr>
              <p:cNvPr id="982" name="グループ化 981">
                <a:extLst>
                  <a:ext uri="{FF2B5EF4-FFF2-40B4-BE49-F238E27FC236}">
                    <a16:creationId xmlns:a16="http://schemas.microsoft.com/office/drawing/2014/main" id="{F833C03F-EE14-37F0-E924-A3F1D84B00B4}"/>
                  </a:ext>
                </a:extLst>
              </p:cNvPr>
              <p:cNvGrpSpPr/>
              <p:nvPr/>
            </p:nvGrpSpPr>
            <p:grpSpPr>
              <a:xfrm rot="9600000">
                <a:off x="904994" y="4065168"/>
                <a:ext cx="525620" cy="403773"/>
                <a:chOff x="3094102" y="5162275"/>
                <a:chExt cx="851206" cy="653883"/>
              </a:xfrm>
            </p:grpSpPr>
            <p:sp>
              <p:nvSpPr>
                <p:cNvPr id="617" name="台形 616">
                  <a:extLst>
                    <a:ext uri="{FF2B5EF4-FFF2-40B4-BE49-F238E27FC236}">
                      <a16:creationId xmlns:a16="http://schemas.microsoft.com/office/drawing/2014/main" id="{F09558CC-743C-D946-2935-499476C13C19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台形 617">
                  <a:extLst>
                    <a:ext uri="{FF2B5EF4-FFF2-40B4-BE49-F238E27FC236}">
                      <a16:creationId xmlns:a16="http://schemas.microsoft.com/office/drawing/2014/main" id="{01135570-832F-5EF1-B64C-E3EFE937C69D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27DFAB89-ACD1-8B77-1E3B-12DF31265164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20" name="グループ化 619">
                  <a:extLst>
                    <a:ext uri="{FF2B5EF4-FFF2-40B4-BE49-F238E27FC236}">
                      <a16:creationId xmlns:a16="http://schemas.microsoft.com/office/drawing/2014/main" id="{A5907E9F-1C3A-394A-C736-1A27FD931EFB}"/>
                    </a:ext>
                  </a:extLst>
                </p:cNvPr>
                <p:cNvGrpSpPr/>
                <p:nvPr/>
              </p:nvGrpSpPr>
              <p:grpSpPr>
                <a:xfrm>
                  <a:off x="3316354" y="5286726"/>
                  <a:ext cx="403225" cy="529432"/>
                  <a:chOff x="5648324" y="4323360"/>
                  <a:chExt cx="403225" cy="529432"/>
                </a:xfrm>
              </p:grpSpPr>
              <p:grpSp>
                <p:nvGrpSpPr>
                  <p:cNvPr id="743" name="グループ化 742">
                    <a:extLst>
                      <a:ext uri="{FF2B5EF4-FFF2-40B4-BE49-F238E27FC236}">
                        <a16:creationId xmlns:a16="http://schemas.microsoft.com/office/drawing/2014/main" id="{8C9F7EE7-DD67-D928-4F44-B81282D517CB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751" name="台形 750">
                      <a:extLst>
                        <a:ext uri="{FF2B5EF4-FFF2-40B4-BE49-F238E27FC236}">
                          <a16:creationId xmlns:a16="http://schemas.microsoft.com/office/drawing/2014/main" id="{510B7616-E225-D67A-2232-0BA3008DF54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2" name="台形 751">
                      <a:extLst>
                        <a:ext uri="{FF2B5EF4-FFF2-40B4-BE49-F238E27FC236}">
                          <a16:creationId xmlns:a16="http://schemas.microsoft.com/office/drawing/2014/main" id="{EAB12303-92D6-3032-CB60-F524D61CA42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53" name="フリーフォーム: 図形 752">
                      <a:extLst>
                        <a:ext uri="{FF2B5EF4-FFF2-40B4-BE49-F238E27FC236}">
                          <a16:creationId xmlns:a16="http://schemas.microsoft.com/office/drawing/2014/main" id="{E2DA4C2D-3D07-0850-E3BC-191AC16ACB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744" name="グループ化 743">
                    <a:extLst>
                      <a:ext uri="{FF2B5EF4-FFF2-40B4-BE49-F238E27FC236}">
                        <a16:creationId xmlns:a16="http://schemas.microsoft.com/office/drawing/2014/main" id="{8A794799-D8BF-FB15-58EA-A45E970E9CF3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748" name="台形 747">
                      <a:extLst>
                        <a:ext uri="{FF2B5EF4-FFF2-40B4-BE49-F238E27FC236}">
                          <a16:creationId xmlns:a16="http://schemas.microsoft.com/office/drawing/2014/main" id="{25EDC0FC-7BB4-59E7-7F0E-933DFBAF19E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749" name="台形 748">
                      <a:extLst>
                        <a:ext uri="{FF2B5EF4-FFF2-40B4-BE49-F238E27FC236}">
                          <a16:creationId xmlns:a16="http://schemas.microsoft.com/office/drawing/2014/main" id="{C94DC7E4-B7A2-4C9E-6B11-7239E3A8D6B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750" name="フリーフォーム: 図形 749">
                      <a:extLst>
                        <a:ext uri="{FF2B5EF4-FFF2-40B4-BE49-F238E27FC236}">
                          <a16:creationId xmlns:a16="http://schemas.microsoft.com/office/drawing/2014/main" id="{12F21DBD-A67D-B4F9-D557-5735B579B4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45" name="フリーフォーム: 図形 744">
                    <a:extLst>
                      <a:ext uri="{FF2B5EF4-FFF2-40B4-BE49-F238E27FC236}">
                        <a16:creationId xmlns:a16="http://schemas.microsoft.com/office/drawing/2014/main" id="{2A995755-B63E-5069-BA93-58DD276601F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6" name="正方形/長方形 745">
                    <a:extLst>
                      <a:ext uri="{FF2B5EF4-FFF2-40B4-BE49-F238E27FC236}">
                        <a16:creationId xmlns:a16="http://schemas.microsoft.com/office/drawing/2014/main" id="{48E6D98A-B01D-9F13-0024-B3E31CB98520}"/>
                      </a:ext>
                    </a:extLst>
                  </p:cNvPr>
                  <p:cNvSpPr/>
                  <p:nvPr/>
                </p:nvSpPr>
                <p:spPr>
                  <a:xfrm>
                    <a:off x="5688806" y="4323360"/>
                    <a:ext cx="326231" cy="157164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7" name="テキスト ボックス 746">
                    <a:extLst>
                      <a:ext uri="{FF2B5EF4-FFF2-40B4-BE49-F238E27FC236}">
                        <a16:creationId xmlns:a16="http://schemas.microsoft.com/office/drawing/2014/main" id="{AF7164F6-CDB2-4169-1AA5-1B7ABD0D1E07}"/>
                      </a:ext>
                    </a:extLst>
                  </p:cNvPr>
                  <p:cNvSpPr txBox="1"/>
                  <p:nvPr/>
                </p:nvSpPr>
                <p:spPr>
                  <a:xfrm>
                    <a:off x="5711099" y="4347172"/>
                    <a:ext cx="280126" cy="1055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新　潟</a:t>
                    </a:r>
                  </a:p>
                </p:txBody>
              </p:sp>
            </p:grpSp>
          </p:grpSp>
          <p:grpSp>
            <p:nvGrpSpPr>
              <p:cNvPr id="983" name="グループ化 982">
                <a:extLst>
                  <a:ext uri="{FF2B5EF4-FFF2-40B4-BE49-F238E27FC236}">
                    <a16:creationId xmlns:a16="http://schemas.microsoft.com/office/drawing/2014/main" id="{95A2031A-4843-866B-1DC2-A84B2CB88B19}"/>
                  </a:ext>
                </a:extLst>
              </p:cNvPr>
              <p:cNvGrpSpPr/>
              <p:nvPr/>
            </p:nvGrpSpPr>
            <p:grpSpPr>
              <a:xfrm rot="12000000">
                <a:off x="1510668" y="4067550"/>
                <a:ext cx="525620" cy="403773"/>
                <a:chOff x="3094102" y="5162275"/>
                <a:chExt cx="851206" cy="653883"/>
              </a:xfrm>
            </p:grpSpPr>
            <p:sp>
              <p:nvSpPr>
                <p:cNvPr id="581" name="台形 580">
                  <a:extLst>
                    <a:ext uri="{FF2B5EF4-FFF2-40B4-BE49-F238E27FC236}">
                      <a16:creationId xmlns:a16="http://schemas.microsoft.com/office/drawing/2014/main" id="{653198A8-F1E2-5EBE-EBCE-B15643746872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台形 599">
                  <a:extLst>
                    <a:ext uri="{FF2B5EF4-FFF2-40B4-BE49-F238E27FC236}">
                      <a16:creationId xmlns:a16="http://schemas.microsoft.com/office/drawing/2014/main" id="{C082E53E-5134-F6DC-B336-046B0116E1D9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752859CA-A92C-5850-6494-089B8EBA120D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02" name="グループ化 601">
                  <a:extLst>
                    <a:ext uri="{FF2B5EF4-FFF2-40B4-BE49-F238E27FC236}">
                      <a16:creationId xmlns:a16="http://schemas.microsoft.com/office/drawing/2014/main" id="{F29C08F2-6D55-417E-4A23-618556A6123A}"/>
                    </a:ext>
                  </a:extLst>
                </p:cNvPr>
                <p:cNvGrpSpPr/>
                <p:nvPr/>
              </p:nvGrpSpPr>
              <p:grpSpPr>
                <a:xfrm>
                  <a:off x="3316354" y="5286726"/>
                  <a:ext cx="403225" cy="529432"/>
                  <a:chOff x="5648324" y="4323360"/>
                  <a:chExt cx="403225" cy="529432"/>
                </a:xfrm>
              </p:grpSpPr>
              <p:grpSp>
                <p:nvGrpSpPr>
                  <p:cNvPr id="606" name="グループ化 605">
                    <a:extLst>
                      <a:ext uri="{FF2B5EF4-FFF2-40B4-BE49-F238E27FC236}">
                        <a16:creationId xmlns:a16="http://schemas.microsoft.com/office/drawing/2014/main" id="{396A0508-150B-1CFC-4931-E51CE9217AB0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614" name="台形 613">
                      <a:extLst>
                        <a:ext uri="{FF2B5EF4-FFF2-40B4-BE49-F238E27FC236}">
                          <a16:creationId xmlns:a16="http://schemas.microsoft.com/office/drawing/2014/main" id="{EB1B7003-98E4-65A9-8CB4-BB32920972D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5" name="台形 614">
                      <a:extLst>
                        <a:ext uri="{FF2B5EF4-FFF2-40B4-BE49-F238E27FC236}">
                          <a16:creationId xmlns:a16="http://schemas.microsoft.com/office/drawing/2014/main" id="{2CE0EF61-C3DE-2F15-4015-C5FC40D1765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6" name="フリーフォーム: 図形 615">
                      <a:extLst>
                        <a:ext uri="{FF2B5EF4-FFF2-40B4-BE49-F238E27FC236}">
                          <a16:creationId xmlns:a16="http://schemas.microsoft.com/office/drawing/2014/main" id="{60585F04-AE9F-CF7F-6BB4-C1A2236C90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7" name="グループ化 606">
                    <a:extLst>
                      <a:ext uri="{FF2B5EF4-FFF2-40B4-BE49-F238E27FC236}">
                        <a16:creationId xmlns:a16="http://schemas.microsoft.com/office/drawing/2014/main" id="{4BF0AFF0-9A6F-FFC6-9597-F86D6B5D0859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611" name="台形 610">
                      <a:extLst>
                        <a:ext uri="{FF2B5EF4-FFF2-40B4-BE49-F238E27FC236}">
                          <a16:creationId xmlns:a16="http://schemas.microsoft.com/office/drawing/2014/main" id="{17A21452-7927-A55E-EEAE-FBD9EF83B49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2" name="台形 611">
                      <a:extLst>
                        <a:ext uri="{FF2B5EF4-FFF2-40B4-BE49-F238E27FC236}">
                          <a16:creationId xmlns:a16="http://schemas.microsoft.com/office/drawing/2014/main" id="{919D707B-5179-91F9-4DBB-A8EF0FEDF26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613" name="フリーフォーム: 図形 612">
                      <a:extLst>
                        <a:ext uri="{FF2B5EF4-FFF2-40B4-BE49-F238E27FC236}">
                          <a16:creationId xmlns:a16="http://schemas.microsoft.com/office/drawing/2014/main" id="{33F84E3C-3040-E008-BBE5-B2562AF6D1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608" name="フリーフォーム: 図形 607">
                    <a:extLst>
                      <a:ext uri="{FF2B5EF4-FFF2-40B4-BE49-F238E27FC236}">
                        <a16:creationId xmlns:a16="http://schemas.microsoft.com/office/drawing/2014/main" id="{3EC43C64-AF86-15D4-9674-DC533A4002E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09" name="正方形/長方形 608">
                    <a:extLst>
                      <a:ext uri="{FF2B5EF4-FFF2-40B4-BE49-F238E27FC236}">
                        <a16:creationId xmlns:a16="http://schemas.microsoft.com/office/drawing/2014/main" id="{8454E8A9-A6F2-B13A-42BA-961B3E8D196F}"/>
                      </a:ext>
                    </a:extLst>
                  </p:cNvPr>
                  <p:cNvSpPr/>
                  <p:nvPr/>
                </p:nvSpPr>
                <p:spPr>
                  <a:xfrm>
                    <a:off x="5688806" y="4323360"/>
                    <a:ext cx="326231" cy="157164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0" name="テキスト ボックス 609">
                    <a:extLst>
                      <a:ext uri="{FF2B5EF4-FFF2-40B4-BE49-F238E27FC236}">
                        <a16:creationId xmlns:a16="http://schemas.microsoft.com/office/drawing/2014/main" id="{BC14B792-90A7-0443-6008-A5E6E00403C5}"/>
                      </a:ext>
                    </a:extLst>
                  </p:cNvPr>
                  <p:cNvSpPr txBox="1"/>
                  <p:nvPr/>
                </p:nvSpPr>
                <p:spPr>
                  <a:xfrm>
                    <a:off x="5711099" y="4347172"/>
                    <a:ext cx="280126" cy="1055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愛　知</a:t>
                    </a:r>
                  </a:p>
                </p:txBody>
              </p:sp>
            </p:grpSp>
          </p:grpSp>
          <p:grpSp>
            <p:nvGrpSpPr>
              <p:cNvPr id="984" name="グループ化 983">
                <a:extLst>
                  <a:ext uri="{FF2B5EF4-FFF2-40B4-BE49-F238E27FC236}">
                    <a16:creationId xmlns:a16="http://schemas.microsoft.com/office/drawing/2014/main" id="{5F89F342-1D14-B193-1E49-0DEB81DA0F34}"/>
                  </a:ext>
                </a:extLst>
              </p:cNvPr>
              <p:cNvGrpSpPr/>
              <p:nvPr/>
            </p:nvGrpSpPr>
            <p:grpSpPr>
              <a:xfrm rot="14400000">
                <a:off x="1977344" y="4457403"/>
                <a:ext cx="525624" cy="403776"/>
                <a:chOff x="3094102" y="5162275"/>
                <a:chExt cx="851206" cy="653883"/>
              </a:xfrm>
            </p:grpSpPr>
            <p:sp>
              <p:nvSpPr>
                <p:cNvPr id="448" name="台形 447">
                  <a:extLst>
                    <a:ext uri="{FF2B5EF4-FFF2-40B4-BE49-F238E27FC236}">
                      <a16:creationId xmlns:a16="http://schemas.microsoft.com/office/drawing/2014/main" id="{BA0F1B43-A1F8-1174-7863-B0C164F6A856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台形 448">
                  <a:extLst>
                    <a:ext uri="{FF2B5EF4-FFF2-40B4-BE49-F238E27FC236}">
                      <a16:creationId xmlns:a16="http://schemas.microsoft.com/office/drawing/2014/main" id="{33039838-83FC-1480-D5C7-AD6EBE7F9895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30B14C66-F4B3-8955-796D-D0C0ABB1F6A3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51" name="グループ化 450">
                  <a:extLst>
                    <a:ext uri="{FF2B5EF4-FFF2-40B4-BE49-F238E27FC236}">
                      <a16:creationId xmlns:a16="http://schemas.microsoft.com/office/drawing/2014/main" id="{3CD0EB29-C579-97C4-D617-B82532D652A3}"/>
                    </a:ext>
                  </a:extLst>
                </p:cNvPr>
                <p:cNvGrpSpPr/>
                <p:nvPr/>
              </p:nvGrpSpPr>
              <p:grpSpPr>
                <a:xfrm>
                  <a:off x="3316354" y="5286726"/>
                  <a:ext cx="403225" cy="529432"/>
                  <a:chOff x="5648324" y="4323360"/>
                  <a:chExt cx="403225" cy="529432"/>
                </a:xfrm>
              </p:grpSpPr>
              <p:grpSp>
                <p:nvGrpSpPr>
                  <p:cNvPr id="474" name="グループ化 473">
                    <a:extLst>
                      <a:ext uri="{FF2B5EF4-FFF2-40B4-BE49-F238E27FC236}">
                        <a16:creationId xmlns:a16="http://schemas.microsoft.com/office/drawing/2014/main" id="{6EDC49B6-FF46-ABCC-EAA9-EAF175617670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558" name="台形 557">
                      <a:extLst>
                        <a:ext uri="{FF2B5EF4-FFF2-40B4-BE49-F238E27FC236}">
                          <a16:creationId xmlns:a16="http://schemas.microsoft.com/office/drawing/2014/main" id="{8833DFFF-E604-DCA1-F05C-AD567E99C59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60" name="台形 559">
                      <a:extLst>
                        <a:ext uri="{FF2B5EF4-FFF2-40B4-BE49-F238E27FC236}">
                          <a16:creationId xmlns:a16="http://schemas.microsoft.com/office/drawing/2014/main" id="{16B2C087-D1B7-31D5-6A1C-B5BB76897F2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79" name="フリーフォーム: 図形 578">
                      <a:extLst>
                        <a:ext uri="{FF2B5EF4-FFF2-40B4-BE49-F238E27FC236}">
                          <a16:creationId xmlns:a16="http://schemas.microsoft.com/office/drawing/2014/main" id="{B6DFA040-ED90-17E0-AFED-ACC06135DB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476" name="グループ化 475">
                    <a:extLst>
                      <a:ext uri="{FF2B5EF4-FFF2-40B4-BE49-F238E27FC236}">
                        <a16:creationId xmlns:a16="http://schemas.microsoft.com/office/drawing/2014/main" id="{C2ECF5CF-6A3C-7149-87C6-B8F3BF184C54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518" name="台形 517">
                      <a:extLst>
                        <a:ext uri="{FF2B5EF4-FFF2-40B4-BE49-F238E27FC236}">
                          <a16:creationId xmlns:a16="http://schemas.microsoft.com/office/drawing/2014/main" id="{49102DD4-13C0-DBA3-4BA1-DFC5968A754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7" name="台形 536">
                      <a:extLst>
                        <a:ext uri="{FF2B5EF4-FFF2-40B4-BE49-F238E27FC236}">
                          <a16:creationId xmlns:a16="http://schemas.microsoft.com/office/drawing/2014/main" id="{40F443F4-435B-89BF-C77F-5F3798E4441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539" name="フリーフォーム: 図形 538">
                      <a:extLst>
                        <a:ext uri="{FF2B5EF4-FFF2-40B4-BE49-F238E27FC236}">
                          <a16:creationId xmlns:a16="http://schemas.microsoft.com/office/drawing/2014/main" id="{381C6801-2231-740D-4708-E01E4A91DE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495" name="フリーフォーム: 図形 494">
                    <a:extLst>
                      <a:ext uri="{FF2B5EF4-FFF2-40B4-BE49-F238E27FC236}">
                        <a16:creationId xmlns:a16="http://schemas.microsoft.com/office/drawing/2014/main" id="{400D0704-C045-0211-77DF-4C5B1F20875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7" name="正方形/長方形 496">
                    <a:extLst>
                      <a:ext uri="{FF2B5EF4-FFF2-40B4-BE49-F238E27FC236}">
                        <a16:creationId xmlns:a16="http://schemas.microsoft.com/office/drawing/2014/main" id="{2410F5BC-1BE6-9DBD-FB00-02A255ACBABD}"/>
                      </a:ext>
                    </a:extLst>
                  </p:cNvPr>
                  <p:cNvSpPr/>
                  <p:nvPr/>
                </p:nvSpPr>
                <p:spPr>
                  <a:xfrm>
                    <a:off x="5688806" y="4323360"/>
                    <a:ext cx="326231" cy="157164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6" name="テキスト ボックス 515">
                    <a:extLst>
                      <a:ext uri="{FF2B5EF4-FFF2-40B4-BE49-F238E27FC236}">
                        <a16:creationId xmlns:a16="http://schemas.microsoft.com/office/drawing/2014/main" id="{E6040868-827C-CA41-2043-176DB9D73DAA}"/>
                      </a:ext>
                    </a:extLst>
                  </p:cNvPr>
                  <p:cNvSpPr txBox="1"/>
                  <p:nvPr/>
                </p:nvSpPr>
                <p:spPr>
                  <a:xfrm>
                    <a:off x="5711099" y="4347172"/>
                    <a:ext cx="280126" cy="1055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群　馬</a:t>
                    </a:r>
                  </a:p>
                </p:txBody>
              </p:sp>
            </p:grpSp>
          </p:grpSp>
          <p:grpSp>
            <p:nvGrpSpPr>
              <p:cNvPr id="985" name="グループ化 984">
                <a:extLst>
                  <a:ext uri="{FF2B5EF4-FFF2-40B4-BE49-F238E27FC236}">
                    <a16:creationId xmlns:a16="http://schemas.microsoft.com/office/drawing/2014/main" id="{F65A39F4-3C45-2893-87FA-B7407C85B703}"/>
                  </a:ext>
                </a:extLst>
              </p:cNvPr>
              <p:cNvGrpSpPr/>
              <p:nvPr/>
            </p:nvGrpSpPr>
            <p:grpSpPr>
              <a:xfrm rot="16800000">
                <a:off x="2084178" y="5057397"/>
                <a:ext cx="525622" cy="403775"/>
                <a:chOff x="3094102" y="5162275"/>
                <a:chExt cx="851206" cy="653883"/>
              </a:xfrm>
            </p:grpSpPr>
            <p:sp>
              <p:nvSpPr>
                <p:cNvPr id="379" name="台形 378">
                  <a:extLst>
                    <a:ext uri="{FF2B5EF4-FFF2-40B4-BE49-F238E27FC236}">
                      <a16:creationId xmlns:a16="http://schemas.microsoft.com/office/drawing/2014/main" id="{51C0E29F-824B-27AF-AD56-E8E4ADE54DE0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0" name="台形 379">
                  <a:extLst>
                    <a:ext uri="{FF2B5EF4-FFF2-40B4-BE49-F238E27FC236}">
                      <a16:creationId xmlns:a16="http://schemas.microsoft.com/office/drawing/2014/main" id="{B3206B99-8148-B68B-07D3-90D34A1C2BE9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B76882F0-5FD3-6631-1D5C-D7760E73C774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E2A44CD5-C8DF-41DA-90AE-073D57C0391A}"/>
                    </a:ext>
                  </a:extLst>
                </p:cNvPr>
                <p:cNvGrpSpPr/>
                <p:nvPr/>
              </p:nvGrpSpPr>
              <p:grpSpPr>
                <a:xfrm>
                  <a:off x="3316354" y="5286726"/>
                  <a:ext cx="403225" cy="529432"/>
                  <a:chOff x="5648324" y="4323360"/>
                  <a:chExt cx="403225" cy="529432"/>
                </a:xfrm>
              </p:grpSpPr>
              <p:grpSp>
                <p:nvGrpSpPr>
                  <p:cNvPr id="386" name="グループ化 385">
                    <a:extLst>
                      <a:ext uri="{FF2B5EF4-FFF2-40B4-BE49-F238E27FC236}">
                        <a16:creationId xmlns:a16="http://schemas.microsoft.com/office/drawing/2014/main" id="{0F1D6913-443F-E9FE-8B2A-F8DDC160EEC6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445" name="台形 444">
                      <a:extLst>
                        <a:ext uri="{FF2B5EF4-FFF2-40B4-BE49-F238E27FC236}">
                          <a16:creationId xmlns:a16="http://schemas.microsoft.com/office/drawing/2014/main" id="{449415A8-2C4B-EAF1-F716-5CC073380EF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6" name="台形 445">
                      <a:extLst>
                        <a:ext uri="{FF2B5EF4-FFF2-40B4-BE49-F238E27FC236}">
                          <a16:creationId xmlns:a16="http://schemas.microsoft.com/office/drawing/2014/main" id="{EB8540EC-F32F-AFEF-BB06-8D8BDC583A2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47" name="フリーフォーム: 図形 446">
                      <a:extLst>
                        <a:ext uri="{FF2B5EF4-FFF2-40B4-BE49-F238E27FC236}">
                          <a16:creationId xmlns:a16="http://schemas.microsoft.com/office/drawing/2014/main" id="{7BD38169-38EF-9CAA-A0C1-0E9571C05A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87" name="グループ化 386">
                    <a:extLst>
                      <a:ext uri="{FF2B5EF4-FFF2-40B4-BE49-F238E27FC236}">
                        <a16:creationId xmlns:a16="http://schemas.microsoft.com/office/drawing/2014/main" id="{F1D6B771-6349-9051-4E2B-3BC7C6997C05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391" name="台形 390">
                      <a:extLst>
                        <a:ext uri="{FF2B5EF4-FFF2-40B4-BE49-F238E27FC236}">
                          <a16:creationId xmlns:a16="http://schemas.microsoft.com/office/drawing/2014/main" id="{42A34B76-90B6-9BB0-CAAB-D1065DEDAD8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92" name="台形 391">
                      <a:extLst>
                        <a:ext uri="{FF2B5EF4-FFF2-40B4-BE49-F238E27FC236}">
                          <a16:creationId xmlns:a16="http://schemas.microsoft.com/office/drawing/2014/main" id="{09EE960B-FAD3-C608-14E1-C13B509B6B0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433" name="フリーフォーム: 図形 432">
                      <a:extLst>
                        <a:ext uri="{FF2B5EF4-FFF2-40B4-BE49-F238E27FC236}">
                          <a16:creationId xmlns:a16="http://schemas.microsoft.com/office/drawing/2014/main" id="{DA72CBF6-FD73-F317-F261-297B503472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88" name="フリーフォーム: 図形 387">
                    <a:extLst>
                      <a:ext uri="{FF2B5EF4-FFF2-40B4-BE49-F238E27FC236}">
                        <a16:creationId xmlns:a16="http://schemas.microsoft.com/office/drawing/2014/main" id="{F3D9C600-EBBE-ADDA-7368-0F29B202621D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9" name="正方形/長方形 388">
                    <a:extLst>
                      <a:ext uri="{FF2B5EF4-FFF2-40B4-BE49-F238E27FC236}">
                        <a16:creationId xmlns:a16="http://schemas.microsoft.com/office/drawing/2014/main" id="{7CD0D613-AF0D-FA26-956C-CC9D201D84FA}"/>
                      </a:ext>
                    </a:extLst>
                  </p:cNvPr>
                  <p:cNvSpPr/>
                  <p:nvPr/>
                </p:nvSpPr>
                <p:spPr>
                  <a:xfrm>
                    <a:off x="5688806" y="4323360"/>
                    <a:ext cx="326231" cy="157164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テキスト ボックス 389">
                    <a:extLst>
                      <a:ext uri="{FF2B5EF4-FFF2-40B4-BE49-F238E27FC236}">
                        <a16:creationId xmlns:a16="http://schemas.microsoft.com/office/drawing/2014/main" id="{A3CC359A-45D4-A2F7-22C2-2EAC92492C83}"/>
                      </a:ext>
                    </a:extLst>
                  </p:cNvPr>
                  <p:cNvSpPr txBox="1"/>
                  <p:nvPr/>
                </p:nvSpPr>
                <p:spPr>
                  <a:xfrm>
                    <a:off x="5711099" y="4347172"/>
                    <a:ext cx="280126" cy="1055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埼　玉</a:t>
                    </a:r>
                  </a:p>
                </p:txBody>
              </p:sp>
            </p:grpSp>
          </p:grpSp>
          <p:grpSp>
            <p:nvGrpSpPr>
              <p:cNvPr id="986" name="グループ化 985">
                <a:extLst>
                  <a:ext uri="{FF2B5EF4-FFF2-40B4-BE49-F238E27FC236}">
                    <a16:creationId xmlns:a16="http://schemas.microsoft.com/office/drawing/2014/main" id="{2D9B48E7-FA7B-AFCC-DB7C-4639E8C29E62}"/>
                  </a:ext>
                </a:extLst>
              </p:cNvPr>
              <p:cNvGrpSpPr/>
              <p:nvPr/>
            </p:nvGrpSpPr>
            <p:grpSpPr>
              <a:xfrm rot="19200000">
                <a:off x="1780151" y="5581544"/>
                <a:ext cx="525620" cy="403774"/>
                <a:chOff x="3094102" y="5162275"/>
                <a:chExt cx="851206" cy="653883"/>
              </a:xfrm>
            </p:grpSpPr>
            <p:sp>
              <p:nvSpPr>
                <p:cNvPr id="349" name="台形 348">
                  <a:extLst>
                    <a:ext uri="{FF2B5EF4-FFF2-40B4-BE49-F238E27FC236}">
                      <a16:creationId xmlns:a16="http://schemas.microsoft.com/office/drawing/2014/main" id="{7F67C0BD-2587-C038-0E23-D0CAFEBE652D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0" name="台形 349">
                  <a:extLst>
                    <a:ext uri="{FF2B5EF4-FFF2-40B4-BE49-F238E27FC236}">
                      <a16:creationId xmlns:a16="http://schemas.microsoft.com/office/drawing/2014/main" id="{A932D42F-88C1-8DB3-38E3-E28D5D174D36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87745B79-F52C-4741-C3C3-974FC8477C7F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55" name="グループ化 354">
                  <a:extLst>
                    <a:ext uri="{FF2B5EF4-FFF2-40B4-BE49-F238E27FC236}">
                      <a16:creationId xmlns:a16="http://schemas.microsoft.com/office/drawing/2014/main" id="{30091F2D-5CED-603A-CD9F-60509EACFB14}"/>
                    </a:ext>
                  </a:extLst>
                </p:cNvPr>
                <p:cNvGrpSpPr/>
                <p:nvPr/>
              </p:nvGrpSpPr>
              <p:grpSpPr>
                <a:xfrm>
                  <a:off x="3316354" y="5286726"/>
                  <a:ext cx="403225" cy="529432"/>
                  <a:chOff x="5648324" y="4323360"/>
                  <a:chExt cx="403225" cy="529432"/>
                </a:xfrm>
              </p:grpSpPr>
              <p:grpSp>
                <p:nvGrpSpPr>
                  <p:cNvPr id="362" name="グループ化 361">
                    <a:extLst>
                      <a:ext uri="{FF2B5EF4-FFF2-40B4-BE49-F238E27FC236}">
                        <a16:creationId xmlns:a16="http://schemas.microsoft.com/office/drawing/2014/main" id="{97C0D9D7-C09F-40FE-56B5-14DD39637697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374" name="台形 373">
                      <a:extLst>
                        <a:ext uri="{FF2B5EF4-FFF2-40B4-BE49-F238E27FC236}">
                          <a16:creationId xmlns:a16="http://schemas.microsoft.com/office/drawing/2014/main" id="{99A27060-7466-7DE7-2200-B6C0BB14EFB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6" name="台形 375">
                      <a:extLst>
                        <a:ext uri="{FF2B5EF4-FFF2-40B4-BE49-F238E27FC236}">
                          <a16:creationId xmlns:a16="http://schemas.microsoft.com/office/drawing/2014/main" id="{C39B02E8-6F06-E397-93D3-8C139AAC47B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8" name="フリーフォーム: 図形 377">
                      <a:extLst>
                        <a:ext uri="{FF2B5EF4-FFF2-40B4-BE49-F238E27FC236}">
                          <a16:creationId xmlns:a16="http://schemas.microsoft.com/office/drawing/2014/main" id="{D29E8775-F28C-2BEA-7579-6B02C77E52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365" name="グループ化 364">
                    <a:extLst>
                      <a:ext uri="{FF2B5EF4-FFF2-40B4-BE49-F238E27FC236}">
                        <a16:creationId xmlns:a16="http://schemas.microsoft.com/office/drawing/2014/main" id="{4F53DBE9-4223-D532-4D74-7FB1520C4624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371" name="台形 370">
                      <a:extLst>
                        <a:ext uri="{FF2B5EF4-FFF2-40B4-BE49-F238E27FC236}">
                          <a16:creationId xmlns:a16="http://schemas.microsoft.com/office/drawing/2014/main" id="{3D94A0A5-CD00-7BFE-1013-ED75F1E4355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72" name="台形 371">
                      <a:extLst>
                        <a:ext uri="{FF2B5EF4-FFF2-40B4-BE49-F238E27FC236}">
                          <a16:creationId xmlns:a16="http://schemas.microsoft.com/office/drawing/2014/main" id="{CCDB7906-98F6-5B69-4D88-DC24D629633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373" name="フリーフォーム: 図形 372">
                      <a:extLst>
                        <a:ext uri="{FF2B5EF4-FFF2-40B4-BE49-F238E27FC236}">
                          <a16:creationId xmlns:a16="http://schemas.microsoft.com/office/drawing/2014/main" id="{16E13D83-1A49-3F91-BF3D-9F2F19B954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66" name="フリーフォーム: 図形 365">
                    <a:extLst>
                      <a:ext uri="{FF2B5EF4-FFF2-40B4-BE49-F238E27FC236}">
                        <a16:creationId xmlns:a16="http://schemas.microsoft.com/office/drawing/2014/main" id="{E89FD7E1-3068-AEFC-C0B6-3D5FE060B90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7" name="正方形/長方形 366">
                    <a:extLst>
                      <a:ext uri="{FF2B5EF4-FFF2-40B4-BE49-F238E27FC236}">
                        <a16:creationId xmlns:a16="http://schemas.microsoft.com/office/drawing/2014/main" id="{BFC084C8-888E-B390-025B-9B358B5F0D0F}"/>
                      </a:ext>
                    </a:extLst>
                  </p:cNvPr>
                  <p:cNvSpPr/>
                  <p:nvPr/>
                </p:nvSpPr>
                <p:spPr>
                  <a:xfrm>
                    <a:off x="5688806" y="4323360"/>
                    <a:ext cx="326231" cy="157164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0" name="テキスト ボックス 369">
                    <a:extLst>
                      <a:ext uri="{FF2B5EF4-FFF2-40B4-BE49-F238E27FC236}">
                        <a16:creationId xmlns:a16="http://schemas.microsoft.com/office/drawing/2014/main" id="{0ECE218D-DC74-7988-9AA9-4C5D681C3F67}"/>
                      </a:ext>
                    </a:extLst>
                  </p:cNvPr>
                  <p:cNvSpPr txBox="1"/>
                  <p:nvPr/>
                </p:nvSpPr>
                <p:spPr>
                  <a:xfrm>
                    <a:off x="5711099" y="4347172"/>
                    <a:ext cx="280126" cy="1055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山　梨</a:t>
                    </a:r>
                  </a:p>
                </p:txBody>
              </p:sp>
            </p:grpSp>
          </p:grpSp>
          <p:grpSp>
            <p:nvGrpSpPr>
              <p:cNvPr id="987" name="グループ化 986">
                <a:extLst>
                  <a:ext uri="{FF2B5EF4-FFF2-40B4-BE49-F238E27FC236}">
                    <a16:creationId xmlns:a16="http://schemas.microsoft.com/office/drawing/2014/main" id="{AF9534D6-50AD-1F3E-9770-94446F97D0DC}"/>
                  </a:ext>
                </a:extLst>
              </p:cNvPr>
              <p:cNvGrpSpPr/>
              <p:nvPr/>
            </p:nvGrpSpPr>
            <p:grpSpPr>
              <a:xfrm rot="20668191">
                <a:off x="1698970" y="5830046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27" name="四角形: 上の 2 つの角を丸める 326">
                  <a:extLst>
                    <a:ext uri="{FF2B5EF4-FFF2-40B4-BE49-F238E27FC236}">
                      <a16:creationId xmlns:a16="http://schemas.microsoft.com/office/drawing/2014/main" id="{E6F3C6F5-7979-0457-DDC2-D23590E35CAC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フリーフォーム: 図形 339">
                  <a:extLst>
                    <a:ext uri="{FF2B5EF4-FFF2-40B4-BE49-F238E27FC236}">
                      <a16:creationId xmlns:a16="http://schemas.microsoft.com/office/drawing/2014/main" id="{7E56365C-7F4B-E5F2-67EE-3F3103BD8A21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四角形: 上の 2 つの角を丸める 340">
                  <a:extLst>
                    <a:ext uri="{FF2B5EF4-FFF2-40B4-BE49-F238E27FC236}">
                      <a16:creationId xmlns:a16="http://schemas.microsoft.com/office/drawing/2014/main" id="{CF648F87-805F-870B-0A7A-58F1DFCE8CB7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42" name="四角形: 上の 2 つの角を丸める 341">
                  <a:extLst>
                    <a:ext uri="{FF2B5EF4-FFF2-40B4-BE49-F238E27FC236}">
                      <a16:creationId xmlns:a16="http://schemas.microsoft.com/office/drawing/2014/main" id="{17C1629E-CC92-668B-AA75-CD5C7EB742D3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4" name="四角形: 上の 2 つの角を丸める 343">
                  <a:extLst>
                    <a:ext uri="{FF2B5EF4-FFF2-40B4-BE49-F238E27FC236}">
                      <a16:creationId xmlns:a16="http://schemas.microsoft.com/office/drawing/2014/main" id="{09E82311-102F-E107-F43B-06772E7F3221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四角形: 上の 2 つの角を丸める 344">
                  <a:extLst>
                    <a:ext uri="{FF2B5EF4-FFF2-40B4-BE49-F238E27FC236}">
                      <a16:creationId xmlns:a16="http://schemas.microsoft.com/office/drawing/2014/main" id="{6692557B-A82C-B9FF-BF24-1649BC43C604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四角形: 上の 2 つの角を丸める 346">
                  <a:extLst>
                    <a:ext uri="{FF2B5EF4-FFF2-40B4-BE49-F238E27FC236}">
                      <a16:creationId xmlns:a16="http://schemas.microsoft.com/office/drawing/2014/main" id="{1DE6C4DA-9FFD-81CB-2057-AB88986D19B3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四角形: 上の 2 つの角を丸める 347">
                  <a:extLst>
                    <a:ext uri="{FF2B5EF4-FFF2-40B4-BE49-F238E27FC236}">
                      <a16:creationId xmlns:a16="http://schemas.microsoft.com/office/drawing/2014/main" id="{070B3D3B-A713-8776-ED12-99626AE6D29A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8" name="グループ化 987">
                <a:extLst>
                  <a:ext uri="{FF2B5EF4-FFF2-40B4-BE49-F238E27FC236}">
                    <a16:creationId xmlns:a16="http://schemas.microsoft.com/office/drawing/2014/main" id="{D0413A7A-DBEF-CCA4-AE2B-BB485F8B35C2}"/>
                  </a:ext>
                </a:extLst>
              </p:cNvPr>
              <p:cNvGrpSpPr/>
              <p:nvPr/>
            </p:nvGrpSpPr>
            <p:grpSpPr>
              <a:xfrm rot="1659156">
                <a:off x="1120326" y="5822903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17" name="四角形: 上の 2 つの角を丸める 316">
                  <a:extLst>
                    <a:ext uri="{FF2B5EF4-FFF2-40B4-BE49-F238E27FC236}">
                      <a16:creationId xmlns:a16="http://schemas.microsoft.com/office/drawing/2014/main" id="{F0DBAC68-D9AA-525E-8025-0D8C68F3E531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03D70B07-6C4E-627B-D41C-4D50FA20BE02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0" name="四角形: 上の 2 つの角を丸める 319">
                  <a:extLst>
                    <a:ext uri="{FF2B5EF4-FFF2-40B4-BE49-F238E27FC236}">
                      <a16:creationId xmlns:a16="http://schemas.microsoft.com/office/drawing/2014/main" id="{AD195F5D-B8BA-48F3-BAC4-9719F37D9EDE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21" name="四角形: 上の 2 つの角を丸める 320">
                  <a:extLst>
                    <a:ext uri="{FF2B5EF4-FFF2-40B4-BE49-F238E27FC236}">
                      <a16:creationId xmlns:a16="http://schemas.microsoft.com/office/drawing/2014/main" id="{93BA454D-C6E0-842E-CC7D-8AD82C2A971B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2" name="四角形: 上の 2 つの角を丸める 321">
                  <a:extLst>
                    <a:ext uri="{FF2B5EF4-FFF2-40B4-BE49-F238E27FC236}">
                      <a16:creationId xmlns:a16="http://schemas.microsoft.com/office/drawing/2014/main" id="{39E4EA37-5B57-E571-CC33-D715D321CFF2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四角形: 上の 2 つの角を丸める 322">
                  <a:extLst>
                    <a:ext uri="{FF2B5EF4-FFF2-40B4-BE49-F238E27FC236}">
                      <a16:creationId xmlns:a16="http://schemas.microsoft.com/office/drawing/2014/main" id="{B3432272-4E4A-1325-0A44-BBFAB11E0CC7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四角形: 上の 2 つの角を丸める 324">
                  <a:extLst>
                    <a:ext uri="{FF2B5EF4-FFF2-40B4-BE49-F238E27FC236}">
                      <a16:creationId xmlns:a16="http://schemas.microsoft.com/office/drawing/2014/main" id="{5F39D844-C605-1E9F-D8E4-0771F06B4278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四角形: 上の 2 つの角を丸める 325">
                  <a:extLst>
                    <a:ext uri="{FF2B5EF4-FFF2-40B4-BE49-F238E27FC236}">
                      <a16:creationId xmlns:a16="http://schemas.microsoft.com/office/drawing/2014/main" id="{3DE7FFAE-BD1E-A900-9B76-1DEC0BBAF1DE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9" name="グループ化 988">
                <a:extLst>
                  <a:ext uri="{FF2B5EF4-FFF2-40B4-BE49-F238E27FC236}">
                    <a16:creationId xmlns:a16="http://schemas.microsoft.com/office/drawing/2014/main" id="{493DC274-9D64-FC31-B4F7-3AA13D1FF1F5}"/>
                  </a:ext>
                </a:extLst>
              </p:cNvPr>
              <p:cNvGrpSpPr/>
              <p:nvPr/>
            </p:nvGrpSpPr>
            <p:grpSpPr>
              <a:xfrm rot="3600000">
                <a:off x="684558" y="5453810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09" name="四角形: 上の 2 つの角を丸める 308">
                  <a:extLst>
                    <a:ext uri="{FF2B5EF4-FFF2-40B4-BE49-F238E27FC236}">
                      <a16:creationId xmlns:a16="http://schemas.microsoft.com/office/drawing/2014/main" id="{8DFC9A75-14FA-5D6F-1954-D4EF9CF66B32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0" name="フリーフォーム: 図形 309">
                  <a:extLst>
                    <a:ext uri="{FF2B5EF4-FFF2-40B4-BE49-F238E27FC236}">
                      <a16:creationId xmlns:a16="http://schemas.microsoft.com/office/drawing/2014/main" id="{BCCB7397-C8ED-F4C9-827B-77E4C7C24069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四角形: 上の 2 つの角を丸める 310">
                  <a:extLst>
                    <a:ext uri="{FF2B5EF4-FFF2-40B4-BE49-F238E27FC236}">
                      <a16:creationId xmlns:a16="http://schemas.microsoft.com/office/drawing/2014/main" id="{4FA8DD42-176A-9552-B067-BE6BFAD684EC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12" name="四角形: 上の 2 つの角を丸める 311">
                  <a:extLst>
                    <a:ext uri="{FF2B5EF4-FFF2-40B4-BE49-F238E27FC236}">
                      <a16:creationId xmlns:a16="http://schemas.microsoft.com/office/drawing/2014/main" id="{7F491CEA-B25A-76B8-6748-D07A56B16747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3" name="四角形: 上の 2 つの角を丸める 312">
                  <a:extLst>
                    <a:ext uri="{FF2B5EF4-FFF2-40B4-BE49-F238E27FC236}">
                      <a16:creationId xmlns:a16="http://schemas.microsoft.com/office/drawing/2014/main" id="{AE16112F-4D98-4835-973D-06E127085D3A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4" name="四角形: 上の 2 つの角を丸める 313">
                  <a:extLst>
                    <a:ext uri="{FF2B5EF4-FFF2-40B4-BE49-F238E27FC236}">
                      <a16:creationId xmlns:a16="http://schemas.microsoft.com/office/drawing/2014/main" id="{7031879B-440C-6553-33E1-1F21D364A9DB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5" name="四角形: 上の 2 つの角を丸める 314">
                  <a:extLst>
                    <a:ext uri="{FF2B5EF4-FFF2-40B4-BE49-F238E27FC236}">
                      <a16:creationId xmlns:a16="http://schemas.microsoft.com/office/drawing/2014/main" id="{F5567AD1-A63D-FE82-5852-A7D5DF3C3F67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6" name="四角形: 上の 2 つの角を丸める 315">
                  <a:extLst>
                    <a:ext uri="{FF2B5EF4-FFF2-40B4-BE49-F238E27FC236}">
                      <a16:creationId xmlns:a16="http://schemas.microsoft.com/office/drawing/2014/main" id="{1D331C89-E0F5-AFA3-8483-8ED762B42F57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0" name="グループ化 989">
                <a:extLst>
                  <a:ext uri="{FF2B5EF4-FFF2-40B4-BE49-F238E27FC236}">
                    <a16:creationId xmlns:a16="http://schemas.microsoft.com/office/drawing/2014/main" id="{56B3B224-1E5D-B7FD-C4D7-A8F84CD5E0CB}"/>
                  </a:ext>
                </a:extLst>
              </p:cNvPr>
              <p:cNvGrpSpPr/>
              <p:nvPr/>
            </p:nvGrpSpPr>
            <p:grpSpPr>
              <a:xfrm rot="18000000">
                <a:off x="2132358" y="5463792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301" name="四角形: 上の 2 つの角を丸める 300">
                  <a:extLst>
                    <a:ext uri="{FF2B5EF4-FFF2-40B4-BE49-F238E27FC236}">
                      <a16:creationId xmlns:a16="http://schemas.microsoft.com/office/drawing/2014/main" id="{2FBDAACD-C456-4202-369B-B386D702D829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09B23627-D37D-0AEE-3C58-A2CC48DAF0FF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3" name="四角形: 上の 2 つの角を丸める 302">
                  <a:extLst>
                    <a:ext uri="{FF2B5EF4-FFF2-40B4-BE49-F238E27FC236}">
                      <a16:creationId xmlns:a16="http://schemas.microsoft.com/office/drawing/2014/main" id="{B9727333-2D91-5A40-AA82-7F5489740934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304" name="四角形: 上の 2 つの角を丸める 303">
                  <a:extLst>
                    <a:ext uri="{FF2B5EF4-FFF2-40B4-BE49-F238E27FC236}">
                      <a16:creationId xmlns:a16="http://schemas.microsoft.com/office/drawing/2014/main" id="{E5FE13BB-3DC4-D896-B650-688FD630A554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5" name="四角形: 上の 2 つの角を丸める 304">
                  <a:extLst>
                    <a:ext uri="{FF2B5EF4-FFF2-40B4-BE49-F238E27FC236}">
                      <a16:creationId xmlns:a16="http://schemas.microsoft.com/office/drawing/2014/main" id="{23DDEF07-EBC7-02CB-EDD5-04CF8DD8ACB1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6" name="四角形: 上の 2 つの角を丸める 305">
                  <a:extLst>
                    <a:ext uri="{FF2B5EF4-FFF2-40B4-BE49-F238E27FC236}">
                      <a16:creationId xmlns:a16="http://schemas.microsoft.com/office/drawing/2014/main" id="{A7741715-8327-2D2E-112E-08805FD94962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7" name="四角形: 上の 2 つの角を丸める 306">
                  <a:extLst>
                    <a:ext uri="{FF2B5EF4-FFF2-40B4-BE49-F238E27FC236}">
                      <a16:creationId xmlns:a16="http://schemas.microsoft.com/office/drawing/2014/main" id="{D96D684D-1D3C-2245-1675-8D42AC08D2CB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8" name="四角形: 上の 2 つの角を丸める 307">
                  <a:extLst>
                    <a:ext uri="{FF2B5EF4-FFF2-40B4-BE49-F238E27FC236}">
                      <a16:creationId xmlns:a16="http://schemas.microsoft.com/office/drawing/2014/main" id="{AF1BB8CA-973F-D658-3A42-64038B8276A5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1" name="グループ化 990">
                <a:extLst>
                  <a:ext uri="{FF2B5EF4-FFF2-40B4-BE49-F238E27FC236}">
                    <a16:creationId xmlns:a16="http://schemas.microsoft.com/office/drawing/2014/main" id="{0C53328C-23BA-2AFF-B31E-E3E8A0C5553E}"/>
                  </a:ext>
                </a:extLst>
              </p:cNvPr>
              <p:cNvGrpSpPr/>
              <p:nvPr/>
            </p:nvGrpSpPr>
            <p:grpSpPr>
              <a:xfrm rot="16200000">
                <a:off x="2232370" y="4906581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293" name="四角形: 上の 2 つの角を丸める 292">
                  <a:extLst>
                    <a:ext uri="{FF2B5EF4-FFF2-40B4-BE49-F238E27FC236}">
                      <a16:creationId xmlns:a16="http://schemas.microsoft.com/office/drawing/2014/main" id="{4052F33C-4822-8730-6B26-FB968B9C662F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CB9EC671-D590-AA40-6C6B-9B8DB528948B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5" name="四角形: 上の 2 つの角を丸める 294">
                  <a:extLst>
                    <a:ext uri="{FF2B5EF4-FFF2-40B4-BE49-F238E27FC236}">
                      <a16:creationId xmlns:a16="http://schemas.microsoft.com/office/drawing/2014/main" id="{2979D0CC-855A-1BA8-B349-96A80B7FCF22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296" name="四角形: 上の 2 つの角を丸める 295">
                  <a:extLst>
                    <a:ext uri="{FF2B5EF4-FFF2-40B4-BE49-F238E27FC236}">
                      <a16:creationId xmlns:a16="http://schemas.microsoft.com/office/drawing/2014/main" id="{099517CB-3F3F-616B-F0FB-4CDCF6CE2BC1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7" name="四角形: 上の 2 つの角を丸める 296">
                  <a:extLst>
                    <a:ext uri="{FF2B5EF4-FFF2-40B4-BE49-F238E27FC236}">
                      <a16:creationId xmlns:a16="http://schemas.microsoft.com/office/drawing/2014/main" id="{C75C1C4E-93FC-EAE8-1227-E8C8CA415A82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四角形: 上の 2 つの角を丸める 297">
                  <a:extLst>
                    <a:ext uri="{FF2B5EF4-FFF2-40B4-BE49-F238E27FC236}">
                      <a16:creationId xmlns:a16="http://schemas.microsoft.com/office/drawing/2014/main" id="{7F86BEFA-DC76-4BC6-DBBC-B647F78B30A3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四角形: 上の 2 つの角を丸める 298">
                  <a:extLst>
                    <a:ext uri="{FF2B5EF4-FFF2-40B4-BE49-F238E27FC236}">
                      <a16:creationId xmlns:a16="http://schemas.microsoft.com/office/drawing/2014/main" id="{9F6F6BA6-7389-8CF2-3F2B-6933118E5AD5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四角形: 上の 2 つの角を丸める 299">
                  <a:extLst>
                    <a:ext uri="{FF2B5EF4-FFF2-40B4-BE49-F238E27FC236}">
                      <a16:creationId xmlns:a16="http://schemas.microsoft.com/office/drawing/2014/main" id="{CB1A1B9E-9570-DC25-3673-EDFCE24377D4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61DE561B-4F03-07A6-57E4-6D1EC90B51CB}"/>
                  </a:ext>
                </a:extLst>
              </p:cNvPr>
              <p:cNvGrpSpPr/>
              <p:nvPr/>
            </p:nvGrpSpPr>
            <p:grpSpPr>
              <a:xfrm rot="13500000">
                <a:off x="1953765" y="4401754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89" name="四角形: 上の 2 つの角を丸める 188">
                  <a:extLst>
                    <a:ext uri="{FF2B5EF4-FFF2-40B4-BE49-F238E27FC236}">
                      <a16:creationId xmlns:a16="http://schemas.microsoft.com/office/drawing/2014/main" id="{9D7CC058-9490-F410-882A-ED5031A75040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83941474-F9BF-CBBA-0FB9-0F37F21C966F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四角形: 上の 2 つの角を丸める 190">
                  <a:extLst>
                    <a:ext uri="{FF2B5EF4-FFF2-40B4-BE49-F238E27FC236}">
                      <a16:creationId xmlns:a16="http://schemas.microsoft.com/office/drawing/2014/main" id="{0B3AC775-123F-27BD-A468-2A68C9FBA03B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288" name="四角形: 上の 2 つの角を丸める 287">
                  <a:extLst>
                    <a:ext uri="{FF2B5EF4-FFF2-40B4-BE49-F238E27FC236}">
                      <a16:creationId xmlns:a16="http://schemas.microsoft.com/office/drawing/2014/main" id="{6A6B1C66-82F2-7791-C8BB-0A7DE16C34CB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四角形: 上の 2 つの角を丸める 288">
                  <a:extLst>
                    <a:ext uri="{FF2B5EF4-FFF2-40B4-BE49-F238E27FC236}">
                      <a16:creationId xmlns:a16="http://schemas.microsoft.com/office/drawing/2014/main" id="{49C1CA3C-E293-B54B-B11B-098B25EAD885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0" name="四角形: 上の 2 つの角を丸める 289">
                  <a:extLst>
                    <a:ext uri="{FF2B5EF4-FFF2-40B4-BE49-F238E27FC236}">
                      <a16:creationId xmlns:a16="http://schemas.microsoft.com/office/drawing/2014/main" id="{7A9E1522-AB20-DBF2-AAEE-3D50C298FC6E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1" name="四角形: 上の 2 つの角を丸める 290">
                  <a:extLst>
                    <a:ext uri="{FF2B5EF4-FFF2-40B4-BE49-F238E27FC236}">
                      <a16:creationId xmlns:a16="http://schemas.microsoft.com/office/drawing/2014/main" id="{153B0B99-5C7E-4F2A-4475-4F552BDB6692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2" name="四角形: 上の 2 つの角を丸める 291">
                  <a:extLst>
                    <a:ext uri="{FF2B5EF4-FFF2-40B4-BE49-F238E27FC236}">
                      <a16:creationId xmlns:a16="http://schemas.microsoft.com/office/drawing/2014/main" id="{705AD475-06F1-7041-A4D0-4E778FAC3257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D7C6FF39-81B0-47D8-ADFC-DEC52ABFD71C}"/>
                  </a:ext>
                </a:extLst>
              </p:cNvPr>
              <p:cNvGrpSpPr/>
              <p:nvPr/>
            </p:nvGrpSpPr>
            <p:grpSpPr>
              <a:xfrm rot="10800000">
                <a:off x="1408459" y="4204111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81" name="四角形: 上の 2 つの角を丸める 180">
                  <a:extLst>
                    <a:ext uri="{FF2B5EF4-FFF2-40B4-BE49-F238E27FC236}">
                      <a16:creationId xmlns:a16="http://schemas.microsoft.com/office/drawing/2014/main" id="{CCF718E7-49CE-7BEB-7171-F6A6DDF34BBA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126CB340-E33A-5ECC-62C2-E800BA461512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四角形: 上の 2 つの角を丸める 182">
                  <a:extLst>
                    <a:ext uri="{FF2B5EF4-FFF2-40B4-BE49-F238E27FC236}">
                      <a16:creationId xmlns:a16="http://schemas.microsoft.com/office/drawing/2014/main" id="{16346E21-837E-BB6D-4B97-0A1EC89BE825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84" name="四角形: 上の 2 つの角を丸める 183">
                  <a:extLst>
                    <a:ext uri="{FF2B5EF4-FFF2-40B4-BE49-F238E27FC236}">
                      <a16:creationId xmlns:a16="http://schemas.microsoft.com/office/drawing/2014/main" id="{E2683DC8-394A-B45F-B81B-5CB5030A55A4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四角形: 上の 2 つの角を丸める 184">
                  <a:extLst>
                    <a:ext uri="{FF2B5EF4-FFF2-40B4-BE49-F238E27FC236}">
                      <a16:creationId xmlns:a16="http://schemas.microsoft.com/office/drawing/2014/main" id="{5C52DF24-394D-D314-9CD0-AB3FD453C9F7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四角形: 上の 2 つの角を丸める 185">
                  <a:extLst>
                    <a:ext uri="{FF2B5EF4-FFF2-40B4-BE49-F238E27FC236}">
                      <a16:creationId xmlns:a16="http://schemas.microsoft.com/office/drawing/2014/main" id="{3BE7140A-FDF7-33A0-9FF0-EDE9DBD72DC8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四角形: 上の 2 つの角を丸める 186">
                  <a:extLst>
                    <a:ext uri="{FF2B5EF4-FFF2-40B4-BE49-F238E27FC236}">
                      <a16:creationId xmlns:a16="http://schemas.microsoft.com/office/drawing/2014/main" id="{34FFD4A4-D34D-EC02-84DE-D31B5D3F841B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四角形: 上の 2 つの角を丸める 187">
                  <a:extLst>
                    <a:ext uri="{FF2B5EF4-FFF2-40B4-BE49-F238E27FC236}">
                      <a16:creationId xmlns:a16="http://schemas.microsoft.com/office/drawing/2014/main" id="{A8769824-F38A-07AC-C020-F968EBE0547C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2F53DCAD-251F-869A-5C46-0D59E3F58162}"/>
                  </a:ext>
                </a:extLst>
              </p:cNvPr>
              <p:cNvGrpSpPr/>
              <p:nvPr/>
            </p:nvGrpSpPr>
            <p:grpSpPr>
              <a:xfrm rot="8100000">
                <a:off x="870295" y="4404136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73" name="四角形: 上の 2 つの角を丸める 172">
                  <a:extLst>
                    <a:ext uri="{FF2B5EF4-FFF2-40B4-BE49-F238E27FC236}">
                      <a16:creationId xmlns:a16="http://schemas.microsoft.com/office/drawing/2014/main" id="{674E55D0-A329-414E-2FB8-0967BB5BDA86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DBC0448F-4365-E160-52C5-A21BEC114AC5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四角形: 上の 2 つの角を丸める 174">
                  <a:extLst>
                    <a:ext uri="{FF2B5EF4-FFF2-40B4-BE49-F238E27FC236}">
                      <a16:creationId xmlns:a16="http://schemas.microsoft.com/office/drawing/2014/main" id="{0AC68E01-51B0-CDD3-661C-F30AEDF3453C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76" name="四角形: 上の 2 つの角を丸める 175">
                  <a:extLst>
                    <a:ext uri="{FF2B5EF4-FFF2-40B4-BE49-F238E27FC236}">
                      <a16:creationId xmlns:a16="http://schemas.microsoft.com/office/drawing/2014/main" id="{2D789EFA-949C-8F51-6995-CAC092D30B60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四角形: 上の 2 つの角を丸める 176">
                  <a:extLst>
                    <a:ext uri="{FF2B5EF4-FFF2-40B4-BE49-F238E27FC236}">
                      <a16:creationId xmlns:a16="http://schemas.microsoft.com/office/drawing/2014/main" id="{E078089B-065E-C8F5-97E9-3BF86C2DC95C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四角形: 上の 2 つの角を丸める 177">
                  <a:extLst>
                    <a:ext uri="{FF2B5EF4-FFF2-40B4-BE49-F238E27FC236}">
                      <a16:creationId xmlns:a16="http://schemas.microsoft.com/office/drawing/2014/main" id="{49C16C6D-EAD2-BF92-2CC8-D528999A0E20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四角形: 上の 2 つの角を丸める 178">
                  <a:extLst>
                    <a:ext uri="{FF2B5EF4-FFF2-40B4-BE49-F238E27FC236}">
                      <a16:creationId xmlns:a16="http://schemas.microsoft.com/office/drawing/2014/main" id="{BAC029B3-70F8-148F-8FD0-BE91C1C5ED3C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四角形: 上の 2 つの角を丸める 179">
                  <a:extLst>
                    <a:ext uri="{FF2B5EF4-FFF2-40B4-BE49-F238E27FC236}">
                      <a16:creationId xmlns:a16="http://schemas.microsoft.com/office/drawing/2014/main" id="{FB42707B-05AF-E2B1-5D6E-6A78C5129240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FCDC63BF-A5EA-3CAA-7797-E2E3AD3C5ABA}"/>
                  </a:ext>
                </a:extLst>
              </p:cNvPr>
              <p:cNvGrpSpPr/>
              <p:nvPr/>
            </p:nvGrpSpPr>
            <p:grpSpPr>
              <a:xfrm rot="6300000">
                <a:off x="586928" y="4892293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65" name="四角形: 上の 2 つの角を丸める 164">
                  <a:extLst>
                    <a:ext uri="{FF2B5EF4-FFF2-40B4-BE49-F238E27FC236}">
                      <a16:creationId xmlns:a16="http://schemas.microsoft.com/office/drawing/2014/main" id="{FCFD0802-A854-2E4C-3833-5467D3EE8892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D64DEB5F-C67A-4501-A40C-54FC0C07EB9B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四角形: 上の 2 つの角を丸める 166">
                  <a:extLst>
                    <a:ext uri="{FF2B5EF4-FFF2-40B4-BE49-F238E27FC236}">
                      <a16:creationId xmlns:a16="http://schemas.microsoft.com/office/drawing/2014/main" id="{E3F4FDDF-CAD1-FDBE-1EE8-61EB23F737FD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68" name="四角形: 上の 2 つの角を丸める 167">
                  <a:extLst>
                    <a:ext uri="{FF2B5EF4-FFF2-40B4-BE49-F238E27FC236}">
                      <a16:creationId xmlns:a16="http://schemas.microsoft.com/office/drawing/2014/main" id="{C5D5C634-28D8-0182-630E-447818E3DADE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四角形: 上の 2 つの角を丸める 168">
                  <a:extLst>
                    <a:ext uri="{FF2B5EF4-FFF2-40B4-BE49-F238E27FC236}">
                      <a16:creationId xmlns:a16="http://schemas.microsoft.com/office/drawing/2014/main" id="{E077AF99-FA53-F974-2B84-538CB917D606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四角形: 上の 2 つの角を丸める 169">
                  <a:extLst>
                    <a:ext uri="{FF2B5EF4-FFF2-40B4-BE49-F238E27FC236}">
                      <a16:creationId xmlns:a16="http://schemas.microsoft.com/office/drawing/2014/main" id="{AD1BE3A2-18FA-85AF-0157-67BD89D8CE09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四角形: 上の 2 つの角を丸める 170">
                  <a:extLst>
                    <a:ext uri="{FF2B5EF4-FFF2-40B4-BE49-F238E27FC236}">
                      <a16:creationId xmlns:a16="http://schemas.microsoft.com/office/drawing/2014/main" id="{46EB3806-F8D9-367D-67C7-BA253D2C37A1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四角形: 上の 2 つの角を丸める 171">
                  <a:extLst>
                    <a:ext uri="{FF2B5EF4-FFF2-40B4-BE49-F238E27FC236}">
                      <a16:creationId xmlns:a16="http://schemas.microsoft.com/office/drawing/2014/main" id="{BDF47489-846D-C0BF-709D-BDFB9FBF300A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359" name="フリーフォーム: 図形 1358">
              <a:extLst>
                <a:ext uri="{FF2B5EF4-FFF2-40B4-BE49-F238E27FC236}">
                  <a16:creationId xmlns:a16="http://schemas.microsoft.com/office/drawing/2014/main" id="{DF853519-D647-86E3-1069-350BEAE0F950}"/>
                </a:ext>
              </a:extLst>
            </p:cNvPr>
            <p:cNvSpPr/>
            <p:nvPr/>
          </p:nvSpPr>
          <p:spPr>
            <a:xfrm rot="7711017">
              <a:off x="1536762" y="4230512"/>
              <a:ext cx="720224" cy="727244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60" name="フリーフォーム: 図形 1359">
              <a:extLst>
                <a:ext uri="{FF2B5EF4-FFF2-40B4-BE49-F238E27FC236}">
                  <a16:creationId xmlns:a16="http://schemas.microsoft.com/office/drawing/2014/main" id="{3FD86A4C-8E2D-CB43-2ADF-2A44E89F92AE}"/>
                </a:ext>
              </a:extLst>
            </p:cNvPr>
            <p:cNvSpPr/>
            <p:nvPr/>
          </p:nvSpPr>
          <p:spPr>
            <a:xfrm rot="7200000">
              <a:off x="1197659" y="4636297"/>
              <a:ext cx="316934" cy="275420"/>
            </a:xfrm>
            <a:custGeom>
              <a:avLst/>
              <a:gdLst>
                <a:gd name="connsiteX0" fmla="*/ 2673676 w 3032760"/>
                <a:gd name="connsiteY0" fmla="*/ 0 h 2635532"/>
                <a:gd name="connsiteX1" fmla="*/ 2739388 w 3032760"/>
                <a:gd name="connsiteY1" fmla="*/ 89182 h 2635532"/>
                <a:gd name="connsiteX2" fmla="*/ 2866388 w 3032760"/>
                <a:gd name="connsiteY2" fmla="*/ 114582 h 2635532"/>
                <a:gd name="connsiteX3" fmla="*/ 2904492 w 3032760"/>
                <a:gd name="connsiteY3" fmla="*/ 178082 h 2635532"/>
                <a:gd name="connsiteX4" fmla="*/ 2904492 w 3032760"/>
                <a:gd name="connsiteY4" fmla="*/ 247932 h 2635532"/>
                <a:gd name="connsiteX5" fmla="*/ 2853692 w 3032760"/>
                <a:gd name="connsiteY5" fmla="*/ 266982 h 2635532"/>
                <a:gd name="connsiteX6" fmla="*/ 2872740 w 3032760"/>
                <a:gd name="connsiteY6" fmla="*/ 324132 h 2635532"/>
                <a:gd name="connsiteX7" fmla="*/ 2942588 w 3032760"/>
                <a:gd name="connsiteY7" fmla="*/ 374932 h 2635532"/>
                <a:gd name="connsiteX8" fmla="*/ 2942588 w 3032760"/>
                <a:gd name="connsiteY8" fmla="*/ 565432 h 2635532"/>
                <a:gd name="connsiteX9" fmla="*/ 3025140 w 3032760"/>
                <a:gd name="connsiteY9" fmla="*/ 679732 h 2635532"/>
                <a:gd name="connsiteX10" fmla="*/ 2987040 w 3032760"/>
                <a:gd name="connsiteY10" fmla="*/ 749582 h 2635532"/>
                <a:gd name="connsiteX11" fmla="*/ 3018108 w 3032760"/>
                <a:gd name="connsiteY11" fmla="*/ 780648 h 2635532"/>
                <a:gd name="connsiteX12" fmla="*/ 3017520 w 3032760"/>
                <a:gd name="connsiteY12" fmla="*/ 783872 h 2635532"/>
                <a:gd name="connsiteX13" fmla="*/ 2987040 w 3032760"/>
                <a:gd name="connsiteY13" fmla="*/ 1050572 h 2635532"/>
                <a:gd name="connsiteX14" fmla="*/ 3032760 w 3032760"/>
                <a:gd name="connsiteY14" fmla="*/ 1180112 h 2635532"/>
                <a:gd name="connsiteX15" fmla="*/ 3009900 w 3032760"/>
                <a:gd name="connsiteY15" fmla="*/ 1294412 h 2635532"/>
                <a:gd name="connsiteX16" fmla="*/ 2971800 w 3032760"/>
                <a:gd name="connsiteY16" fmla="*/ 1355372 h 2635532"/>
                <a:gd name="connsiteX17" fmla="*/ 2994660 w 3032760"/>
                <a:gd name="connsiteY17" fmla="*/ 1484912 h 2635532"/>
                <a:gd name="connsiteX18" fmla="*/ 2910840 w 3032760"/>
                <a:gd name="connsiteY18" fmla="*/ 1484912 h 2635532"/>
                <a:gd name="connsiteX19" fmla="*/ 2796540 w 3032760"/>
                <a:gd name="connsiteY19" fmla="*/ 1583972 h 2635532"/>
                <a:gd name="connsiteX20" fmla="*/ 2781300 w 3032760"/>
                <a:gd name="connsiteY20" fmla="*/ 1667792 h 2635532"/>
                <a:gd name="connsiteX21" fmla="*/ 2865120 w 3032760"/>
                <a:gd name="connsiteY21" fmla="*/ 1675412 h 2635532"/>
                <a:gd name="connsiteX22" fmla="*/ 2834640 w 3032760"/>
                <a:gd name="connsiteY22" fmla="*/ 1766852 h 2635532"/>
                <a:gd name="connsiteX23" fmla="*/ 2750820 w 3032760"/>
                <a:gd name="connsiteY23" fmla="*/ 1797332 h 2635532"/>
                <a:gd name="connsiteX24" fmla="*/ 2727960 w 3032760"/>
                <a:gd name="connsiteY24" fmla="*/ 1858292 h 2635532"/>
                <a:gd name="connsiteX25" fmla="*/ 2667000 w 3032760"/>
                <a:gd name="connsiteY25" fmla="*/ 1873532 h 2635532"/>
                <a:gd name="connsiteX26" fmla="*/ 2667000 w 3032760"/>
                <a:gd name="connsiteY26" fmla="*/ 1919252 h 2635532"/>
                <a:gd name="connsiteX27" fmla="*/ 2712720 w 3032760"/>
                <a:gd name="connsiteY27" fmla="*/ 1980212 h 2635532"/>
                <a:gd name="connsiteX28" fmla="*/ 2621280 w 3032760"/>
                <a:gd name="connsiteY28" fmla="*/ 2064032 h 2635532"/>
                <a:gd name="connsiteX29" fmla="*/ 2606040 w 3032760"/>
                <a:gd name="connsiteY29" fmla="*/ 2124992 h 2635532"/>
                <a:gd name="connsiteX30" fmla="*/ 2552700 w 3032760"/>
                <a:gd name="connsiteY30" fmla="*/ 2140232 h 2635532"/>
                <a:gd name="connsiteX31" fmla="*/ 2545080 w 3032760"/>
                <a:gd name="connsiteY31" fmla="*/ 2201192 h 2635532"/>
                <a:gd name="connsiteX32" fmla="*/ 2499360 w 3032760"/>
                <a:gd name="connsiteY32" fmla="*/ 2231672 h 2635532"/>
                <a:gd name="connsiteX33" fmla="*/ 2362200 w 3032760"/>
                <a:gd name="connsiteY33" fmla="*/ 2239292 h 2635532"/>
                <a:gd name="connsiteX34" fmla="*/ 2225040 w 3032760"/>
                <a:gd name="connsiteY34" fmla="*/ 2109752 h 2635532"/>
                <a:gd name="connsiteX35" fmla="*/ 2148840 w 3032760"/>
                <a:gd name="connsiteY35" fmla="*/ 2102132 h 2635532"/>
                <a:gd name="connsiteX36" fmla="*/ 2080260 w 3032760"/>
                <a:gd name="connsiteY36" fmla="*/ 2147852 h 2635532"/>
                <a:gd name="connsiteX37" fmla="*/ 1920240 w 3032760"/>
                <a:gd name="connsiteY37" fmla="*/ 2071652 h 2635532"/>
                <a:gd name="connsiteX38" fmla="*/ 1905000 w 3032760"/>
                <a:gd name="connsiteY38" fmla="*/ 1964972 h 2635532"/>
                <a:gd name="connsiteX39" fmla="*/ 1813560 w 3032760"/>
                <a:gd name="connsiteY39" fmla="*/ 2010692 h 2635532"/>
                <a:gd name="connsiteX40" fmla="*/ 1821180 w 3032760"/>
                <a:gd name="connsiteY40" fmla="*/ 2056412 h 2635532"/>
                <a:gd name="connsiteX41" fmla="*/ 1767840 w 3032760"/>
                <a:gd name="connsiteY41" fmla="*/ 2064032 h 2635532"/>
                <a:gd name="connsiteX42" fmla="*/ 1638300 w 3032760"/>
                <a:gd name="connsiteY42" fmla="*/ 2086892 h 2635532"/>
                <a:gd name="connsiteX43" fmla="*/ 1684020 w 3032760"/>
                <a:gd name="connsiteY43" fmla="*/ 1964972 h 2635532"/>
                <a:gd name="connsiteX44" fmla="*/ 1638300 w 3032760"/>
                <a:gd name="connsiteY44" fmla="*/ 1957352 h 2635532"/>
                <a:gd name="connsiteX45" fmla="*/ 1569720 w 3032760"/>
                <a:gd name="connsiteY45" fmla="*/ 1980212 h 2635532"/>
                <a:gd name="connsiteX46" fmla="*/ 1531620 w 3032760"/>
                <a:gd name="connsiteY46" fmla="*/ 1949732 h 2635532"/>
                <a:gd name="connsiteX47" fmla="*/ 1478280 w 3032760"/>
                <a:gd name="connsiteY47" fmla="*/ 1995452 h 2635532"/>
                <a:gd name="connsiteX48" fmla="*/ 1432560 w 3032760"/>
                <a:gd name="connsiteY48" fmla="*/ 1980212 h 2635532"/>
                <a:gd name="connsiteX49" fmla="*/ 1341120 w 3032760"/>
                <a:gd name="connsiteY49" fmla="*/ 2071652 h 2635532"/>
                <a:gd name="connsiteX50" fmla="*/ 1264920 w 3032760"/>
                <a:gd name="connsiteY50" fmla="*/ 2003072 h 2635532"/>
                <a:gd name="connsiteX51" fmla="*/ 1158240 w 3032760"/>
                <a:gd name="connsiteY51" fmla="*/ 2003072 h 2635532"/>
                <a:gd name="connsiteX52" fmla="*/ 1013460 w 3032760"/>
                <a:gd name="connsiteY52" fmla="*/ 2163092 h 2635532"/>
                <a:gd name="connsiteX53" fmla="*/ 975360 w 3032760"/>
                <a:gd name="connsiteY53" fmla="*/ 2269772 h 2635532"/>
                <a:gd name="connsiteX54" fmla="*/ 876300 w 3032760"/>
                <a:gd name="connsiteY54" fmla="*/ 2315492 h 2635532"/>
                <a:gd name="connsiteX55" fmla="*/ 853440 w 3032760"/>
                <a:gd name="connsiteY55" fmla="*/ 2475512 h 2635532"/>
                <a:gd name="connsiteX56" fmla="*/ 769620 w 3032760"/>
                <a:gd name="connsiteY56" fmla="*/ 2536472 h 2635532"/>
                <a:gd name="connsiteX57" fmla="*/ 655320 w 3032760"/>
                <a:gd name="connsiteY57" fmla="*/ 2635532 h 2635532"/>
                <a:gd name="connsiteX58" fmla="*/ 579120 w 3032760"/>
                <a:gd name="connsiteY58" fmla="*/ 2635532 h 2635532"/>
                <a:gd name="connsiteX59" fmla="*/ 609600 w 3032760"/>
                <a:gd name="connsiteY59" fmla="*/ 2513612 h 2635532"/>
                <a:gd name="connsiteX60" fmla="*/ 518160 w 3032760"/>
                <a:gd name="connsiteY60" fmla="*/ 2384072 h 2635532"/>
                <a:gd name="connsiteX61" fmla="*/ 403860 w 3032760"/>
                <a:gd name="connsiteY61" fmla="*/ 2361212 h 2635532"/>
                <a:gd name="connsiteX62" fmla="*/ 335280 w 3032760"/>
                <a:gd name="connsiteY62" fmla="*/ 2429792 h 2635532"/>
                <a:gd name="connsiteX63" fmla="*/ 266700 w 3032760"/>
                <a:gd name="connsiteY63" fmla="*/ 2391692 h 2635532"/>
                <a:gd name="connsiteX64" fmla="*/ 205740 w 3032760"/>
                <a:gd name="connsiteY64" fmla="*/ 2399312 h 2635532"/>
                <a:gd name="connsiteX65" fmla="*/ 228600 w 3032760"/>
                <a:gd name="connsiteY65" fmla="*/ 2498372 h 2635532"/>
                <a:gd name="connsiteX66" fmla="*/ 167640 w 3032760"/>
                <a:gd name="connsiteY66" fmla="*/ 2582192 h 2635532"/>
                <a:gd name="connsiteX67" fmla="*/ 60960 w 3032760"/>
                <a:gd name="connsiteY67" fmla="*/ 2566952 h 2635532"/>
                <a:gd name="connsiteX68" fmla="*/ 45720 w 3032760"/>
                <a:gd name="connsiteY68" fmla="*/ 2399312 h 2635532"/>
                <a:gd name="connsiteX69" fmla="*/ 91440 w 3032760"/>
                <a:gd name="connsiteY69" fmla="*/ 2353592 h 2635532"/>
                <a:gd name="connsiteX70" fmla="*/ 76200 w 3032760"/>
                <a:gd name="connsiteY70" fmla="*/ 2170712 h 2635532"/>
                <a:gd name="connsiteX71" fmla="*/ 0 w 3032760"/>
                <a:gd name="connsiteY71" fmla="*/ 2155472 h 2635532"/>
                <a:gd name="connsiteX72" fmla="*/ 0 w 3032760"/>
                <a:gd name="connsiteY72" fmla="*/ 2094512 h 2635532"/>
                <a:gd name="connsiteX73" fmla="*/ 60960 w 3032760"/>
                <a:gd name="connsiteY73" fmla="*/ 2033552 h 2635532"/>
                <a:gd name="connsiteX74" fmla="*/ 83820 w 3032760"/>
                <a:gd name="connsiteY74" fmla="*/ 1728752 h 2635532"/>
                <a:gd name="connsiteX75" fmla="*/ 121920 w 3032760"/>
                <a:gd name="connsiteY75" fmla="*/ 1698272 h 2635532"/>
                <a:gd name="connsiteX76" fmla="*/ 106680 w 3032760"/>
                <a:gd name="connsiteY76" fmla="*/ 1583972 h 2635532"/>
                <a:gd name="connsiteX77" fmla="*/ 45720 w 3032760"/>
                <a:gd name="connsiteY77" fmla="*/ 1523012 h 2635532"/>
                <a:gd name="connsiteX78" fmla="*/ 38100 w 3032760"/>
                <a:gd name="connsiteY78" fmla="*/ 1340132 h 2635532"/>
                <a:gd name="connsiteX79" fmla="*/ 129540 w 3032760"/>
                <a:gd name="connsiteY79" fmla="*/ 1218212 h 2635532"/>
                <a:gd name="connsiteX80" fmla="*/ 121920 w 3032760"/>
                <a:gd name="connsiteY80" fmla="*/ 1157252 h 2635532"/>
                <a:gd name="connsiteX81" fmla="*/ 106680 w 3032760"/>
                <a:gd name="connsiteY81" fmla="*/ 1065812 h 2635532"/>
                <a:gd name="connsiteX82" fmla="*/ 76200 w 3032760"/>
                <a:gd name="connsiteY82" fmla="*/ 997232 h 2635532"/>
                <a:gd name="connsiteX83" fmla="*/ 76200 w 3032760"/>
                <a:gd name="connsiteY83" fmla="*/ 943892 h 2635532"/>
                <a:gd name="connsiteX84" fmla="*/ 236220 w 3032760"/>
                <a:gd name="connsiteY84" fmla="*/ 867692 h 2635532"/>
                <a:gd name="connsiteX85" fmla="*/ 251460 w 3032760"/>
                <a:gd name="connsiteY85" fmla="*/ 768632 h 2635532"/>
                <a:gd name="connsiteX86" fmla="*/ 228600 w 3032760"/>
                <a:gd name="connsiteY86" fmla="*/ 700052 h 2635532"/>
                <a:gd name="connsiteX87" fmla="*/ 259080 w 3032760"/>
                <a:gd name="connsiteY87" fmla="*/ 471452 h 2635532"/>
                <a:gd name="connsiteX88" fmla="*/ 342900 w 3032760"/>
                <a:gd name="connsiteY88" fmla="*/ 364772 h 2635532"/>
                <a:gd name="connsiteX89" fmla="*/ 358140 w 3032760"/>
                <a:gd name="connsiteY89" fmla="*/ 242852 h 2635532"/>
                <a:gd name="connsiteX90" fmla="*/ 457200 w 3032760"/>
                <a:gd name="connsiteY90" fmla="*/ 159032 h 2635532"/>
                <a:gd name="connsiteX91" fmla="*/ 457200 w 3032760"/>
                <a:gd name="connsiteY91" fmla="*/ 113312 h 2635532"/>
                <a:gd name="connsiteX92" fmla="*/ 548640 w 3032760"/>
                <a:gd name="connsiteY92" fmla="*/ 67592 h 2635532"/>
                <a:gd name="connsiteX93" fmla="*/ 609600 w 3032760"/>
                <a:gd name="connsiteY93" fmla="*/ 113312 h 2635532"/>
                <a:gd name="connsiteX94" fmla="*/ 662940 w 3032760"/>
                <a:gd name="connsiteY94" fmla="*/ 37112 h 2635532"/>
                <a:gd name="connsiteX95" fmla="*/ 861060 w 3032760"/>
                <a:gd name="connsiteY95" fmla="*/ 37112 h 2635532"/>
                <a:gd name="connsiteX96" fmla="*/ 777240 w 3032760"/>
                <a:gd name="connsiteY96" fmla="*/ 143792 h 2635532"/>
                <a:gd name="connsiteX97" fmla="*/ 784860 w 3032760"/>
                <a:gd name="connsiteY97" fmla="*/ 258092 h 2635532"/>
                <a:gd name="connsiteX98" fmla="*/ 655320 w 3032760"/>
                <a:gd name="connsiteY98" fmla="*/ 387632 h 2635532"/>
                <a:gd name="connsiteX99" fmla="*/ 685800 w 3032760"/>
                <a:gd name="connsiteY99" fmla="*/ 448592 h 2635532"/>
                <a:gd name="connsiteX100" fmla="*/ 693420 w 3032760"/>
                <a:gd name="connsiteY100" fmla="*/ 509552 h 2635532"/>
                <a:gd name="connsiteX101" fmla="*/ 731520 w 3032760"/>
                <a:gd name="connsiteY101" fmla="*/ 547652 h 2635532"/>
                <a:gd name="connsiteX102" fmla="*/ 906780 w 3032760"/>
                <a:gd name="connsiteY102" fmla="*/ 700052 h 2635532"/>
                <a:gd name="connsiteX103" fmla="*/ 1013460 w 3032760"/>
                <a:gd name="connsiteY103" fmla="*/ 753392 h 2635532"/>
                <a:gd name="connsiteX104" fmla="*/ 1043940 w 3032760"/>
                <a:gd name="connsiteY104" fmla="*/ 799112 h 2635532"/>
                <a:gd name="connsiteX105" fmla="*/ 1089660 w 3032760"/>
                <a:gd name="connsiteY105" fmla="*/ 791492 h 2635532"/>
                <a:gd name="connsiteX106" fmla="*/ 1234440 w 3032760"/>
                <a:gd name="connsiteY106" fmla="*/ 837212 h 2635532"/>
                <a:gd name="connsiteX107" fmla="*/ 1463040 w 3032760"/>
                <a:gd name="connsiteY107" fmla="*/ 799112 h 2635532"/>
                <a:gd name="connsiteX108" fmla="*/ 1699260 w 3032760"/>
                <a:gd name="connsiteY108" fmla="*/ 837212 h 2635532"/>
                <a:gd name="connsiteX109" fmla="*/ 1775460 w 3032760"/>
                <a:gd name="connsiteY109" fmla="*/ 730532 h 2635532"/>
                <a:gd name="connsiteX110" fmla="*/ 1874520 w 3032760"/>
                <a:gd name="connsiteY110" fmla="*/ 669572 h 2635532"/>
                <a:gd name="connsiteX111" fmla="*/ 1882140 w 3032760"/>
                <a:gd name="connsiteY111" fmla="*/ 578132 h 2635532"/>
                <a:gd name="connsiteX112" fmla="*/ 1965960 w 3032760"/>
                <a:gd name="connsiteY112" fmla="*/ 471452 h 2635532"/>
                <a:gd name="connsiteX113" fmla="*/ 1981200 w 3032760"/>
                <a:gd name="connsiteY113" fmla="*/ 357152 h 2635532"/>
                <a:gd name="connsiteX114" fmla="*/ 1958340 w 3032760"/>
                <a:gd name="connsiteY114" fmla="*/ 288572 h 2635532"/>
                <a:gd name="connsiteX115" fmla="*/ 2026920 w 3032760"/>
                <a:gd name="connsiteY115" fmla="*/ 181892 h 2635532"/>
                <a:gd name="connsiteX116" fmla="*/ 2072640 w 3032760"/>
                <a:gd name="connsiteY116" fmla="*/ 136172 h 2635532"/>
                <a:gd name="connsiteX117" fmla="*/ 2286000 w 3032760"/>
                <a:gd name="connsiteY117" fmla="*/ 59972 h 2635532"/>
                <a:gd name="connsiteX118" fmla="*/ 2369820 w 3032760"/>
                <a:gd name="connsiteY118" fmla="*/ 59972 h 2635532"/>
                <a:gd name="connsiteX119" fmla="*/ 2484120 w 3032760"/>
                <a:gd name="connsiteY119" fmla="*/ 21872 h 263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3032760" h="2635532">
                  <a:moveTo>
                    <a:pt x="2673676" y="0"/>
                  </a:moveTo>
                  <a:lnTo>
                    <a:pt x="2739388" y="89182"/>
                  </a:lnTo>
                  <a:lnTo>
                    <a:pt x="2866388" y="114582"/>
                  </a:lnTo>
                  <a:lnTo>
                    <a:pt x="2904492" y="178082"/>
                  </a:lnTo>
                  <a:lnTo>
                    <a:pt x="2904492" y="247932"/>
                  </a:lnTo>
                  <a:lnTo>
                    <a:pt x="2853692" y="266982"/>
                  </a:lnTo>
                  <a:lnTo>
                    <a:pt x="2872740" y="324132"/>
                  </a:lnTo>
                  <a:lnTo>
                    <a:pt x="2942588" y="374932"/>
                  </a:lnTo>
                  <a:lnTo>
                    <a:pt x="2942588" y="565432"/>
                  </a:lnTo>
                  <a:lnTo>
                    <a:pt x="3025140" y="679732"/>
                  </a:lnTo>
                  <a:lnTo>
                    <a:pt x="2987040" y="749582"/>
                  </a:lnTo>
                  <a:lnTo>
                    <a:pt x="3018108" y="780648"/>
                  </a:lnTo>
                  <a:lnTo>
                    <a:pt x="3017520" y="783872"/>
                  </a:lnTo>
                  <a:lnTo>
                    <a:pt x="2987040" y="1050572"/>
                  </a:lnTo>
                  <a:lnTo>
                    <a:pt x="3032760" y="1180112"/>
                  </a:lnTo>
                  <a:lnTo>
                    <a:pt x="3009900" y="1294412"/>
                  </a:lnTo>
                  <a:lnTo>
                    <a:pt x="2971800" y="1355372"/>
                  </a:lnTo>
                  <a:lnTo>
                    <a:pt x="2994660" y="1484912"/>
                  </a:lnTo>
                  <a:lnTo>
                    <a:pt x="2910840" y="1484912"/>
                  </a:lnTo>
                  <a:lnTo>
                    <a:pt x="2796540" y="1583972"/>
                  </a:lnTo>
                  <a:lnTo>
                    <a:pt x="2781300" y="1667792"/>
                  </a:lnTo>
                  <a:lnTo>
                    <a:pt x="2865120" y="1675412"/>
                  </a:lnTo>
                  <a:lnTo>
                    <a:pt x="2834640" y="1766852"/>
                  </a:lnTo>
                  <a:lnTo>
                    <a:pt x="2750820" y="1797332"/>
                  </a:lnTo>
                  <a:lnTo>
                    <a:pt x="2727960" y="1858292"/>
                  </a:lnTo>
                  <a:lnTo>
                    <a:pt x="2667000" y="1873532"/>
                  </a:lnTo>
                  <a:lnTo>
                    <a:pt x="2667000" y="1919252"/>
                  </a:lnTo>
                  <a:lnTo>
                    <a:pt x="2712720" y="1980212"/>
                  </a:lnTo>
                  <a:lnTo>
                    <a:pt x="2621280" y="2064032"/>
                  </a:lnTo>
                  <a:lnTo>
                    <a:pt x="2606040" y="2124992"/>
                  </a:lnTo>
                  <a:lnTo>
                    <a:pt x="2552700" y="2140232"/>
                  </a:lnTo>
                  <a:lnTo>
                    <a:pt x="2545080" y="2201192"/>
                  </a:lnTo>
                  <a:lnTo>
                    <a:pt x="2499360" y="2231672"/>
                  </a:lnTo>
                  <a:lnTo>
                    <a:pt x="2362200" y="2239292"/>
                  </a:lnTo>
                  <a:lnTo>
                    <a:pt x="2225040" y="2109752"/>
                  </a:lnTo>
                  <a:lnTo>
                    <a:pt x="2148840" y="2102132"/>
                  </a:lnTo>
                  <a:lnTo>
                    <a:pt x="2080260" y="2147852"/>
                  </a:lnTo>
                  <a:lnTo>
                    <a:pt x="1920240" y="2071652"/>
                  </a:lnTo>
                  <a:lnTo>
                    <a:pt x="1905000" y="1964972"/>
                  </a:lnTo>
                  <a:lnTo>
                    <a:pt x="1813560" y="2010692"/>
                  </a:lnTo>
                  <a:lnTo>
                    <a:pt x="1821180" y="2056412"/>
                  </a:lnTo>
                  <a:lnTo>
                    <a:pt x="1767840" y="2064032"/>
                  </a:lnTo>
                  <a:lnTo>
                    <a:pt x="1638300" y="2086892"/>
                  </a:lnTo>
                  <a:lnTo>
                    <a:pt x="1684020" y="1964972"/>
                  </a:lnTo>
                  <a:lnTo>
                    <a:pt x="1638300" y="1957352"/>
                  </a:lnTo>
                  <a:lnTo>
                    <a:pt x="1569720" y="1980212"/>
                  </a:lnTo>
                  <a:lnTo>
                    <a:pt x="1531620" y="1949732"/>
                  </a:lnTo>
                  <a:lnTo>
                    <a:pt x="1478280" y="1995452"/>
                  </a:lnTo>
                  <a:lnTo>
                    <a:pt x="1432560" y="1980212"/>
                  </a:lnTo>
                  <a:lnTo>
                    <a:pt x="1341120" y="2071652"/>
                  </a:lnTo>
                  <a:lnTo>
                    <a:pt x="1264920" y="2003072"/>
                  </a:lnTo>
                  <a:lnTo>
                    <a:pt x="1158240" y="2003072"/>
                  </a:lnTo>
                  <a:lnTo>
                    <a:pt x="1013460" y="2163092"/>
                  </a:lnTo>
                  <a:lnTo>
                    <a:pt x="975360" y="2269772"/>
                  </a:lnTo>
                  <a:lnTo>
                    <a:pt x="876300" y="2315492"/>
                  </a:lnTo>
                  <a:lnTo>
                    <a:pt x="853440" y="2475512"/>
                  </a:lnTo>
                  <a:lnTo>
                    <a:pt x="769620" y="2536472"/>
                  </a:lnTo>
                  <a:lnTo>
                    <a:pt x="655320" y="2635532"/>
                  </a:lnTo>
                  <a:lnTo>
                    <a:pt x="579120" y="2635532"/>
                  </a:lnTo>
                  <a:lnTo>
                    <a:pt x="609600" y="2513612"/>
                  </a:lnTo>
                  <a:lnTo>
                    <a:pt x="518160" y="2384072"/>
                  </a:lnTo>
                  <a:lnTo>
                    <a:pt x="403860" y="2361212"/>
                  </a:lnTo>
                  <a:lnTo>
                    <a:pt x="335280" y="2429792"/>
                  </a:lnTo>
                  <a:lnTo>
                    <a:pt x="266700" y="2391692"/>
                  </a:lnTo>
                  <a:lnTo>
                    <a:pt x="205740" y="2399312"/>
                  </a:lnTo>
                  <a:lnTo>
                    <a:pt x="228600" y="2498372"/>
                  </a:lnTo>
                  <a:lnTo>
                    <a:pt x="167640" y="2582192"/>
                  </a:lnTo>
                  <a:lnTo>
                    <a:pt x="60960" y="2566952"/>
                  </a:lnTo>
                  <a:lnTo>
                    <a:pt x="45720" y="2399312"/>
                  </a:lnTo>
                  <a:lnTo>
                    <a:pt x="91440" y="2353592"/>
                  </a:lnTo>
                  <a:lnTo>
                    <a:pt x="76200" y="2170712"/>
                  </a:lnTo>
                  <a:lnTo>
                    <a:pt x="0" y="2155472"/>
                  </a:lnTo>
                  <a:lnTo>
                    <a:pt x="0" y="2094512"/>
                  </a:lnTo>
                  <a:lnTo>
                    <a:pt x="60960" y="2033552"/>
                  </a:lnTo>
                  <a:lnTo>
                    <a:pt x="83820" y="1728752"/>
                  </a:lnTo>
                  <a:lnTo>
                    <a:pt x="121920" y="1698272"/>
                  </a:lnTo>
                  <a:lnTo>
                    <a:pt x="106680" y="1583972"/>
                  </a:lnTo>
                  <a:lnTo>
                    <a:pt x="45720" y="1523012"/>
                  </a:lnTo>
                  <a:lnTo>
                    <a:pt x="38100" y="1340132"/>
                  </a:lnTo>
                  <a:lnTo>
                    <a:pt x="129540" y="1218212"/>
                  </a:lnTo>
                  <a:lnTo>
                    <a:pt x="121920" y="1157252"/>
                  </a:lnTo>
                  <a:lnTo>
                    <a:pt x="106680" y="1065812"/>
                  </a:lnTo>
                  <a:lnTo>
                    <a:pt x="76200" y="997232"/>
                  </a:lnTo>
                  <a:lnTo>
                    <a:pt x="76200" y="943892"/>
                  </a:lnTo>
                  <a:lnTo>
                    <a:pt x="236220" y="867692"/>
                  </a:lnTo>
                  <a:lnTo>
                    <a:pt x="251460" y="768632"/>
                  </a:lnTo>
                  <a:lnTo>
                    <a:pt x="228600" y="700052"/>
                  </a:lnTo>
                  <a:lnTo>
                    <a:pt x="259080" y="471452"/>
                  </a:lnTo>
                  <a:lnTo>
                    <a:pt x="342900" y="364772"/>
                  </a:lnTo>
                  <a:lnTo>
                    <a:pt x="358140" y="242852"/>
                  </a:lnTo>
                  <a:lnTo>
                    <a:pt x="457200" y="159032"/>
                  </a:lnTo>
                  <a:lnTo>
                    <a:pt x="457200" y="113312"/>
                  </a:lnTo>
                  <a:lnTo>
                    <a:pt x="548640" y="67592"/>
                  </a:lnTo>
                  <a:lnTo>
                    <a:pt x="609600" y="113312"/>
                  </a:lnTo>
                  <a:lnTo>
                    <a:pt x="662940" y="37112"/>
                  </a:lnTo>
                  <a:lnTo>
                    <a:pt x="861060" y="37112"/>
                  </a:lnTo>
                  <a:lnTo>
                    <a:pt x="777240" y="143792"/>
                  </a:lnTo>
                  <a:lnTo>
                    <a:pt x="784860" y="258092"/>
                  </a:lnTo>
                  <a:lnTo>
                    <a:pt x="655320" y="387632"/>
                  </a:lnTo>
                  <a:lnTo>
                    <a:pt x="685800" y="448592"/>
                  </a:lnTo>
                  <a:lnTo>
                    <a:pt x="693420" y="509552"/>
                  </a:lnTo>
                  <a:lnTo>
                    <a:pt x="731520" y="547652"/>
                  </a:lnTo>
                  <a:lnTo>
                    <a:pt x="906780" y="700052"/>
                  </a:lnTo>
                  <a:lnTo>
                    <a:pt x="1013460" y="753392"/>
                  </a:lnTo>
                  <a:lnTo>
                    <a:pt x="1043940" y="799112"/>
                  </a:lnTo>
                  <a:lnTo>
                    <a:pt x="1089660" y="791492"/>
                  </a:lnTo>
                  <a:lnTo>
                    <a:pt x="1234440" y="837212"/>
                  </a:lnTo>
                  <a:lnTo>
                    <a:pt x="1463040" y="799112"/>
                  </a:lnTo>
                  <a:lnTo>
                    <a:pt x="1699260" y="837212"/>
                  </a:lnTo>
                  <a:lnTo>
                    <a:pt x="1775460" y="730532"/>
                  </a:lnTo>
                  <a:lnTo>
                    <a:pt x="1874520" y="669572"/>
                  </a:lnTo>
                  <a:lnTo>
                    <a:pt x="1882140" y="578132"/>
                  </a:lnTo>
                  <a:lnTo>
                    <a:pt x="1965960" y="471452"/>
                  </a:lnTo>
                  <a:lnTo>
                    <a:pt x="1981200" y="357152"/>
                  </a:lnTo>
                  <a:lnTo>
                    <a:pt x="1958340" y="288572"/>
                  </a:lnTo>
                  <a:lnTo>
                    <a:pt x="2026920" y="181892"/>
                  </a:lnTo>
                  <a:lnTo>
                    <a:pt x="2072640" y="136172"/>
                  </a:lnTo>
                  <a:lnTo>
                    <a:pt x="2286000" y="59972"/>
                  </a:lnTo>
                  <a:lnTo>
                    <a:pt x="2369820" y="59972"/>
                  </a:lnTo>
                  <a:lnTo>
                    <a:pt x="2484120" y="2187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61" name="フリーフォーム: 図形 1360">
              <a:extLst>
                <a:ext uri="{FF2B5EF4-FFF2-40B4-BE49-F238E27FC236}">
                  <a16:creationId xmlns:a16="http://schemas.microsoft.com/office/drawing/2014/main" id="{325F871E-3CFA-8FB1-81C6-65320EE7A179}"/>
                </a:ext>
              </a:extLst>
            </p:cNvPr>
            <p:cNvSpPr/>
            <p:nvPr/>
          </p:nvSpPr>
          <p:spPr>
            <a:xfrm rot="12600000">
              <a:off x="2368991" y="4539812"/>
              <a:ext cx="402372" cy="426560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62" name="フリーフォーム: 図形 1361">
              <a:extLst>
                <a:ext uri="{FF2B5EF4-FFF2-40B4-BE49-F238E27FC236}">
                  <a16:creationId xmlns:a16="http://schemas.microsoft.com/office/drawing/2014/main" id="{C9EE68E1-E781-CBC4-BBFB-8D37528F7154}"/>
                </a:ext>
              </a:extLst>
            </p:cNvPr>
            <p:cNvSpPr/>
            <p:nvPr/>
          </p:nvSpPr>
          <p:spPr>
            <a:xfrm>
              <a:off x="1862964" y="5235730"/>
              <a:ext cx="453902" cy="725976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63" name="フリーフォーム: 図形 1362">
              <a:extLst>
                <a:ext uri="{FF2B5EF4-FFF2-40B4-BE49-F238E27FC236}">
                  <a16:creationId xmlns:a16="http://schemas.microsoft.com/office/drawing/2014/main" id="{C5F8058E-1F94-F641-F3D4-4C2BDD543123}"/>
                </a:ext>
              </a:extLst>
            </p:cNvPr>
            <p:cNvSpPr/>
            <p:nvPr/>
          </p:nvSpPr>
          <p:spPr>
            <a:xfrm rot="17100000">
              <a:off x="2519940" y="5132326"/>
              <a:ext cx="379244" cy="206940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65" name="フリーフォーム: 図形 1364">
              <a:extLst>
                <a:ext uri="{FF2B5EF4-FFF2-40B4-BE49-F238E27FC236}">
                  <a16:creationId xmlns:a16="http://schemas.microsoft.com/office/drawing/2014/main" id="{A411249A-8422-BF7D-8C6A-1809E5EC1AD7}"/>
                </a:ext>
              </a:extLst>
            </p:cNvPr>
            <p:cNvSpPr/>
            <p:nvPr/>
          </p:nvSpPr>
          <p:spPr>
            <a:xfrm rot="4558642">
              <a:off x="1153956" y="4936408"/>
              <a:ext cx="436978" cy="522578"/>
            </a:xfrm>
            <a:custGeom>
              <a:avLst/>
              <a:gdLst>
                <a:gd name="connsiteX0" fmla="*/ 3021330 w 4181474"/>
                <a:gd name="connsiteY0" fmla="*/ 0 h 5000624"/>
                <a:gd name="connsiteX1" fmla="*/ 3059430 w 4181474"/>
                <a:gd name="connsiteY1" fmla="*/ 30480 h 5000624"/>
                <a:gd name="connsiteX2" fmla="*/ 3128010 w 4181474"/>
                <a:gd name="connsiteY2" fmla="*/ 7620 h 5000624"/>
                <a:gd name="connsiteX3" fmla="*/ 3173730 w 4181474"/>
                <a:gd name="connsiteY3" fmla="*/ 15240 h 5000624"/>
                <a:gd name="connsiteX4" fmla="*/ 3128010 w 4181474"/>
                <a:gd name="connsiteY4" fmla="*/ 137160 h 5000624"/>
                <a:gd name="connsiteX5" fmla="*/ 3257550 w 4181474"/>
                <a:gd name="connsiteY5" fmla="*/ 114300 h 5000624"/>
                <a:gd name="connsiteX6" fmla="*/ 3310890 w 4181474"/>
                <a:gd name="connsiteY6" fmla="*/ 106680 h 5000624"/>
                <a:gd name="connsiteX7" fmla="*/ 3303270 w 4181474"/>
                <a:gd name="connsiteY7" fmla="*/ 60960 h 5000624"/>
                <a:gd name="connsiteX8" fmla="*/ 3394710 w 4181474"/>
                <a:gd name="connsiteY8" fmla="*/ 15240 h 5000624"/>
                <a:gd name="connsiteX9" fmla="*/ 3409950 w 4181474"/>
                <a:gd name="connsiteY9" fmla="*/ 121920 h 5000624"/>
                <a:gd name="connsiteX10" fmla="*/ 3569970 w 4181474"/>
                <a:gd name="connsiteY10" fmla="*/ 198120 h 5000624"/>
                <a:gd name="connsiteX11" fmla="*/ 3638550 w 4181474"/>
                <a:gd name="connsiteY11" fmla="*/ 152400 h 5000624"/>
                <a:gd name="connsiteX12" fmla="*/ 3714750 w 4181474"/>
                <a:gd name="connsiteY12" fmla="*/ 160020 h 5000624"/>
                <a:gd name="connsiteX13" fmla="*/ 3851910 w 4181474"/>
                <a:gd name="connsiteY13" fmla="*/ 289560 h 5000624"/>
                <a:gd name="connsiteX14" fmla="*/ 3989070 w 4181474"/>
                <a:gd name="connsiteY14" fmla="*/ 281940 h 5000624"/>
                <a:gd name="connsiteX15" fmla="*/ 3975862 w 4181474"/>
                <a:gd name="connsiteY15" fmla="*/ 282674 h 5000624"/>
                <a:gd name="connsiteX16" fmla="*/ 3990974 w 4181474"/>
                <a:gd name="connsiteY16" fmla="*/ 352424 h 5000624"/>
                <a:gd name="connsiteX17" fmla="*/ 4086226 w 4181474"/>
                <a:gd name="connsiteY17" fmla="*/ 381000 h 5000624"/>
                <a:gd name="connsiteX18" fmla="*/ 4095750 w 4181474"/>
                <a:gd name="connsiteY18" fmla="*/ 438150 h 5000624"/>
                <a:gd name="connsiteX19" fmla="*/ 4181474 w 4181474"/>
                <a:gd name="connsiteY19" fmla="*/ 514350 h 5000624"/>
                <a:gd name="connsiteX20" fmla="*/ 4171950 w 4181474"/>
                <a:gd name="connsiteY20" fmla="*/ 647700 h 5000624"/>
                <a:gd name="connsiteX21" fmla="*/ 3952874 w 4181474"/>
                <a:gd name="connsiteY21" fmla="*/ 942976 h 5000624"/>
                <a:gd name="connsiteX22" fmla="*/ 3943350 w 4181474"/>
                <a:gd name="connsiteY22" fmla="*/ 1028700 h 5000624"/>
                <a:gd name="connsiteX23" fmla="*/ 4000498 w 4181474"/>
                <a:gd name="connsiteY23" fmla="*/ 1047750 h 5000624"/>
                <a:gd name="connsiteX24" fmla="*/ 4000498 w 4181474"/>
                <a:gd name="connsiteY24" fmla="*/ 1171576 h 5000624"/>
                <a:gd name="connsiteX25" fmla="*/ 3924298 w 4181474"/>
                <a:gd name="connsiteY25" fmla="*/ 1162050 h 5000624"/>
                <a:gd name="connsiteX26" fmla="*/ 3876674 w 4181474"/>
                <a:gd name="connsiteY26" fmla="*/ 1228724 h 5000624"/>
                <a:gd name="connsiteX27" fmla="*/ 3895726 w 4181474"/>
                <a:gd name="connsiteY27" fmla="*/ 1295400 h 5000624"/>
                <a:gd name="connsiteX28" fmla="*/ 3886202 w 4181474"/>
                <a:gd name="connsiteY28" fmla="*/ 1352550 h 5000624"/>
                <a:gd name="connsiteX29" fmla="*/ 3971926 w 4181474"/>
                <a:gd name="connsiteY29" fmla="*/ 1466850 h 5000624"/>
                <a:gd name="connsiteX30" fmla="*/ 4067174 w 4181474"/>
                <a:gd name="connsiteY30" fmla="*/ 1495424 h 5000624"/>
                <a:gd name="connsiteX31" fmla="*/ 4000498 w 4181474"/>
                <a:gd name="connsiteY31" fmla="*/ 1638300 h 5000624"/>
                <a:gd name="connsiteX32" fmla="*/ 4000498 w 4181474"/>
                <a:gd name="connsiteY32" fmla="*/ 1724024 h 5000624"/>
                <a:gd name="connsiteX33" fmla="*/ 3857626 w 4181474"/>
                <a:gd name="connsiteY33" fmla="*/ 1800224 h 5000624"/>
                <a:gd name="connsiteX34" fmla="*/ 3771898 w 4181474"/>
                <a:gd name="connsiteY34" fmla="*/ 2000250 h 5000624"/>
                <a:gd name="connsiteX35" fmla="*/ 3724274 w 4181474"/>
                <a:gd name="connsiteY35" fmla="*/ 2000250 h 5000624"/>
                <a:gd name="connsiteX36" fmla="*/ 3667126 w 4181474"/>
                <a:gd name="connsiteY36" fmla="*/ 2066924 h 5000624"/>
                <a:gd name="connsiteX37" fmla="*/ 3657602 w 4181474"/>
                <a:gd name="connsiteY37" fmla="*/ 2162176 h 5000624"/>
                <a:gd name="connsiteX38" fmla="*/ 3600450 w 4181474"/>
                <a:gd name="connsiteY38" fmla="*/ 2171700 h 5000624"/>
                <a:gd name="connsiteX39" fmla="*/ 3505202 w 4181474"/>
                <a:gd name="connsiteY39" fmla="*/ 2133600 h 5000624"/>
                <a:gd name="connsiteX40" fmla="*/ 3390898 w 4181474"/>
                <a:gd name="connsiteY40" fmla="*/ 2143124 h 5000624"/>
                <a:gd name="connsiteX41" fmla="*/ 3324226 w 4181474"/>
                <a:gd name="connsiteY41" fmla="*/ 2209800 h 5000624"/>
                <a:gd name="connsiteX42" fmla="*/ 3333750 w 4181474"/>
                <a:gd name="connsiteY42" fmla="*/ 2324100 h 5000624"/>
                <a:gd name="connsiteX43" fmla="*/ 3295650 w 4181474"/>
                <a:gd name="connsiteY43" fmla="*/ 2352676 h 5000624"/>
                <a:gd name="connsiteX44" fmla="*/ 3219450 w 4181474"/>
                <a:gd name="connsiteY44" fmla="*/ 2352676 h 5000624"/>
                <a:gd name="connsiteX45" fmla="*/ 3181350 w 4181474"/>
                <a:gd name="connsiteY45" fmla="*/ 2466976 h 5000624"/>
                <a:gd name="connsiteX46" fmla="*/ 3257550 w 4181474"/>
                <a:gd name="connsiteY46" fmla="*/ 2524124 h 5000624"/>
                <a:gd name="connsiteX47" fmla="*/ 3390898 w 4181474"/>
                <a:gd name="connsiteY47" fmla="*/ 2524124 h 5000624"/>
                <a:gd name="connsiteX48" fmla="*/ 3400426 w 4181474"/>
                <a:gd name="connsiteY48" fmla="*/ 2609850 h 5000624"/>
                <a:gd name="connsiteX49" fmla="*/ 3495674 w 4181474"/>
                <a:gd name="connsiteY49" fmla="*/ 2609850 h 5000624"/>
                <a:gd name="connsiteX50" fmla="*/ 3533774 w 4181474"/>
                <a:gd name="connsiteY50" fmla="*/ 2686050 h 5000624"/>
                <a:gd name="connsiteX51" fmla="*/ 3590926 w 4181474"/>
                <a:gd name="connsiteY51" fmla="*/ 2667000 h 5000624"/>
                <a:gd name="connsiteX52" fmla="*/ 3629026 w 4181474"/>
                <a:gd name="connsiteY52" fmla="*/ 2705100 h 5000624"/>
                <a:gd name="connsiteX53" fmla="*/ 3638550 w 4181474"/>
                <a:gd name="connsiteY53" fmla="*/ 2762250 h 5000624"/>
                <a:gd name="connsiteX54" fmla="*/ 3676650 w 4181474"/>
                <a:gd name="connsiteY54" fmla="*/ 2838450 h 5000624"/>
                <a:gd name="connsiteX55" fmla="*/ 3705226 w 4181474"/>
                <a:gd name="connsiteY55" fmla="*/ 2971800 h 5000624"/>
                <a:gd name="connsiteX56" fmla="*/ 3800474 w 4181474"/>
                <a:gd name="connsiteY56" fmla="*/ 2990850 h 5000624"/>
                <a:gd name="connsiteX57" fmla="*/ 3848098 w 4181474"/>
                <a:gd name="connsiteY57" fmla="*/ 3095624 h 5000624"/>
                <a:gd name="connsiteX58" fmla="*/ 3771898 w 4181474"/>
                <a:gd name="connsiteY58" fmla="*/ 3162300 h 5000624"/>
                <a:gd name="connsiteX59" fmla="*/ 3762374 w 4181474"/>
                <a:gd name="connsiteY59" fmla="*/ 3238500 h 5000624"/>
                <a:gd name="connsiteX60" fmla="*/ 3819526 w 4181474"/>
                <a:gd name="connsiteY60" fmla="*/ 3333750 h 5000624"/>
                <a:gd name="connsiteX61" fmla="*/ 3924298 w 4181474"/>
                <a:gd name="connsiteY61" fmla="*/ 3333750 h 5000624"/>
                <a:gd name="connsiteX62" fmla="*/ 3933826 w 4181474"/>
                <a:gd name="connsiteY62" fmla="*/ 3457576 h 5000624"/>
                <a:gd name="connsiteX63" fmla="*/ 4057650 w 4181474"/>
                <a:gd name="connsiteY63" fmla="*/ 3533776 h 5000624"/>
                <a:gd name="connsiteX64" fmla="*/ 4105274 w 4181474"/>
                <a:gd name="connsiteY64" fmla="*/ 3629024 h 5000624"/>
                <a:gd name="connsiteX65" fmla="*/ 4095750 w 4181474"/>
                <a:gd name="connsiteY65" fmla="*/ 3771900 h 5000624"/>
                <a:gd name="connsiteX66" fmla="*/ 4057650 w 4181474"/>
                <a:gd name="connsiteY66" fmla="*/ 3781424 h 5000624"/>
                <a:gd name="connsiteX67" fmla="*/ 4019550 w 4181474"/>
                <a:gd name="connsiteY67" fmla="*/ 3867150 h 5000624"/>
                <a:gd name="connsiteX68" fmla="*/ 4048126 w 4181474"/>
                <a:gd name="connsiteY68" fmla="*/ 3905250 h 5000624"/>
                <a:gd name="connsiteX69" fmla="*/ 4143374 w 4181474"/>
                <a:gd name="connsiteY69" fmla="*/ 4029076 h 5000624"/>
                <a:gd name="connsiteX70" fmla="*/ 3962402 w 4181474"/>
                <a:gd name="connsiteY70" fmla="*/ 4048124 h 5000624"/>
                <a:gd name="connsiteX71" fmla="*/ 4010026 w 4181474"/>
                <a:gd name="connsiteY71" fmla="*/ 4143376 h 5000624"/>
                <a:gd name="connsiteX72" fmla="*/ 4000498 w 4181474"/>
                <a:gd name="connsiteY72" fmla="*/ 4305300 h 5000624"/>
                <a:gd name="connsiteX73" fmla="*/ 3886202 w 4181474"/>
                <a:gd name="connsiteY73" fmla="*/ 4362450 h 5000624"/>
                <a:gd name="connsiteX74" fmla="*/ 3895314 w 4181474"/>
                <a:gd name="connsiteY74" fmla="*/ 4480936 h 5000624"/>
                <a:gd name="connsiteX75" fmla="*/ 3771898 w 4181474"/>
                <a:gd name="connsiteY75" fmla="*/ 4467224 h 5000624"/>
                <a:gd name="connsiteX76" fmla="*/ 3724274 w 4181474"/>
                <a:gd name="connsiteY76" fmla="*/ 4524376 h 5000624"/>
                <a:gd name="connsiteX77" fmla="*/ 3505202 w 4181474"/>
                <a:gd name="connsiteY77" fmla="*/ 4648200 h 5000624"/>
                <a:gd name="connsiteX78" fmla="*/ 3409950 w 4181474"/>
                <a:gd name="connsiteY78" fmla="*/ 4638676 h 5000624"/>
                <a:gd name="connsiteX79" fmla="*/ 3324226 w 4181474"/>
                <a:gd name="connsiteY79" fmla="*/ 4552950 h 5000624"/>
                <a:gd name="connsiteX80" fmla="*/ 3267074 w 4181474"/>
                <a:gd name="connsiteY80" fmla="*/ 4562476 h 5000624"/>
                <a:gd name="connsiteX81" fmla="*/ 3124202 w 4181474"/>
                <a:gd name="connsiteY81" fmla="*/ 4438650 h 5000624"/>
                <a:gd name="connsiteX82" fmla="*/ 2933698 w 4181474"/>
                <a:gd name="connsiteY82" fmla="*/ 4505324 h 5000624"/>
                <a:gd name="connsiteX83" fmla="*/ 2819402 w 4181474"/>
                <a:gd name="connsiteY83" fmla="*/ 4600576 h 5000624"/>
                <a:gd name="connsiteX84" fmla="*/ 2733674 w 4181474"/>
                <a:gd name="connsiteY84" fmla="*/ 4562476 h 5000624"/>
                <a:gd name="connsiteX85" fmla="*/ 2714626 w 4181474"/>
                <a:gd name="connsiteY85" fmla="*/ 4467224 h 5000624"/>
                <a:gd name="connsiteX86" fmla="*/ 2533650 w 4181474"/>
                <a:gd name="connsiteY86" fmla="*/ 4381500 h 5000624"/>
                <a:gd name="connsiteX87" fmla="*/ 2466974 w 4181474"/>
                <a:gd name="connsiteY87" fmla="*/ 4419600 h 5000624"/>
                <a:gd name="connsiteX88" fmla="*/ 2419350 w 4181474"/>
                <a:gd name="connsiteY88" fmla="*/ 4391024 h 5000624"/>
                <a:gd name="connsiteX89" fmla="*/ 2381250 w 4181474"/>
                <a:gd name="connsiteY89" fmla="*/ 4381500 h 5000624"/>
                <a:gd name="connsiteX90" fmla="*/ 2400300 w 4181474"/>
                <a:gd name="connsiteY90" fmla="*/ 4267200 h 5000624"/>
                <a:gd name="connsiteX91" fmla="*/ 2305050 w 4181474"/>
                <a:gd name="connsiteY91" fmla="*/ 4248150 h 5000624"/>
                <a:gd name="connsiteX92" fmla="*/ 2324100 w 4181474"/>
                <a:gd name="connsiteY92" fmla="*/ 4152900 h 5000624"/>
                <a:gd name="connsiteX93" fmla="*/ 2133600 w 4181474"/>
                <a:gd name="connsiteY93" fmla="*/ 4010024 h 5000624"/>
                <a:gd name="connsiteX94" fmla="*/ 2124074 w 4181474"/>
                <a:gd name="connsiteY94" fmla="*/ 3943350 h 5000624"/>
                <a:gd name="connsiteX95" fmla="*/ 2076450 w 4181474"/>
                <a:gd name="connsiteY95" fmla="*/ 3962400 h 5000624"/>
                <a:gd name="connsiteX96" fmla="*/ 2066926 w 4181474"/>
                <a:gd name="connsiteY96" fmla="*/ 4019550 h 5000624"/>
                <a:gd name="connsiteX97" fmla="*/ 1952626 w 4181474"/>
                <a:gd name="connsiteY97" fmla="*/ 4095750 h 5000624"/>
                <a:gd name="connsiteX98" fmla="*/ 1847850 w 4181474"/>
                <a:gd name="connsiteY98" fmla="*/ 4114800 h 5000624"/>
                <a:gd name="connsiteX99" fmla="*/ 1638300 w 4181474"/>
                <a:gd name="connsiteY99" fmla="*/ 4181476 h 5000624"/>
                <a:gd name="connsiteX100" fmla="*/ 1495426 w 4181474"/>
                <a:gd name="connsiteY100" fmla="*/ 4171950 h 5000624"/>
                <a:gd name="connsiteX101" fmla="*/ 1228726 w 4181474"/>
                <a:gd name="connsiteY101" fmla="*/ 4600576 h 5000624"/>
                <a:gd name="connsiteX102" fmla="*/ 1190626 w 4181474"/>
                <a:gd name="connsiteY102" fmla="*/ 5000624 h 5000624"/>
                <a:gd name="connsiteX103" fmla="*/ 1104900 w 4181474"/>
                <a:gd name="connsiteY103" fmla="*/ 4962524 h 5000624"/>
                <a:gd name="connsiteX104" fmla="*/ 1019174 w 4181474"/>
                <a:gd name="connsiteY104" fmla="*/ 4972050 h 5000624"/>
                <a:gd name="connsiteX105" fmla="*/ 971550 w 4181474"/>
                <a:gd name="connsiteY105" fmla="*/ 4905376 h 5000624"/>
                <a:gd name="connsiteX106" fmla="*/ 866774 w 4181474"/>
                <a:gd name="connsiteY106" fmla="*/ 4752976 h 5000624"/>
                <a:gd name="connsiteX107" fmla="*/ 809626 w 4181474"/>
                <a:gd name="connsiteY107" fmla="*/ 4619624 h 5000624"/>
                <a:gd name="connsiteX108" fmla="*/ 723900 w 4181474"/>
                <a:gd name="connsiteY108" fmla="*/ 4562476 h 5000624"/>
                <a:gd name="connsiteX109" fmla="*/ 628650 w 4181474"/>
                <a:gd name="connsiteY109" fmla="*/ 4648200 h 5000624"/>
                <a:gd name="connsiteX110" fmla="*/ 495300 w 4181474"/>
                <a:gd name="connsiteY110" fmla="*/ 4657724 h 5000624"/>
                <a:gd name="connsiteX111" fmla="*/ 390526 w 4181474"/>
                <a:gd name="connsiteY111" fmla="*/ 4705350 h 5000624"/>
                <a:gd name="connsiteX112" fmla="*/ 304800 w 4181474"/>
                <a:gd name="connsiteY112" fmla="*/ 4619624 h 5000624"/>
                <a:gd name="connsiteX113" fmla="*/ 304800 w 4181474"/>
                <a:gd name="connsiteY113" fmla="*/ 4572000 h 5000624"/>
                <a:gd name="connsiteX114" fmla="*/ 333374 w 4181474"/>
                <a:gd name="connsiteY114" fmla="*/ 4514850 h 5000624"/>
                <a:gd name="connsiteX115" fmla="*/ 342900 w 4181474"/>
                <a:gd name="connsiteY115" fmla="*/ 4429124 h 5000624"/>
                <a:gd name="connsiteX116" fmla="*/ 390526 w 4181474"/>
                <a:gd name="connsiteY116" fmla="*/ 4238624 h 5000624"/>
                <a:gd name="connsiteX117" fmla="*/ 400050 w 4181474"/>
                <a:gd name="connsiteY117" fmla="*/ 4162424 h 5000624"/>
                <a:gd name="connsiteX118" fmla="*/ 504826 w 4181474"/>
                <a:gd name="connsiteY118" fmla="*/ 4095750 h 5000624"/>
                <a:gd name="connsiteX119" fmla="*/ 390526 w 4181474"/>
                <a:gd name="connsiteY119" fmla="*/ 3933824 h 5000624"/>
                <a:gd name="connsiteX120" fmla="*/ 381000 w 4181474"/>
                <a:gd name="connsiteY120" fmla="*/ 3848100 h 5000624"/>
                <a:gd name="connsiteX121" fmla="*/ 333374 w 4181474"/>
                <a:gd name="connsiteY121" fmla="*/ 3724276 h 5000624"/>
                <a:gd name="connsiteX122" fmla="*/ 361950 w 4181474"/>
                <a:gd name="connsiteY122" fmla="*/ 3600450 h 5000624"/>
                <a:gd name="connsiteX123" fmla="*/ 238126 w 4181474"/>
                <a:gd name="connsiteY123" fmla="*/ 3438524 h 5000624"/>
                <a:gd name="connsiteX124" fmla="*/ 200026 w 4181474"/>
                <a:gd name="connsiteY124" fmla="*/ 3457576 h 5000624"/>
                <a:gd name="connsiteX125" fmla="*/ 85726 w 4181474"/>
                <a:gd name="connsiteY125" fmla="*/ 3438524 h 5000624"/>
                <a:gd name="connsiteX126" fmla="*/ 95250 w 4181474"/>
                <a:gd name="connsiteY126" fmla="*/ 3276600 h 5000624"/>
                <a:gd name="connsiteX127" fmla="*/ 85726 w 4181474"/>
                <a:gd name="connsiteY127" fmla="*/ 3190876 h 5000624"/>
                <a:gd name="connsiteX128" fmla="*/ 0 w 4181474"/>
                <a:gd name="connsiteY128" fmla="*/ 3171824 h 5000624"/>
                <a:gd name="connsiteX129" fmla="*/ 0 w 4181474"/>
                <a:gd name="connsiteY129" fmla="*/ 3067050 h 5000624"/>
                <a:gd name="connsiteX130" fmla="*/ 19050 w 4181474"/>
                <a:gd name="connsiteY130" fmla="*/ 2943224 h 5000624"/>
                <a:gd name="connsiteX131" fmla="*/ 114300 w 4181474"/>
                <a:gd name="connsiteY131" fmla="*/ 2809876 h 5000624"/>
                <a:gd name="connsiteX132" fmla="*/ 133350 w 4181474"/>
                <a:gd name="connsiteY132" fmla="*/ 2686050 h 5000624"/>
                <a:gd name="connsiteX133" fmla="*/ 142874 w 4181474"/>
                <a:gd name="connsiteY133" fmla="*/ 2600324 h 5000624"/>
                <a:gd name="connsiteX134" fmla="*/ 276226 w 4181474"/>
                <a:gd name="connsiteY134" fmla="*/ 2533650 h 5000624"/>
                <a:gd name="connsiteX135" fmla="*/ 495300 w 4181474"/>
                <a:gd name="connsiteY135" fmla="*/ 2619376 h 5000624"/>
                <a:gd name="connsiteX136" fmla="*/ 609600 w 4181474"/>
                <a:gd name="connsiteY136" fmla="*/ 2628900 h 5000624"/>
                <a:gd name="connsiteX137" fmla="*/ 676274 w 4181474"/>
                <a:gd name="connsiteY137" fmla="*/ 2705100 h 5000624"/>
                <a:gd name="connsiteX138" fmla="*/ 723900 w 4181474"/>
                <a:gd name="connsiteY138" fmla="*/ 2571750 h 5000624"/>
                <a:gd name="connsiteX139" fmla="*/ 914400 w 4181474"/>
                <a:gd name="connsiteY139" fmla="*/ 2590800 h 5000624"/>
                <a:gd name="connsiteX140" fmla="*/ 971550 w 4181474"/>
                <a:gd name="connsiteY140" fmla="*/ 2533650 h 5000624"/>
                <a:gd name="connsiteX141" fmla="*/ 1000126 w 4181474"/>
                <a:gd name="connsiteY141" fmla="*/ 2562224 h 5000624"/>
                <a:gd name="connsiteX142" fmla="*/ 1104900 w 4181474"/>
                <a:gd name="connsiteY142" fmla="*/ 2524124 h 5000624"/>
                <a:gd name="connsiteX143" fmla="*/ 1133474 w 4181474"/>
                <a:gd name="connsiteY143" fmla="*/ 2571750 h 5000624"/>
                <a:gd name="connsiteX144" fmla="*/ 1247774 w 4181474"/>
                <a:gd name="connsiteY144" fmla="*/ 2552700 h 5000624"/>
                <a:gd name="connsiteX145" fmla="*/ 1276350 w 4181474"/>
                <a:gd name="connsiteY145" fmla="*/ 2533650 h 5000624"/>
                <a:gd name="connsiteX146" fmla="*/ 1371600 w 4181474"/>
                <a:gd name="connsiteY146" fmla="*/ 2524124 h 5000624"/>
                <a:gd name="connsiteX147" fmla="*/ 1438274 w 4181474"/>
                <a:gd name="connsiteY147" fmla="*/ 2476500 h 5000624"/>
                <a:gd name="connsiteX148" fmla="*/ 1485900 w 4181474"/>
                <a:gd name="connsiteY148" fmla="*/ 2476500 h 5000624"/>
                <a:gd name="connsiteX149" fmla="*/ 1533526 w 4181474"/>
                <a:gd name="connsiteY149" fmla="*/ 2524124 h 5000624"/>
                <a:gd name="connsiteX150" fmla="*/ 1571626 w 4181474"/>
                <a:gd name="connsiteY150" fmla="*/ 2514600 h 5000624"/>
                <a:gd name="connsiteX151" fmla="*/ 1571626 w 4181474"/>
                <a:gd name="connsiteY151" fmla="*/ 2352676 h 5000624"/>
                <a:gd name="connsiteX152" fmla="*/ 1657350 w 4181474"/>
                <a:gd name="connsiteY152" fmla="*/ 2333624 h 5000624"/>
                <a:gd name="connsiteX153" fmla="*/ 1657350 w 4181474"/>
                <a:gd name="connsiteY153" fmla="*/ 2181224 h 5000624"/>
                <a:gd name="connsiteX154" fmla="*/ 1590674 w 4181474"/>
                <a:gd name="connsiteY154" fmla="*/ 2076450 h 5000624"/>
                <a:gd name="connsiteX155" fmla="*/ 1485900 w 4181474"/>
                <a:gd name="connsiteY155" fmla="*/ 2019300 h 5000624"/>
                <a:gd name="connsiteX156" fmla="*/ 1533526 w 4181474"/>
                <a:gd name="connsiteY156" fmla="*/ 1971676 h 5000624"/>
                <a:gd name="connsiteX157" fmla="*/ 1495426 w 4181474"/>
                <a:gd name="connsiteY157" fmla="*/ 1924050 h 5000624"/>
                <a:gd name="connsiteX158" fmla="*/ 1390650 w 4181474"/>
                <a:gd name="connsiteY158" fmla="*/ 1895476 h 5000624"/>
                <a:gd name="connsiteX159" fmla="*/ 1438274 w 4181474"/>
                <a:gd name="connsiteY159" fmla="*/ 1847850 h 5000624"/>
                <a:gd name="connsiteX160" fmla="*/ 1438274 w 4181474"/>
                <a:gd name="connsiteY160" fmla="*/ 1771650 h 5000624"/>
                <a:gd name="connsiteX161" fmla="*/ 1343026 w 4181474"/>
                <a:gd name="connsiteY161" fmla="*/ 1781176 h 5000624"/>
                <a:gd name="connsiteX162" fmla="*/ 1381126 w 4181474"/>
                <a:gd name="connsiteY162" fmla="*/ 1543050 h 5000624"/>
                <a:gd name="connsiteX163" fmla="*/ 1466850 w 4181474"/>
                <a:gd name="connsiteY163" fmla="*/ 1504950 h 5000624"/>
                <a:gd name="connsiteX164" fmla="*/ 1422096 w 4181474"/>
                <a:gd name="connsiteY164" fmla="*/ 1434464 h 5000624"/>
                <a:gd name="connsiteX165" fmla="*/ 1436370 w 4181474"/>
                <a:gd name="connsiteY165" fmla="*/ 1432560 h 5000624"/>
                <a:gd name="connsiteX166" fmla="*/ 1504950 w 4181474"/>
                <a:gd name="connsiteY166" fmla="*/ 1295400 h 5000624"/>
                <a:gd name="connsiteX167" fmla="*/ 1504950 w 4181474"/>
                <a:gd name="connsiteY167" fmla="*/ 1203960 h 5000624"/>
                <a:gd name="connsiteX168" fmla="*/ 1482090 w 4181474"/>
                <a:gd name="connsiteY168" fmla="*/ 1135380 h 5000624"/>
                <a:gd name="connsiteX169" fmla="*/ 1558290 w 4181474"/>
                <a:gd name="connsiteY169" fmla="*/ 1104900 h 5000624"/>
                <a:gd name="connsiteX170" fmla="*/ 1733550 w 4181474"/>
                <a:gd name="connsiteY170" fmla="*/ 830580 h 5000624"/>
                <a:gd name="connsiteX171" fmla="*/ 1687830 w 4181474"/>
                <a:gd name="connsiteY171" fmla="*/ 762000 h 5000624"/>
                <a:gd name="connsiteX172" fmla="*/ 1626870 w 4181474"/>
                <a:gd name="connsiteY172" fmla="*/ 739140 h 5000624"/>
                <a:gd name="connsiteX173" fmla="*/ 1558290 w 4181474"/>
                <a:gd name="connsiteY173" fmla="*/ 632460 h 5000624"/>
                <a:gd name="connsiteX174" fmla="*/ 1562906 w 4181474"/>
                <a:gd name="connsiteY174" fmla="*/ 618968 h 5000624"/>
                <a:gd name="connsiteX175" fmla="*/ 1550670 w 4181474"/>
                <a:gd name="connsiteY175" fmla="*/ 617220 h 5000624"/>
                <a:gd name="connsiteX176" fmla="*/ 1657350 w 4181474"/>
                <a:gd name="connsiteY176" fmla="*/ 632460 h 5000624"/>
                <a:gd name="connsiteX177" fmla="*/ 1718310 w 4181474"/>
                <a:gd name="connsiteY177" fmla="*/ 548640 h 5000624"/>
                <a:gd name="connsiteX178" fmla="*/ 1695450 w 4181474"/>
                <a:gd name="connsiteY178" fmla="*/ 449580 h 5000624"/>
                <a:gd name="connsiteX179" fmla="*/ 1756410 w 4181474"/>
                <a:gd name="connsiteY179" fmla="*/ 441960 h 5000624"/>
                <a:gd name="connsiteX180" fmla="*/ 1824990 w 4181474"/>
                <a:gd name="connsiteY180" fmla="*/ 480060 h 5000624"/>
                <a:gd name="connsiteX181" fmla="*/ 1893570 w 4181474"/>
                <a:gd name="connsiteY181" fmla="*/ 411480 h 5000624"/>
                <a:gd name="connsiteX182" fmla="*/ 2007870 w 4181474"/>
                <a:gd name="connsiteY182" fmla="*/ 434340 h 5000624"/>
                <a:gd name="connsiteX183" fmla="*/ 2099310 w 4181474"/>
                <a:gd name="connsiteY183" fmla="*/ 563880 h 5000624"/>
                <a:gd name="connsiteX184" fmla="*/ 2068830 w 4181474"/>
                <a:gd name="connsiteY184" fmla="*/ 685800 h 5000624"/>
                <a:gd name="connsiteX185" fmla="*/ 2145030 w 4181474"/>
                <a:gd name="connsiteY185" fmla="*/ 685800 h 5000624"/>
                <a:gd name="connsiteX186" fmla="*/ 2259330 w 4181474"/>
                <a:gd name="connsiteY186" fmla="*/ 586740 h 5000624"/>
                <a:gd name="connsiteX187" fmla="*/ 2343150 w 4181474"/>
                <a:gd name="connsiteY187" fmla="*/ 525780 h 5000624"/>
                <a:gd name="connsiteX188" fmla="*/ 2366010 w 4181474"/>
                <a:gd name="connsiteY188" fmla="*/ 365760 h 5000624"/>
                <a:gd name="connsiteX189" fmla="*/ 2465070 w 4181474"/>
                <a:gd name="connsiteY189" fmla="*/ 320040 h 5000624"/>
                <a:gd name="connsiteX190" fmla="*/ 2503170 w 4181474"/>
                <a:gd name="connsiteY190" fmla="*/ 213360 h 5000624"/>
                <a:gd name="connsiteX191" fmla="*/ 2647950 w 4181474"/>
                <a:gd name="connsiteY191" fmla="*/ 53340 h 5000624"/>
                <a:gd name="connsiteX192" fmla="*/ 2754630 w 4181474"/>
                <a:gd name="connsiteY192" fmla="*/ 53340 h 5000624"/>
                <a:gd name="connsiteX193" fmla="*/ 2830830 w 4181474"/>
                <a:gd name="connsiteY193" fmla="*/ 121920 h 5000624"/>
                <a:gd name="connsiteX194" fmla="*/ 2922270 w 4181474"/>
                <a:gd name="connsiteY194" fmla="*/ 30480 h 5000624"/>
                <a:gd name="connsiteX195" fmla="*/ 2967990 w 4181474"/>
                <a:gd name="connsiteY195" fmla="*/ 45720 h 500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181474" h="5000624">
                  <a:moveTo>
                    <a:pt x="3021330" y="0"/>
                  </a:moveTo>
                  <a:lnTo>
                    <a:pt x="3059430" y="30480"/>
                  </a:lnTo>
                  <a:lnTo>
                    <a:pt x="3128010" y="7620"/>
                  </a:lnTo>
                  <a:lnTo>
                    <a:pt x="3173730" y="15240"/>
                  </a:lnTo>
                  <a:lnTo>
                    <a:pt x="3128010" y="137160"/>
                  </a:lnTo>
                  <a:lnTo>
                    <a:pt x="3257550" y="114300"/>
                  </a:lnTo>
                  <a:lnTo>
                    <a:pt x="3310890" y="106680"/>
                  </a:lnTo>
                  <a:lnTo>
                    <a:pt x="3303270" y="60960"/>
                  </a:lnTo>
                  <a:lnTo>
                    <a:pt x="3394710" y="15240"/>
                  </a:lnTo>
                  <a:lnTo>
                    <a:pt x="3409950" y="121920"/>
                  </a:lnTo>
                  <a:lnTo>
                    <a:pt x="3569970" y="198120"/>
                  </a:lnTo>
                  <a:lnTo>
                    <a:pt x="3638550" y="152400"/>
                  </a:lnTo>
                  <a:lnTo>
                    <a:pt x="3714750" y="160020"/>
                  </a:lnTo>
                  <a:lnTo>
                    <a:pt x="3851910" y="289560"/>
                  </a:lnTo>
                  <a:lnTo>
                    <a:pt x="3989070" y="281940"/>
                  </a:lnTo>
                  <a:lnTo>
                    <a:pt x="3975862" y="282674"/>
                  </a:lnTo>
                  <a:lnTo>
                    <a:pt x="3990974" y="352424"/>
                  </a:lnTo>
                  <a:lnTo>
                    <a:pt x="4086226" y="381000"/>
                  </a:lnTo>
                  <a:lnTo>
                    <a:pt x="4095750" y="438150"/>
                  </a:lnTo>
                  <a:lnTo>
                    <a:pt x="4181474" y="514350"/>
                  </a:lnTo>
                  <a:lnTo>
                    <a:pt x="4171950" y="647700"/>
                  </a:lnTo>
                  <a:lnTo>
                    <a:pt x="3952874" y="942976"/>
                  </a:lnTo>
                  <a:lnTo>
                    <a:pt x="3943350" y="1028700"/>
                  </a:lnTo>
                  <a:lnTo>
                    <a:pt x="4000498" y="1047750"/>
                  </a:lnTo>
                  <a:lnTo>
                    <a:pt x="4000498" y="1171576"/>
                  </a:lnTo>
                  <a:lnTo>
                    <a:pt x="3924298" y="1162050"/>
                  </a:lnTo>
                  <a:lnTo>
                    <a:pt x="3876674" y="1228724"/>
                  </a:lnTo>
                  <a:lnTo>
                    <a:pt x="3895726" y="1295400"/>
                  </a:lnTo>
                  <a:lnTo>
                    <a:pt x="3886202" y="1352550"/>
                  </a:lnTo>
                  <a:lnTo>
                    <a:pt x="3971926" y="1466850"/>
                  </a:lnTo>
                  <a:lnTo>
                    <a:pt x="4067174" y="1495424"/>
                  </a:lnTo>
                  <a:lnTo>
                    <a:pt x="4000498" y="1638300"/>
                  </a:lnTo>
                  <a:lnTo>
                    <a:pt x="4000498" y="1724024"/>
                  </a:lnTo>
                  <a:lnTo>
                    <a:pt x="3857626" y="1800224"/>
                  </a:lnTo>
                  <a:lnTo>
                    <a:pt x="3771898" y="2000250"/>
                  </a:lnTo>
                  <a:lnTo>
                    <a:pt x="3724274" y="2000250"/>
                  </a:lnTo>
                  <a:lnTo>
                    <a:pt x="3667126" y="2066924"/>
                  </a:lnTo>
                  <a:lnTo>
                    <a:pt x="3657602" y="2162176"/>
                  </a:lnTo>
                  <a:lnTo>
                    <a:pt x="3600450" y="2171700"/>
                  </a:lnTo>
                  <a:lnTo>
                    <a:pt x="3505202" y="2133600"/>
                  </a:lnTo>
                  <a:lnTo>
                    <a:pt x="3390898" y="2143124"/>
                  </a:lnTo>
                  <a:lnTo>
                    <a:pt x="3324226" y="2209800"/>
                  </a:lnTo>
                  <a:lnTo>
                    <a:pt x="3333750" y="2324100"/>
                  </a:lnTo>
                  <a:lnTo>
                    <a:pt x="3295650" y="2352676"/>
                  </a:lnTo>
                  <a:lnTo>
                    <a:pt x="3219450" y="2352676"/>
                  </a:lnTo>
                  <a:lnTo>
                    <a:pt x="3181350" y="2466976"/>
                  </a:lnTo>
                  <a:lnTo>
                    <a:pt x="3257550" y="2524124"/>
                  </a:lnTo>
                  <a:lnTo>
                    <a:pt x="3390898" y="2524124"/>
                  </a:lnTo>
                  <a:lnTo>
                    <a:pt x="3400426" y="2609850"/>
                  </a:lnTo>
                  <a:lnTo>
                    <a:pt x="3495674" y="2609850"/>
                  </a:lnTo>
                  <a:lnTo>
                    <a:pt x="3533774" y="2686050"/>
                  </a:lnTo>
                  <a:lnTo>
                    <a:pt x="3590926" y="2667000"/>
                  </a:lnTo>
                  <a:lnTo>
                    <a:pt x="3629026" y="2705100"/>
                  </a:lnTo>
                  <a:lnTo>
                    <a:pt x="3638550" y="2762250"/>
                  </a:lnTo>
                  <a:lnTo>
                    <a:pt x="3676650" y="2838450"/>
                  </a:lnTo>
                  <a:lnTo>
                    <a:pt x="3705226" y="2971800"/>
                  </a:lnTo>
                  <a:lnTo>
                    <a:pt x="3800474" y="2990850"/>
                  </a:lnTo>
                  <a:lnTo>
                    <a:pt x="3848098" y="3095624"/>
                  </a:lnTo>
                  <a:lnTo>
                    <a:pt x="3771898" y="3162300"/>
                  </a:lnTo>
                  <a:lnTo>
                    <a:pt x="3762374" y="3238500"/>
                  </a:lnTo>
                  <a:lnTo>
                    <a:pt x="3819526" y="3333750"/>
                  </a:lnTo>
                  <a:lnTo>
                    <a:pt x="3924298" y="3333750"/>
                  </a:lnTo>
                  <a:lnTo>
                    <a:pt x="3933826" y="3457576"/>
                  </a:lnTo>
                  <a:lnTo>
                    <a:pt x="4057650" y="3533776"/>
                  </a:lnTo>
                  <a:lnTo>
                    <a:pt x="4105274" y="3629024"/>
                  </a:lnTo>
                  <a:lnTo>
                    <a:pt x="4095750" y="3771900"/>
                  </a:lnTo>
                  <a:lnTo>
                    <a:pt x="4057650" y="3781424"/>
                  </a:lnTo>
                  <a:lnTo>
                    <a:pt x="4019550" y="3867150"/>
                  </a:lnTo>
                  <a:lnTo>
                    <a:pt x="4048126" y="3905250"/>
                  </a:lnTo>
                  <a:lnTo>
                    <a:pt x="4143374" y="4029076"/>
                  </a:lnTo>
                  <a:lnTo>
                    <a:pt x="3962402" y="4048124"/>
                  </a:lnTo>
                  <a:lnTo>
                    <a:pt x="4010026" y="4143376"/>
                  </a:lnTo>
                  <a:lnTo>
                    <a:pt x="4000498" y="4305300"/>
                  </a:lnTo>
                  <a:lnTo>
                    <a:pt x="3886202" y="4362450"/>
                  </a:lnTo>
                  <a:lnTo>
                    <a:pt x="3895314" y="4480936"/>
                  </a:lnTo>
                  <a:lnTo>
                    <a:pt x="3771898" y="4467224"/>
                  </a:lnTo>
                  <a:lnTo>
                    <a:pt x="3724274" y="4524376"/>
                  </a:lnTo>
                  <a:lnTo>
                    <a:pt x="3505202" y="4648200"/>
                  </a:lnTo>
                  <a:lnTo>
                    <a:pt x="3409950" y="4638676"/>
                  </a:lnTo>
                  <a:lnTo>
                    <a:pt x="3324226" y="4552950"/>
                  </a:lnTo>
                  <a:lnTo>
                    <a:pt x="3267074" y="4562476"/>
                  </a:lnTo>
                  <a:lnTo>
                    <a:pt x="3124202" y="4438650"/>
                  </a:lnTo>
                  <a:lnTo>
                    <a:pt x="2933698" y="4505324"/>
                  </a:lnTo>
                  <a:lnTo>
                    <a:pt x="2819402" y="4600576"/>
                  </a:lnTo>
                  <a:lnTo>
                    <a:pt x="2733674" y="4562476"/>
                  </a:lnTo>
                  <a:lnTo>
                    <a:pt x="2714626" y="4467224"/>
                  </a:lnTo>
                  <a:lnTo>
                    <a:pt x="2533650" y="4381500"/>
                  </a:lnTo>
                  <a:lnTo>
                    <a:pt x="2466974" y="4419600"/>
                  </a:lnTo>
                  <a:lnTo>
                    <a:pt x="2419350" y="4391024"/>
                  </a:lnTo>
                  <a:lnTo>
                    <a:pt x="2381250" y="4381500"/>
                  </a:lnTo>
                  <a:lnTo>
                    <a:pt x="2400300" y="4267200"/>
                  </a:lnTo>
                  <a:lnTo>
                    <a:pt x="2305050" y="4248150"/>
                  </a:lnTo>
                  <a:lnTo>
                    <a:pt x="2324100" y="4152900"/>
                  </a:lnTo>
                  <a:lnTo>
                    <a:pt x="2133600" y="4010024"/>
                  </a:lnTo>
                  <a:lnTo>
                    <a:pt x="2124074" y="3943350"/>
                  </a:lnTo>
                  <a:lnTo>
                    <a:pt x="2076450" y="3962400"/>
                  </a:lnTo>
                  <a:lnTo>
                    <a:pt x="2066926" y="4019550"/>
                  </a:lnTo>
                  <a:lnTo>
                    <a:pt x="1952626" y="4095750"/>
                  </a:lnTo>
                  <a:lnTo>
                    <a:pt x="1847850" y="4114800"/>
                  </a:lnTo>
                  <a:lnTo>
                    <a:pt x="1638300" y="4181476"/>
                  </a:lnTo>
                  <a:lnTo>
                    <a:pt x="1495426" y="4171950"/>
                  </a:lnTo>
                  <a:lnTo>
                    <a:pt x="1228726" y="4600576"/>
                  </a:lnTo>
                  <a:lnTo>
                    <a:pt x="1190626" y="5000624"/>
                  </a:lnTo>
                  <a:lnTo>
                    <a:pt x="1104900" y="4962524"/>
                  </a:lnTo>
                  <a:lnTo>
                    <a:pt x="1019174" y="4972050"/>
                  </a:lnTo>
                  <a:lnTo>
                    <a:pt x="971550" y="4905376"/>
                  </a:lnTo>
                  <a:lnTo>
                    <a:pt x="866774" y="4752976"/>
                  </a:lnTo>
                  <a:lnTo>
                    <a:pt x="809626" y="4619624"/>
                  </a:lnTo>
                  <a:lnTo>
                    <a:pt x="723900" y="4562476"/>
                  </a:lnTo>
                  <a:lnTo>
                    <a:pt x="628650" y="4648200"/>
                  </a:lnTo>
                  <a:lnTo>
                    <a:pt x="495300" y="4657724"/>
                  </a:lnTo>
                  <a:lnTo>
                    <a:pt x="390526" y="4705350"/>
                  </a:lnTo>
                  <a:lnTo>
                    <a:pt x="304800" y="4619624"/>
                  </a:lnTo>
                  <a:lnTo>
                    <a:pt x="304800" y="4572000"/>
                  </a:lnTo>
                  <a:lnTo>
                    <a:pt x="333374" y="4514850"/>
                  </a:lnTo>
                  <a:lnTo>
                    <a:pt x="342900" y="4429124"/>
                  </a:lnTo>
                  <a:lnTo>
                    <a:pt x="390526" y="4238624"/>
                  </a:lnTo>
                  <a:lnTo>
                    <a:pt x="400050" y="4162424"/>
                  </a:lnTo>
                  <a:lnTo>
                    <a:pt x="504826" y="4095750"/>
                  </a:lnTo>
                  <a:lnTo>
                    <a:pt x="390526" y="3933824"/>
                  </a:lnTo>
                  <a:lnTo>
                    <a:pt x="381000" y="3848100"/>
                  </a:lnTo>
                  <a:lnTo>
                    <a:pt x="333374" y="3724276"/>
                  </a:lnTo>
                  <a:lnTo>
                    <a:pt x="361950" y="3600450"/>
                  </a:lnTo>
                  <a:lnTo>
                    <a:pt x="238126" y="3438524"/>
                  </a:lnTo>
                  <a:lnTo>
                    <a:pt x="200026" y="3457576"/>
                  </a:lnTo>
                  <a:lnTo>
                    <a:pt x="85726" y="3438524"/>
                  </a:lnTo>
                  <a:lnTo>
                    <a:pt x="95250" y="3276600"/>
                  </a:lnTo>
                  <a:lnTo>
                    <a:pt x="85726" y="3190876"/>
                  </a:lnTo>
                  <a:lnTo>
                    <a:pt x="0" y="3171824"/>
                  </a:lnTo>
                  <a:lnTo>
                    <a:pt x="0" y="3067050"/>
                  </a:lnTo>
                  <a:lnTo>
                    <a:pt x="19050" y="2943224"/>
                  </a:lnTo>
                  <a:lnTo>
                    <a:pt x="114300" y="2809876"/>
                  </a:lnTo>
                  <a:lnTo>
                    <a:pt x="133350" y="2686050"/>
                  </a:lnTo>
                  <a:lnTo>
                    <a:pt x="142874" y="2600324"/>
                  </a:lnTo>
                  <a:lnTo>
                    <a:pt x="276226" y="2533650"/>
                  </a:lnTo>
                  <a:lnTo>
                    <a:pt x="495300" y="2619376"/>
                  </a:lnTo>
                  <a:lnTo>
                    <a:pt x="609600" y="2628900"/>
                  </a:lnTo>
                  <a:lnTo>
                    <a:pt x="676274" y="2705100"/>
                  </a:lnTo>
                  <a:lnTo>
                    <a:pt x="723900" y="2571750"/>
                  </a:lnTo>
                  <a:lnTo>
                    <a:pt x="914400" y="2590800"/>
                  </a:lnTo>
                  <a:lnTo>
                    <a:pt x="971550" y="2533650"/>
                  </a:lnTo>
                  <a:lnTo>
                    <a:pt x="1000126" y="2562224"/>
                  </a:lnTo>
                  <a:lnTo>
                    <a:pt x="1104900" y="2524124"/>
                  </a:lnTo>
                  <a:lnTo>
                    <a:pt x="1133474" y="2571750"/>
                  </a:lnTo>
                  <a:lnTo>
                    <a:pt x="1247774" y="2552700"/>
                  </a:lnTo>
                  <a:lnTo>
                    <a:pt x="1276350" y="2533650"/>
                  </a:lnTo>
                  <a:lnTo>
                    <a:pt x="1371600" y="2524124"/>
                  </a:lnTo>
                  <a:lnTo>
                    <a:pt x="1438274" y="2476500"/>
                  </a:lnTo>
                  <a:lnTo>
                    <a:pt x="1485900" y="2476500"/>
                  </a:lnTo>
                  <a:lnTo>
                    <a:pt x="1533526" y="2524124"/>
                  </a:lnTo>
                  <a:lnTo>
                    <a:pt x="1571626" y="2514600"/>
                  </a:lnTo>
                  <a:lnTo>
                    <a:pt x="1571626" y="2352676"/>
                  </a:lnTo>
                  <a:lnTo>
                    <a:pt x="1657350" y="2333624"/>
                  </a:lnTo>
                  <a:lnTo>
                    <a:pt x="1657350" y="2181224"/>
                  </a:lnTo>
                  <a:lnTo>
                    <a:pt x="1590674" y="2076450"/>
                  </a:lnTo>
                  <a:lnTo>
                    <a:pt x="1485900" y="2019300"/>
                  </a:lnTo>
                  <a:lnTo>
                    <a:pt x="1533526" y="1971676"/>
                  </a:lnTo>
                  <a:lnTo>
                    <a:pt x="1495426" y="1924050"/>
                  </a:lnTo>
                  <a:lnTo>
                    <a:pt x="1390650" y="1895476"/>
                  </a:lnTo>
                  <a:lnTo>
                    <a:pt x="1438274" y="1847850"/>
                  </a:lnTo>
                  <a:lnTo>
                    <a:pt x="1438274" y="1771650"/>
                  </a:lnTo>
                  <a:lnTo>
                    <a:pt x="1343026" y="1781176"/>
                  </a:lnTo>
                  <a:lnTo>
                    <a:pt x="1381126" y="1543050"/>
                  </a:lnTo>
                  <a:lnTo>
                    <a:pt x="1466850" y="1504950"/>
                  </a:lnTo>
                  <a:lnTo>
                    <a:pt x="1422096" y="1434464"/>
                  </a:lnTo>
                  <a:lnTo>
                    <a:pt x="1436370" y="1432560"/>
                  </a:lnTo>
                  <a:lnTo>
                    <a:pt x="1504950" y="1295400"/>
                  </a:lnTo>
                  <a:lnTo>
                    <a:pt x="1504950" y="1203960"/>
                  </a:lnTo>
                  <a:lnTo>
                    <a:pt x="1482090" y="1135380"/>
                  </a:lnTo>
                  <a:lnTo>
                    <a:pt x="1558290" y="1104900"/>
                  </a:lnTo>
                  <a:lnTo>
                    <a:pt x="1733550" y="830580"/>
                  </a:lnTo>
                  <a:lnTo>
                    <a:pt x="1687830" y="762000"/>
                  </a:lnTo>
                  <a:lnTo>
                    <a:pt x="1626870" y="739140"/>
                  </a:lnTo>
                  <a:lnTo>
                    <a:pt x="1558290" y="632460"/>
                  </a:lnTo>
                  <a:lnTo>
                    <a:pt x="1562906" y="618968"/>
                  </a:lnTo>
                  <a:lnTo>
                    <a:pt x="1550670" y="617220"/>
                  </a:lnTo>
                  <a:lnTo>
                    <a:pt x="1657350" y="632460"/>
                  </a:lnTo>
                  <a:lnTo>
                    <a:pt x="1718310" y="548640"/>
                  </a:lnTo>
                  <a:lnTo>
                    <a:pt x="1695450" y="449580"/>
                  </a:lnTo>
                  <a:lnTo>
                    <a:pt x="1756410" y="441960"/>
                  </a:lnTo>
                  <a:lnTo>
                    <a:pt x="1824990" y="480060"/>
                  </a:lnTo>
                  <a:lnTo>
                    <a:pt x="1893570" y="411480"/>
                  </a:lnTo>
                  <a:lnTo>
                    <a:pt x="2007870" y="434340"/>
                  </a:lnTo>
                  <a:lnTo>
                    <a:pt x="2099310" y="563880"/>
                  </a:lnTo>
                  <a:lnTo>
                    <a:pt x="2068830" y="685800"/>
                  </a:lnTo>
                  <a:lnTo>
                    <a:pt x="2145030" y="685800"/>
                  </a:lnTo>
                  <a:lnTo>
                    <a:pt x="2259330" y="586740"/>
                  </a:lnTo>
                  <a:lnTo>
                    <a:pt x="2343150" y="525780"/>
                  </a:lnTo>
                  <a:lnTo>
                    <a:pt x="2366010" y="365760"/>
                  </a:lnTo>
                  <a:lnTo>
                    <a:pt x="2465070" y="320040"/>
                  </a:lnTo>
                  <a:lnTo>
                    <a:pt x="2503170" y="213360"/>
                  </a:lnTo>
                  <a:lnTo>
                    <a:pt x="2647950" y="53340"/>
                  </a:lnTo>
                  <a:lnTo>
                    <a:pt x="2754630" y="53340"/>
                  </a:lnTo>
                  <a:lnTo>
                    <a:pt x="2830830" y="121920"/>
                  </a:lnTo>
                  <a:lnTo>
                    <a:pt x="2922270" y="30480"/>
                  </a:lnTo>
                  <a:lnTo>
                    <a:pt x="2967990" y="457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66" name="フリーフォーム: 図形 1365">
              <a:extLst>
                <a:ext uri="{FF2B5EF4-FFF2-40B4-BE49-F238E27FC236}">
                  <a16:creationId xmlns:a16="http://schemas.microsoft.com/office/drawing/2014/main" id="{2809C382-1F96-AAAC-D61A-3C2C9808B092}"/>
                </a:ext>
              </a:extLst>
            </p:cNvPr>
            <p:cNvSpPr/>
            <p:nvPr/>
          </p:nvSpPr>
          <p:spPr>
            <a:xfrm rot="19800000">
              <a:off x="2361408" y="5462545"/>
              <a:ext cx="303596" cy="311890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12" name="フリーフォーム: 図形 1411">
              <a:extLst>
                <a:ext uri="{FF2B5EF4-FFF2-40B4-BE49-F238E27FC236}">
                  <a16:creationId xmlns:a16="http://schemas.microsoft.com/office/drawing/2014/main" id="{6EE5D940-4EED-535B-0F17-C68C54708882}"/>
                </a:ext>
              </a:extLst>
            </p:cNvPr>
            <p:cNvSpPr/>
            <p:nvPr/>
          </p:nvSpPr>
          <p:spPr>
            <a:xfrm rot="11700000">
              <a:off x="2012077" y="4239605"/>
              <a:ext cx="373072" cy="328480"/>
            </a:xfrm>
            <a:custGeom>
              <a:avLst/>
              <a:gdLst>
                <a:gd name="connsiteX0" fmla="*/ 945962 w 3569946"/>
                <a:gd name="connsiteY0" fmla="*/ 0 h 3143250"/>
                <a:gd name="connsiteX1" fmla="*/ 955490 w 3569946"/>
                <a:gd name="connsiteY1" fmla="*/ 66674 h 3143250"/>
                <a:gd name="connsiteX2" fmla="*/ 1145990 w 3569946"/>
                <a:gd name="connsiteY2" fmla="*/ 209550 h 3143250"/>
                <a:gd name="connsiteX3" fmla="*/ 1126938 w 3569946"/>
                <a:gd name="connsiteY3" fmla="*/ 304800 h 3143250"/>
                <a:gd name="connsiteX4" fmla="*/ 1222190 w 3569946"/>
                <a:gd name="connsiteY4" fmla="*/ 323850 h 3143250"/>
                <a:gd name="connsiteX5" fmla="*/ 1203138 w 3569946"/>
                <a:gd name="connsiteY5" fmla="*/ 438150 h 3143250"/>
                <a:gd name="connsiteX6" fmla="*/ 1241238 w 3569946"/>
                <a:gd name="connsiteY6" fmla="*/ 447674 h 3143250"/>
                <a:gd name="connsiteX7" fmla="*/ 1288862 w 3569946"/>
                <a:gd name="connsiteY7" fmla="*/ 476250 h 3143250"/>
                <a:gd name="connsiteX8" fmla="*/ 1355538 w 3569946"/>
                <a:gd name="connsiteY8" fmla="*/ 438150 h 3143250"/>
                <a:gd name="connsiteX9" fmla="*/ 1536514 w 3569946"/>
                <a:gd name="connsiteY9" fmla="*/ 523874 h 3143250"/>
                <a:gd name="connsiteX10" fmla="*/ 1555562 w 3569946"/>
                <a:gd name="connsiteY10" fmla="*/ 619126 h 3143250"/>
                <a:gd name="connsiteX11" fmla="*/ 1641290 w 3569946"/>
                <a:gd name="connsiteY11" fmla="*/ 657226 h 3143250"/>
                <a:gd name="connsiteX12" fmla="*/ 1755586 w 3569946"/>
                <a:gd name="connsiteY12" fmla="*/ 561974 h 3143250"/>
                <a:gd name="connsiteX13" fmla="*/ 1946090 w 3569946"/>
                <a:gd name="connsiteY13" fmla="*/ 495300 h 3143250"/>
                <a:gd name="connsiteX14" fmla="*/ 2088962 w 3569946"/>
                <a:gd name="connsiteY14" fmla="*/ 619126 h 3143250"/>
                <a:gd name="connsiteX15" fmla="*/ 2146114 w 3569946"/>
                <a:gd name="connsiteY15" fmla="*/ 609600 h 3143250"/>
                <a:gd name="connsiteX16" fmla="*/ 2231838 w 3569946"/>
                <a:gd name="connsiteY16" fmla="*/ 695326 h 3143250"/>
                <a:gd name="connsiteX17" fmla="*/ 2327090 w 3569946"/>
                <a:gd name="connsiteY17" fmla="*/ 704850 h 3143250"/>
                <a:gd name="connsiteX18" fmla="*/ 2546162 w 3569946"/>
                <a:gd name="connsiteY18" fmla="*/ 581026 h 3143250"/>
                <a:gd name="connsiteX19" fmla="*/ 2593786 w 3569946"/>
                <a:gd name="connsiteY19" fmla="*/ 523874 h 3143250"/>
                <a:gd name="connsiteX20" fmla="*/ 2717202 w 3569946"/>
                <a:gd name="connsiteY20" fmla="*/ 537586 h 3143250"/>
                <a:gd name="connsiteX21" fmla="*/ 2717614 w 3569946"/>
                <a:gd name="connsiteY21" fmla="*/ 542926 h 3143250"/>
                <a:gd name="connsiteX22" fmla="*/ 2689038 w 3569946"/>
                <a:gd name="connsiteY22" fmla="*/ 676274 h 3143250"/>
                <a:gd name="connsiteX23" fmla="*/ 2774762 w 3569946"/>
                <a:gd name="connsiteY23" fmla="*/ 838200 h 3143250"/>
                <a:gd name="connsiteX24" fmla="*/ 2917638 w 3569946"/>
                <a:gd name="connsiteY24" fmla="*/ 781050 h 3143250"/>
                <a:gd name="connsiteX25" fmla="*/ 3003362 w 3569946"/>
                <a:gd name="connsiteY25" fmla="*/ 781050 h 3143250"/>
                <a:gd name="connsiteX26" fmla="*/ 3041462 w 3569946"/>
                <a:gd name="connsiteY26" fmla="*/ 714374 h 3143250"/>
                <a:gd name="connsiteX27" fmla="*/ 3203386 w 3569946"/>
                <a:gd name="connsiteY27" fmla="*/ 695326 h 3143250"/>
                <a:gd name="connsiteX28" fmla="*/ 3241490 w 3569946"/>
                <a:gd name="connsiteY28" fmla="*/ 752474 h 3143250"/>
                <a:gd name="connsiteX29" fmla="*/ 3336738 w 3569946"/>
                <a:gd name="connsiteY29" fmla="*/ 762000 h 3143250"/>
                <a:gd name="connsiteX30" fmla="*/ 3393890 w 3569946"/>
                <a:gd name="connsiteY30" fmla="*/ 809626 h 3143250"/>
                <a:gd name="connsiteX31" fmla="*/ 3565338 w 3569946"/>
                <a:gd name="connsiteY31" fmla="*/ 752474 h 3143250"/>
                <a:gd name="connsiteX32" fmla="*/ 3569946 w 3569946"/>
                <a:gd name="connsiteY32" fmla="*/ 752474 h 3143250"/>
                <a:gd name="connsiteX33" fmla="*/ 3501838 w 3569946"/>
                <a:gd name="connsiteY33" fmla="*/ 876300 h 3143250"/>
                <a:gd name="connsiteX34" fmla="*/ 3527238 w 3569946"/>
                <a:gd name="connsiteY34" fmla="*/ 933450 h 3143250"/>
                <a:gd name="connsiteX35" fmla="*/ 3527238 w 3569946"/>
                <a:gd name="connsiteY35" fmla="*/ 996950 h 3143250"/>
                <a:gd name="connsiteX36" fmla="*/ 3482786 w 3569946"/>
                <a:gd name="connsiteY36" fmla="*/ 1047750 h 3143250"/>
                <a:gd name="connsiteX37" fmla="*/ 3451038 w 3569946"/>
                <a:gd name="connsiteY37" fmla="*/ 1187450 h 3143250"/>
                <a:gd name="connsiteX38" fmla="*/ 3412938 w 3569946"/>
                <a:gd name="connsiteY38" fmla="*/ 1193800 h 3143250"/>
                <a:gd name="connsiteX39" fmla="*/ 3387538 w 3569946"/>
                <a:gd name="connsiteY39" fmla="*/ 1263650 h 3143250"/>
                <a:gd name="connsiteX40" fmla="*/ 3228786 w 3569946"/>
                <a:gd name="connsiteY40" fmla="*/ 1390650 h 3143250"/>
                <a:gd name="connsiteX41" fmla="*/ 3158938 w 3569946"/>
                <a:gd name="connsiteY41" fmla="*/ 1498600 h 3143250"/>
                <a:gd name="connsiteX42" fmla="*/ 3177986 w 3569946"/>
                <a:gd name="connsiteY42" fmla="*/ 1663700 h 3143250"/>
                <a:gd name="connsiteX43" fmla="*/ 3133538 w 3569946"/>
                <a:gd name="connsiteY43" fmla="*/ 1714500 h 3143250"/>
                <a:gd name="connsiteX44" fmla="*/ 3050986 w 3569946"/>
                <a:gd name="connsiteY44" fmla="*/ 1752600 h 3143250"/>
                <a:gd name="connsiteX45" fmla="*/ 2962090 w 3569946"/>
                <a:gd name="connsiteY45" fmla="*/ 1974850 h 3143250"/>
                <a:gd name="connsiteX46" fmla="*/ 2930338 w 3569946"/>
                <a:gd name="connsiteY46" fmla="*/ 2019300 h 3143250"/>
                <a:gd name="connsiteX47" fmla="*/ 2841438 w 3569946"/>
                <a:gd name="connsiteY47" fmla="*/ 2019300 h 3143250"/>
                <a:gd name="connsiteX48" fmla="*/ 2822386 w 3569946"/>
                <a:gd name="connsiteY48" fmla="*/ 2114550 h 3143250"/>
                <a:gd name="connsiteX49" fmla="*/ 2644586 w 3569946"/>
                <a:gd name="connsiteY49" fmla="*/ 2139950 h 3143250"/>
                <a:gd name="connsiteX50" fmla="*/ 2530290 w 3569946"/>
                <a:gd name="connsiteY50" fmla="*/ 2228850 h 3143250"/>
                <a:gd name="connsiteX51" fmla="*/ 2536638 w 3569946"/>
                <a:gd name="connsiteY51" fmla="*/ 2343150 h 3143250"/>
                <a:gd name="connsiteX52" fmla="*/ 2473138 w 3569946"/>
                <a:gd name="connsiteY52" fmla="*/ 2393950 h 3143250"/>
                <a:gd name="connsiteX53" fmla="*/ 2466786 w 3569946"/>
                <a:gd name="connsiteY53" fmla="*/ 2495550 h 3143250"/>
                <a:gd name="connsiteX54" fmla="*/ 2511238 w 3569946"/>
                <a:gd name="connsiteY54" fmla="*/ 2590800 h 3143250"/>
                <a:gd name="connsiteX55" fmla="*/ 2499406 w 3569946"/>
                <a:gd name="connsiteY55" fmla="*/ 2768304 h 3143250"/>
                <a:gd name="connsiteX56" fmla="*/ 2498538 w 3569946"/>
                <a:gd name="connsiteY56" fmla="*/ 2768600 h 3143250"/>
                <a:gd name="connsiteX57" fmla="*/ 2358834 w 3569946"/>
                <a:gd name="connsiteY57" fmla="*/ 2806700 h 3143250"/>
                <a:gd name="connsiteX58" fmla="*/ 1914338 w 3569946"/>
                <a:gd name="connsiteY58" fmla="*/ 2933700 h 3143250"/>
                <a:gd name="connsiteX59" fmla="*/ 1476186 w 3569946"/>
                <a:gd name="connsiteY59" fmla="*/ 3117850 h 3143250"/>
                <a:gd name="connsiteX60" fmla="*/ 1292036 w 3569946"/>
                <a:gd name="connsiteY60" fmla="*/ 3111500 h 3143250"/>
                <a:gd name="connsiteX61" fmla="*/ 1234886 w 3569946"/>
                <a:gd name="connsiteY61" fmla="*/ 3092450 h 3143250"/>
                <a:gd name="connsiteX62" fmla="*/ 1076136 w 3569946"/>
                <a:gd name="connsiteY62" fmla="*/ 3143250 h 3143250"/>
                <a:gd name="connsiteX63" fmla="*/ 1031686 w 3569946"/>
                <a:gd name="connsiteY63" fmla="*/ 3124200 h 3143250"/>
                <a:gd name="connsiteX64" fmla="*/ 1241236 w 3569946"/>
                <a:gd name="connsiteY64" fmla="*/ 2832100 h 3143250"/>
                <a:gd name="connsiteX65" fmla="*/ 1336486 w 3569946"/>
                <a:gd name="connsiteY65" fmla="*/ 2876550 h 3143250"/>
                <a:gd name="connsiteX66" fmla="*/ 1520634 w 3569946"/>
                <a:gd name="connsiteY66" fmla="*/ 2844800 h 3143250"/>
                <a:gd name="connsiteX67" fmla="*/ 1628586 w 3569946"/>
                <a:gd name="connsiteY67" fmla="*/ 2781300 h 3143250"/>
                <a:gd name="connsiteX68" fmla="*/ 1685738 w 3569946"/>
                <a:gd name="connsiteY68" fmla="*/ 2781300 h 3143250"/>
                <a:gd name="connsiteX69" fmla="*/ 1812738 w 3569946"/>
                <a:gd name="connsiteY69" fmla="*/ 2584450 h 3143250"/>
                <a:gd name="connsiteX70" fmla="*/ 1927034 w 3569946"/>
                <a:gd name="connsiteY70" fmla="*/ 2616200 h 3143250"/>
                <a:gd name="connsiteX71" fmla="*/ 1958786 w 3569946"/>
                <a:gd name="connsiteY71" fmla="*/ 2711450 h 3143250"/>
                <a:gd name="connsiteX72" fmla="*/ 2047686 w 3569946"/>
                <a:gd name="connsiteY72" fmla="*/ 2590800 h 3143250"/>
                <a:gd name="connsiteX73" fmla="*/ 1977834 w 3569946"/>
                <a:gd name="connsiteY73" fmla="*/ 2533650 h 3143250"/>
                <a:gd name="connsiteX74" fmla="*/ 1990538 w 3569946"/>
                <a:gd name="connsiteY74" fmla="*/ 2438400 h 3143250"/>
                <a:gd name="connsiteX75" fmla="*/ 1958786 w 3569946"/>
                <a:gd name="connsiteY75" fmla="*/ 2393950 h 3143250"/>
                <a:gd name="connsiteX76" fmla="*/ 1965138 w 3569946"/>
                <a:gd name="connsiteY76" fmla="*/ 2330450 h 3143250"/>
                <a:gd name="connsiteX77" fmla="*/ 1895286 w 3569946"/>
                <a:gd name="connsiteY77" fmla="*/ 2292350 h 3143250"/>
                <a:gd name="connsiteX78" fmla="*/ 1819086 w 3569946"/>
                <a:gd name="connsiteY78" fmla="*/ 2317750 h 3143250"/>
                <a:gd name="connsiteX79" fmla="*/ 1698434 w 3569946"/>
                <a:gd name="connsiteY79" fmla="*/ 2266950 h 3143250"/>
                <a:gd name="connsiteX80" fmla="*/ 1685738 w 3569946"/>
                <a:gd name="connsiteY80" fmla="*/ 2305050 h 3143250"/>
                <a:gd name="connsiteX81" fmla="*/ 1609538 w 3569946"/>
                <a:gd name="connsiteY81" fmla="*/ 2305050 h 3143250"/>
                <a:gd name="connsiteX82" fmla="*/ 1584138 w 3569946"/>
                <a:gd name="connsiteY82" fmla="*/ 2349500 h 3143250"/>
                <a:gd name="connsiteX83" fmla="*/ 1507938 w 3569946"/>
                <a:gd name="connsiteY83" fmla="*/ 2406650 h 3143250"/>
                <a:gd name="connsiteX84" fmla="*/ 1431736 w 3569946"/>
                <a:gd name="connsiteY84" fmla="*/ 2349500 h 3143250"/>
                <a:gd name="connsiteX85" fmla="*/ 1298386 w 3569946"/>
                <a:gd name="connsiteY85" fmla="*/ 2349500 h 3143250"/>
                <a:gd name="connsiteX86" fmla="*/ 1095186 w 3569946"/>
                <a:gd name="connsiteY86" fmla="*/ 2406650 h 3143250"/>
                <a:gd name="connsiteX87" fmla="*/ 993586 w 3569946"/>
                <a:gd name="connsiteY87" fmla="*/ 2260600 h 3143250"/>
                <a:gd name="connsiteX88" fmla="*/ 860236 w 3569946"/>
                <a:gd name="connsiteY88" fmla="*/ 2228850 h 3143250"/>
                <a:gd name="connsiteX89" fmla="*/ 898336 w 3569946"/>
                <a:gd name="connsiteY89" fmla="*/ 1993900 h 3143250"/>
                <a:gd name="connsiteX90" fmla="*/ 815786 w 3569946"/>
                <a:gd name="connsiteY90" fmla="*/ 2070100 h 3143250"/>
                <a:gd name="connsiteX91" fmla="*/ 771336 w 3569946"/>
                <a:gd name="connsiteY91" fmla="*/ 2254250 h 3143250"/>
                <a:gd name="connsiteX92" fmla="*/ 745936 w 3569946"/>
                <a:gd name="connsiteY92" fmla="*/ 2330450 h 3143250"/>
                <a:gd name="connsiteX93" fmla="*/ 752286 w 3569946"/>
                <a:gd name="connsiteY93" fmla="*/ 2470150 h 3143250"/>
                <a:gd name="connsiteX94" fmla="*/ 930086 w 3569946"/>
                <a:gd name="connsiteY94" fmla="*/ 2603500 h 3143250"/>
                <a:gd name="connsiteX95" fmla="*/ 936436 w 3569946"/>
                <a:gd name="connsiteY95" fmla="*/ 2711450 h 3143250"/>
                <a:gd name="connsiteX96" fmla="*/ 758636 w 3569946"/>
                <a:gd name="connsiteY96" fmla="*/ 2647950 h 3143250"/>
                <a:gd name="connsiteX97" fmla="*/ 682436 w 3569946"/>
                <a:gd name="connsiteY97" fmla="*/ 2622550 h 3143250"/>
                <a:gd name="connsiteX98" fmla="*/ 523686 w 3569946"/>
                <a:gd name="connsiteY98" fmla="*/ 2476500 h 3143250"/>
                <a:gd name="connsiteX99" fmla="*/ 612586 w 3569946"/>
                <a:gd name="connsiteY99" fmla="*/ 2152650 h 3143250"/>
                <a:gd name="connsiteX100" fmla="*/ 517336 w 3569946"/>
                <a:gd name="connsiteY100" fmla="*/ 2044700 h 3143250"/>
                <a:gd name="connsiteX101" fmla="*/ 428436 w 3569946"/>
                <a:gd name="connsiteY101" fmla="*/ 2139950 h 3143250"/>
                <a:gd name="connsiteX102" fmla="*/ 403036 w 3569946"/>
                <a:gd name="connsiteY102" fmla="*/ 2044700 h 3143250"/>
                <a:gd name="connsiteX103" fmla="*/ 460186 w 3569946"/>
                <a:gd name="connsiteY103" fmla="*/ 2012950 h 3143250"/>
                <a:gd name="connsiteX104" fmla="*/ 453836 w 3569946"/>
                <a:gd name="connsiteY104" fmla="*/ 1816100 h 3143250"/>
                <a:gd name="connsiteX105" fmla="*/ 453836 w 3569946"/>
                <a:gd name="connsiteY105" fmla="*/ 1695450 h 3143250"/>
                <a:gd name="connsiteX106" fmla="*/ 549086 w 3569946"/>
                <a:gd name="connsiteY106" fmla="*/ 1562100 h 3143250"/>
                <a:gd name="connsiteX107" fmla="*/ 644336 w 3569946"/>
                <a:gd name="connsiteY107" fmla="*/ 1308100 h 3143250"/>
                <a:gd name="connsiteX108" fmla="*/ 644336 w 3569946"/>
                <a:gd name="connsiteY108" fmla="*/ 1250950 h 3143250"/>
                <a:gd name="connsiteX109" fmla="*/ 599886 w 3569946"/>
                <a:gd name="connsiteY109" fmla="*/ 1282700 h 3143250"/>
                <a:gd name="connsiteX110" fmla="*/ 530036 w 3569946"/>
                <a:gd name="connsiteY110" fmla="*/ 1327150 h 3143250"/>
                <a:gd name="connsiteX111" fmla="*/ 479236 w 3569946"/>
                <a:gd name="connsiteY111" fmla="*/ 1346200 h 3143250"/>
                <a:gd name="connsiteX112" fmla="*/ 447486 w 3569946"/>
                <a:gd name="connsiteY112" fmla="*/ 1390650 h 3143250"/>
                <a:gd name="connsiteX113" fmla="*/ 383986 w 3569946"/>
                <a:gd name="connsiteY113" fmla="*/ 1409700 h 3143250"/>
                <a:gd name="connsiteX114" fmla="*/ 390336 w 3569946"/>
                <a:gd name="connsiteY114" fmla="*/ 1466850 h 3143250"/>
                <a:gd name="connsiteX115" fmla="*/ 333186 w 3569946"/>
                <a:gd name="connsiteY115" fmla="*/ 1524000 h 3143250"/>
                <a:gd name="connsiteX116" fmla="*/ 276036 w 3569946"/>
                <a:gd name="connsiteY116" fmla="*/ 1498600 h 3143250"/>
                <a:gd name="connsiteX117" fmla="*/ 263336 w 3569946"/>
                <a:gd name="connsiteY117" fmla="*/ 1435100 h 3143250"/>
                <a:gd name="connsiteX118" fmla="*/ 244286 w 3569946"/>
                <a:gd name="connsiteY118" fmla="*/ 1282700 h 3143250"/>
                <a:gd name="connsiteX119" fmla="*/ 104586 w 3569946"/>
                <a:gd name="connsiteY119" fmla="*/ 1143000 h 3143250"/>
                <a:gd name="connsiteX120" fmla="*/ 2986 w 3569946"/>
                <a:gd name="connsiteY120" fmla="*/ 1066800 h 3143250"/>
                <a:gd name="connsiteX121" fmla="*/ 0 w 3569946"/>
                <a:gd name="connsiteY121" fmla="*/ 1051712 h 3143250"/>
                <a:gd name="connsiteX122" fmla="*/ 12514 w 3569946"/>
                <a:gd name="connsiteY122" fmla="*/ 1057274 h 3143250"/>
                <a:gd name="connsiteX123" fmla="*/ 50614 w 3569946"/>
                <a:gd name="connsiteY123" fmla="*/ 657226 h 3143250"/>
                <a:gd name="connsiteX124" fmla="*/ 317314 w 3569946"/>
                <a:gd name="connsiteY124" fmla="*/ 228600 h 3143250"/>
                <a:gd name="connsiteX125" fmla="*/ 460190 w 3569946"/>
                <a:gd name="connsiteY125" fmla="*/ 238126 h 3143250"/>
                <a:gd name="connsiteX126" fmla="*/ 669738 w 3569946"/>
                <a:gd name="connsiteY126" fmla="*/ 171450 h 3143250"/>
                <a:gd name="connsiteX127" fmla="*/ 774514 w 3569946"/>
                <a:gd name="connsiteY127" fmla="*/ 152400 h 3143250"/>
                <a:gd name="connsiteX128" fmla="*/ 888814 w 3569946"/>
                <a:gd name="connsiteY128" fmla="*/ 76200 h 3143250"/>
                <a:gd name="connsiteX129" fmla="*/ 898338 w 3569946"/>
                <a:gd name="connsiteY129" fmla="*/ 19050 h 314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3569946" h="3143250">
                  <a:moveTo>
                    <a:pt x="945962" y="0"/>
                  </a:moveTo>
                  <a:lnTo>
                    <a:pt x="955490" y="66674"/>
                  </a:lnTo>
                  <a:lnTo>
                    <a:pt x="1145990" y="209550"/>
                  </a:lnTo>
                  <a:lnTo>
                    <a:pt x="1126938" y="304800"/>
                  </a:lnTo>
                  <a:lnTo>
                    <a:pt x="1222190" y="323850"/>
                  </a:lnTo>
                  <a:lnTo>
                    <a:pt x="1203138" y="438150"/>
                  </a:lnTo>
                  <a:lnTo>
                    <a:pt x="1241238" y="447674"/>
                  </a:lnTo>
                  <a:lnTo>
                    <a:pt x="1288862" y="476250"/>
                  </a:lnTo>
                  <a:lnTo>
                    <a:pt x="1355538" y="438150"/>
                  </a:lnTo>
                  <a:lnTo>
                    <a:pt x="1536514" y="523874"/>
                  </a:lnTo>
                  <a:lnTo>
                    <a:pt x="1555562" y="619126"/>
                  </a:lnTo>
                  <a:lnTo>
                    <a:pt x="1641290" y="657226"/>
                  </a:lnTo>
                  <a:lnTo>
                    <a:pt x="1755586" y="561974"/>
                  </a:lnTo>
                  <a:lnTo>
                    <a:pt x="1946090" y="495300"/>
                  </a:lnTo>
                  <a:lnTo>
                    <a:pt x="2088962" y="619126"/>
                  </a:lnTo>
                  <a:lnTo>
                    <a:pt x="2146114" y="609600"/>
                  </a:lnTo>
                  <a:lnTo>
                    <a:pt x="2231838" y="695326"/>
                  </a:lnTo>
                  <a:lnTo>
                    <a:pt x="2327090" y="704850"/>
                  </a:lnTo>
                  <a:lnTo>
                    <a:pt x="2546162" y="581026"/>
                  </a:lnTo>
                  <a:lnTo>
                    <a:pt x="2593786" y="523874"/>
                  </a:lnTo>
                  <a:lnTo>
                    <a:pt x="2717202" y="537586"/>
                  </a:lnTo>
                  <a:cubicBezTo>
                    <a:pt x="2717338" y="539366"/>
                    <a:pt x="2717478" y="541146"/>
                    <a:pt x="2717614" y="542926"/>
                  </a:cubicBezTo>
                  <a:lnTo>
                    <a:pt x="2689038" y="676274"/>
                  </a:lnTo>
                  <a:lnTo>
                    <a:pt x="2774762" y="838200"/>
                  </a:lnTo>
                  <a:lnTo>
                    <a:pt x="2917638" y="781050"/>
                  </a:lnTo>
                  <a:lnTo>
                    <a:pt x="3003362" y="781050"/>
                  </a:lnTo>
                  <a:lnTo>
                    <a:pt x="3041462" y="714374"/>
                  </a:lnTo>
                  <a:lnTo>
                    <a:pt x="3203386" y="695326"/>
                  </a:lnTo>
                  <a:lnTo>
                    <a:pt x="3241490" y="752474"/>
                  </a:lnTo>
                  <a:lnTo>
                    <a:pt x="3336738" y="762000"/>
                  </a:lnTo>
                  <a:lnTo>
                    <a:pt x="3393890" y="809626"/>
                  </a:lnTo>
                  <a:lnTo>
                    <a:pt x="3565338" y="752474"/>
                  </a:lnTo>
                  <a:lnTo>
                    <a:pt x="3569946" y="752474"/>
                  </a:lnTo>
                  <a:lnTo>
                    <a:pt x="3501838" y="876300"/>
                  </a:lnTo>
                  <a:lnTo>
                    <a:pt x="3527238" y="933450"/>
                  </a:lnTo>
                  <a:lnTo>
                    <a:pt x="3527238" y="996950"/>
                  </a:lnTo>
                  <a:lnTo>
                    <a:pt x="3482786" y="1047750"/>
                  </a:lnTo>
                  <a:lnTo>
                    <a:pt x="3451038" y="1187450"/>
                  </a:lnTo>
                  <a:lnTo>
                    <a:pt x="3412938" y="1193800"/>
                  </a:lnTo>
                  <a:lnTo>
                    <a:pt x="3387538" y="1263650"/>
                  </a:lnTo>
                  <a:lnTo>
                    <a:pt x="3228786" y="1390650"/>
                  </a:lnTo>
                  <a:lnTo>
                    <a:pt x="3158938" y="1498600"/>
                  </a:lnTo>
                  <a:lnTo>
                    <a:pt x="3177986" y="1663700"/>
                  </a:lnTo>
                  <a:lnTo>
                    <a:pt x="3133538" y="1714500"/>
                  </a:lnTo>
                  <a:lnTo>
                    <a:pt x="3050986" y="1752600"/>
                  </a:lnTo>
                  <a:lnTo>
                    <a:pt x="2962090" y="1974850"/>
                  </a:lnTo>
                  <a:lnTo>
                    <a:pt x="2930338" y="2019300"/>
                  </a:lnTo>
                  <a:lnTo>
                    <a:pt x="2841438" y="2019300"/>
                  </a:lnTo>
                  <a:lnTo>
                    <a:pt x="2822386" y="2114550"/>
                  </a:lnTo>
                  <a:lnTo>
                    <a:pt x="2644586" y="2139950"/>
                  </a:lnTo>
                  <a:lnTo>
                    <a:pt x="2530290" y="2228850"/>
                  </a:lnTo>
                  <a:lnTo>
                    <a:pt x="2536638" y="2343150"/>
                  </a:lnTo>
                  <a:lnTo>
                    <a:pt x="2473138" y="2393950"/>
                  </a:lnTo>
                  <a:lnTo>
                    <a:pt x="2466786" y="2495550"/>
                  </a:lnTo>
                  <a:lnTo>
                    <a:pt x="2511238" y="2590800"/>
                  </a:lnTo>
                  <a:lnTo>
                    <a:pt x="2499406" y="2768304"/>
                  </a:lnTo>
                  <a:lnTo>
                    <a:pt x="2498538" y="2768600"/>
                  </a:lnTo>
                  <a:lnTo>
                    <a:pt x="2358834" y="2806700"/>
                  </a:lnTo>
                  <a:lnTo>
                    <a:pt x="1914338" y="2933700"/>
                  </a:lnTo>
                  <a:lnTo>
                    <a:pt x="1476186" y="3117850"/>
                  </a:lnTo>
                  <a:lnTo>
                    <a:pt x="1292036" y="3111500"/>
                  </a:lnTo>
                  <a:lnTo>
                    <a:pt x="1234886" y="3092450"/>
                  </a:lnTo>
                  <a:lnTo>
                    <a:pt x="1076136" y="3143250"/>
                  </a:lnTo>
                  <a:lnTo>
                    <a:pt x="1031686" y="3124200"/>
                  </a:lnTo>
                  <a:lnTo>
                    <a:pt x="1241236" y="2832100"/>
                  </a:lnTo>
                  <a:lnTo>
                    <a:pt x="1336486" y="2876550"/>
                  </a:lnTo>
                  <a:lnTo>
                    <a:pt x="1520634" y="2844800"/>
                  </a:lnTo>
                  <a:lnTo>
                    <a:pt x="1628586" y="2781300"/>
                  </a:lnTo>
                  <a:lnTo>
                    <a:pt x="1685738" y="2781300"/>
                  </a:lnTo>
                  <a:lnTo>
                    <a:pt x="1812738" y="2584450"/>
                  </a:lnTo>
                  <a:lnTo>
                    <a:pt x="1927034" y="2616200"/>
                  </a:lnTo>
                  <a:lnTo>
                    <a:pt x="1958786" y="2711450"/>
                  </a:lnTo>
                  <a:lnTo>
                    <a:pt x="2047686" y="2590800"/>
                  </a:lnTo>
                  <a:lnTo>
                    <a:pt x="1977834" y="2533650"/>
                  </a:lnTo>
                  <a:lnTo>
                    <a:pt x="1990538" y="2438400"/>
                  </a:lnTo>
                  <a:lnTo>
                    <a:pt x="1958786" y="2393950"/>
                  </a:lnTo>
                  <a:lnTo>
                    <a:pt x="1965138" y="2330450"/>
                  </a:lnTo>
                  <a:lnTo>
                    <a:pt x="1895286" y="2292350"/>
                  </a:lnTo>
                  <a:lnTo>
                    <a:pt x="1819086" y="2317750"/>
                  </a:lnTo>
                  <a:lnTo>
                    <a:pt x="1698434" y="2266950"/>
                  </a:lnTo>
                  <a:lnTo>
                    <a:pt x="1685738" y="2305050"/>
                  </a:lnTo>
                  <a:lnTo>
                    <a:pt x="1609538" y="2305050"/>
                  </a:lnTo>
                  <a:lnTo>
                    <a:pt x="1584138" y="2349500"/>
                  </a:lnTo>
                  <a:lnTo>
                    <a:pt x="1507938" y="2406650"/>
                  </a:lnTo>
                  <a:lnTo>
                    <a:pt x="1431736" y="2349500"/>
                  </a:lnTo>
                  <a:lnTo>
                    <a:pt x="1298386" y="2349500"/>
                  </a:lnTo>
                  <a:lnTo>
                    <a:pt x="1095186" y="2406650"/>
                  </a:lnTo>
                  <a:lnTo>
                    <a:pt x="993586" y="2260600"/>
                  </a:lnTo>
                  <a:lnTo>
                    <a:pt x="860236" y="2228850"/>
                  </a:lnTo>
                  <a:lnTo>
                    <a:pt x="898336" y="1993900"/>
                  </a:lnTo>
                  <a:lnTo>
                    <a:pt x="815786" y="2070100"/>
                  </a:lnTo>
                  <a:lnTo>
                    <a:pt x="771336" y="2254250"/>
                  </a:lnTo>
                  <a:lnTo>
                    <a:pt x="745936" y="2330450"/>
                  </a:lnTo>
                  <a:lnTo>
                    <a:pt x="752286" y="2470150"/>
                  </a:lnTo>
                  <a:lnTo>
                    <a:pt x="930086" y="2603500"/>
                  </a:lnTo>
                  <a:lnTo>
                    <a:pt x="936436" y="2711450"/>
                  </a:lnTo>
                  <a:lnTo>
                    <a:pt x="758636" y="2647950"/>
                  </a:lnTo>
                  <a:lnTo>
                    <a:pt x="682436" y="2622550"/>
                  </a:lnTo>
                  <a:lnTo>
                    <a:pt x="523686" y="2476500"/>
                  </a:lnTo>
                  <a:lnTo>
                    <a:pt x="612586" y="2152650"/>
                  </a:lnTo>
                  <a:lnTo>
                    <a:pt x="517336" y="2044700"/>
                  </a:lnTo>
                  <a:lnTo>
                    <a:pt x="428436" y="2139950"/>
                  </a:lnTo>
                  <a:lnTo>
                    <a:pt x="403036" y="2044700"/>
                  </a:lnTo>
                  <a:lnTo>
                    <a:pt x="460186" y="2012950"/>
                  </a:lnTo>
                  <a:lnTo>
                    <a:pt x="453836" y="1816100"/>
                  </a:lnTo>
                  <a:lnTo>
                    <a:pt x="453836" y="1695450"/>
                  </a:lnTo>
                  <a:lnTo>
                    <a:pt x="549086" y="1562100"/>
                  </a:lnTo>
                  <a:lnTo>
                    <a:pt x="644336" y="1308100"/>
                  </a:lnTo>
                  <a:lnTo>
                    <a:pt x="644336" y="1250950"/>
                  </a:lnTo>
                  <a:lnTo>
                    <a:pt x="599886" y="1282700"/>
                  </a:lnTo>
                  <a:lnTo>
                    <a:pt x="530036" y="1327150"/>
                  </a:lnTo>
                  <a:lnTo>
                    <a:pt x="479236" y="1346200"/>
                  </a:lnTo>
                  <a:lnTo>
                    <a:pt x="447486" y="1390650"/>
                  </a:lnTo>
                  <a:lnTo>
                    <a:pt x="383986" y="1409700"/>
                  </a:lnTo>
                  <a:lnTo>
                    <a:pt x="390336" y="1466850"/>
                  </a:lnTo>
                  <a:lnTo>
                    <a:pt x="333186" y="1524000"/>
                  </a:lnTo>
                  <a:lnTo>
                    <a:pt x="276036" y="1498600"/>
                  </a:lnTo>
                  <a:lnTo>
                    <a:pt x="263336" y="1435100"/>
                  </a:lnTo>
                  <a:lnTo>
                    <a:pt x="244286" y="1282700"/>
                  </a:lnTo>
                  <a:lnTo>
                    <a:pt x="104586" y="1143000"/>
                  </a:lnTo>
                  <a:lnTo>
                    <a:pt x="2986" y="1066800"/>
                  </a:lnTo>
                  <a:lnTo>
                    <a:pt x="0" y="1051712"/>
                  </a:lnTo>
                  <a:lnTo>
                    <a:pt x="12514" y="1057274"/>
                  </a:lnTo>
                  <a:lnTo>
                    <a:pt x="50614" y="657226"/>
                  </a:lnTo>
                  <a:lnTo>
                    <a:pt x="317314" y="228600"/>
                  </a:lnTo>
                  <a:lnTo>
                    <a:pt x="460190" y="238126"/>
                  </a:lnTo>
                  <a:lnTo>
                    <a:pt x="669738" y="171450"/>
                  </a:lnTo>
                  <a:lnTo>
                    <a:pt x="774514" y="152400"/>
                  </a:lnTo>
                  <a:lnTo>
                    <a:pt x="888814" y="76200"/>
                  </a:lnTo>
                  <a:lnTo>
                    <a:pt x="898338" y="190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13" name="フリーフォーム: 図形 1412">
              <a:extLst>
                <a:ext uri="{FF2B5EF4-FFF2-40B4-BE49-F238E27FC236}">
                  <a16:creationId xmlns:a16="http://schemas.microsoft.com/office/drawing/2014/main" id="{8D3003C5-76A3-3192-CB95-343E33526880}"/>
                </a:ext>
              </a:extLst>
            </p:cNvPr>
            <p:cNvSpPr/>
            <p:nvPr/>
          </p:nvSpPr>
          <p:spPr>
            <a:xfrm rot="1800000">
              <a:off x="1352412" y="5425499"/>
              <a:ext cx="533532" cy="409438"/>
            </a:xfrm>
            <a:custGeom>
              <a:avLst/>
              <a:gdLst>
                <a:gd name="connsiteX0" fmla="*/ 2279652 w 5105400"/>
                <a:gd name="connsiteY0" fmla="*/ 0 h 3917950"/>
                <a:gd name="connsiteX1" fmla="*/ 2343152 w 5105400"/>
                <a:gd name="connsiteY1" fmla="*/ 177800 h 3917950"/>
                <a:gd name="connsiteX2" fmla="*/ 2330452 w 5105400"/>
                <a:gd name="connsiteY2" fmla="*/ 234950 h 3917950"/>
                <a:gd name="connsiteX3" fmla="*/ 2343152 w 5105400"/>
                <a:gd name="connsiteY3" fmla="*/ 298450 h 3917950"/>
                <a:gd name="connsiteX4" fmla="*/ 2413000 w 5105400"/>
                <a:gd name="connsiteY4" fmla="*/ 355600 h 3917950"/>
                <a:gd name="connsiteX5" fmla="*/ 2419352 w 5105400"/>
                <a:gd name="connsiteY5" fmla="*/ 457200 h 3917950"/>
                <a:gd name="connsiteX6" fmla="*/ 2406652 w 5105400"/>
                <a:gd name="connsiteY6" fmla="*/ 501650 h 3917950"/>
                <a:gd name="connsiteX7" fmla="*/ 2393952 w 5105400"/>
                <a:gd name="connsiteY7" fmla="*/ 628650 h 3917950"/>
                <a:gd name="connsiteX8" fmla="*/ 2355852 w 5105400"/>
                <a:gd name="connsiteY8" fmla="*/ 692150 h 3917950"/>
                <a:gd name="connsiteX9" fmla="*/ 2393952 w 5105400"/>
                <a:gd name="connsiteY9" fmla="*/ 793750 h 3917950"/>
                <a:gd name="connsiteX10" fmla="*/ 2374904 w 5105400"/>
                <a:gd name="connsiteY10" fmla="*/ 920750 h 3917950"/>
                <a:gd name="connsiteX11" fmla="*/ 2292352 w 5105400"/>
                <a:gd name="connsiteY11" fmla="*/ 990600 h 3917950"/>
                <a:gd name="connsiteX12" fmla="*/ 2400304 w 5105400"/>
                <a:gd name="connsiteY12" fmla="*/ 1060450 h 3917950"/>
                <a:gd name="connsiteX13" fmla="*/ 2406652 w 5105400"/>
                <a:gd name="connsiteY13" fmla="*/ 1212850 h 3917950"/>
                <a:gd name="connsiteX14" fmla="*/ 2489200 w 5105400"/>
                <a:gd name="connsiteY14" fmla="*/ 1270000 h 3917950"/>
                <a:gd name="connsiteX15" fmla="*/ 2597152 w 5105400"/>
                <a:gd name="connsiteY15" fmla="*/ 1168400 h 3917950"/>
                <a:gd name="connsiteX16" fmla="*/ 2749552 w 5105400"/>
                <a:gd name="connsiteY16" fmla="*/ 1276350 h 3917950"/>
                <a:gd name="connsiteX17" fmla="*/ 2698752 w 5105400"/>
                <a:gd name="connsiteY17" fmla="*/ 1416050 h 3917950"/>
                <a:gd name="connsiteX18" fmla="*/ 2794000 w 5105400"/>
                <a:gd name="connsiteY18" fmla="*/ 1543050 h 3917950"/>
                <a:gd name="connsiteX19" fmla="*/ 2800352 w 5105400"/>
                <a:gd name="connsiteY19" fmla="*/ 1631950 h 3917950"/>
                <a:gd name="connsiteX20" fmla="*/ 2876552 w 5105400"/>
                <a:gd name="connsiteY20" fmla="*/ 1651000 h 3917950"/>
                <a:gd name="connsiteX21" fmla="*/ 2895600 w 5105400"/>
                <a:gd name="connsiteY21" fmla="*/ 1733550 h 3917950"/>
                <a:gd name="connsiteX22" fmla="*/ 3111504 w 5105400"/>
                <a:gd name="connsiteY22" fmla="*/ 1758950 h 3917950"/>
                <a:gd name="connsiteX23" fmla="*/ 3232152 w 5105400"/>
                <a:gd name="connsiteY23" fmla="*/ 1638300 h 3917950"/>
                <a:gd name="connsiteX24" fmla="*/ 3213104 w 5105400"/>
                <a:gd name="connsiteY24" fmla="*/ 1536700 h 3917950"/>
                <a:gd name="connsiteX25" fmla="*/ 3181352 w 5105400"/>
                <a:gd name="connsiteY25" fmla="*/ 1466850 h 3917950"/>
                <a:gd name="connsiteX26" fmla="*/ 3194052 w 5105400"/>
                <a:gd name="connsiteY26" fmla="*/ 1295400 h 3917950"/>
                <a:gd name="connsiteX27" fmla="*/ 3162304 w 5105400"/>
                <a:gd name="connsiteY27" fmla="*/ 1212850 h 3917950"/>
                <a:gd name="connsiteX28" fmla="*/ 3244852 w 5105400"/>
                <a:gd name="connsiteY28" fmla="*/ 1149350 h 3917950"/>
                <a:gd name="connsiteX29" fmla="*/ 3257552 w 5105400"/>
                <a:gd name="connsiteY29" fmla="*/ 850900 h 3917950"/>
                <a:gd name="connsiteX30" fmla="*/ 3378200 w 5105400"/>
                <a:gd name="connsiteY30" fmla="*/ 742950 h 3917950"/>
                <a:gd name="connsiteX31" fmla="*/ 3467104 w 5105400"/>
                <a:gd name="connsiteY31" fmla="*/ 812800 h 3917950"/>
                <a:gd name="connsiteX32" fmla="*/ 3479800 w 5105400"/>
                <a:gd name="connsiteY32" fmla="*/ 914400 h 3917950"/>
                <a:gd name="connsiteX33" fmla="*/ 3657600 w 5105400"/>
                <a:gd name="connsiteY33" fmla="*/ 946150 h 3917950"/>
                <a:gd name="connsiteX34" fmla="*/ 3689352 w 5105400"/>
                <a:gd name="connsiteY34" fmla="*/ 1035050 h 3917950"/>
                <a:gd name="connsiteX35" fmla="*/ 3867152 w 5105400"/>
                <a:gd name="connsiteY35" fmla="*/ 1028700 h 3917950"/>
                <a:gd name="connsiteX36" fmla="*/ 4000504 w 5105400"/>
                <a:gd name="connsiteY36" fmla="*/ 977900 h 3917950"/>
                <a:gd name="connsiteX37" fmla="*/ 4146552 w 5105400"/>
                <a:gd name="connsiteY37" fmla="*/ 990600 h 3917950"/>
                <a:gd name="connsiteX38" fmla="*/ 4235452 w 5105400"/>
                <a:gd name="connsiteY38" fmla="*/ 939800 h 3917950"/>
                <a:gd name="connsiteX39" fmla="*/ 4298952 w 5105400"/>
                <a:gd name="connsiteY39" fmla="*/ 984250 h 3917950"/>
                <a:gd name="connsiteX40" fmla="*/ 4432304 w 5105400"/>
                <a:gd name="connsiteY40" fmla="*/ 908050 h 3917950"/>
                <a:gd name="connsiteX41" fmla="*/ 4654552 w 5105400"/>
                <a:gd name="connsiteY41" fmla="*/ 927100 h 3917950"/>
                <a:gd name="connsiteX42" fmla="*/ 4699000 w 5105400"/>
                <a:gd name="connsiteY42" fmla="*/ 1187450 h 3917950"/>
                <a:gd name="connsiteX43" fmla="*/ 4654552 w 5105400"/>
                <a:gd name="connsiteY43" fmla="*/ 1308100 h 3917950"/>
                <a:gd name="connsiteX44" fmla="*/ 4572000 w 5105400"/>
                <a:gd name="connsiteY44" fmla="*/ 1447800 h 3917950"/>
                <a:gd name="connsiteX45" fmla="*/ 4591052 w 5105400"/>
                <a:gd name="connsiteY45" fmla="*/ 1524000 h 3917950"/>
                <a:gd name="connsiteX46" fmla="*/ 4597400 w 5105400"/>
                <a:gd name="connsiteY46" fmla="*/ 1631950 h 3917950"/>
                <a:gd name="connsiteX47" fmla="*/ 4686304 w 5105400"/>
                <a:gd name="connsiteY47" fmla="*/ 1720850 h 3917950"/>
                <a:gd name="connsiteX48" fmla="*/ 4724400 w 5105400"/>
                <a:gd name="connsiteY48" fmla="*/ 1733550 h 3917950"/>
                <a:gd name="connsiteX49" fmla="*/ 4775200 w 5105400"/>
                <a:gd name="connsiteY49" fmla="*/ 1847850 h 3917950"/>
                <a:gd name="connsiteX50" fmla="*/ 4870452 w 5105400"/>
                <a:gd name="connsiteY50" fmla="*/ 1854200 h 3917950"/>
                <a:gd name="connsiteX51" fmla="*/ 4984752 w 5105400"/>
                <a:gd name="connsiteY51" fmla="*/ 1854200 h 3917950"/>
                <a:gd name="connsiteX52" fmla="*/ 4895852 w 5105400"/>
                <a:gd name="connsiteY52" fmla="*/ 2063750 h 3917950"/>
                <a:gd name="connsiteX53" fmla="*/ 4902200 w 5105400"/>
                <a:gd name="connsiteY53" fmla="*/ 2235200 h 3917950"/>
                <a:gd name="connsiteX54" fmla="*/ 4940304 w 5105400"/>
                <a:gd name="connsiteY54" fmla="*/ 2254250 h 3917950"/>
                <a:gd name="connsiteX55" fmla="*/ 4953000 w 5105400"/>
                <a:gd name="connsiteY55" fmla="*/ 2381250 h 3917950"/>
                <a:gd name="connsiteX56" fmla="*/ 4914904 w 5105400"/>
                <a:gd name="connsiteY56" fmla="*/ 2413000 h 3917950"/>
                <a:gd name="connsiteX57" fmla="*/ 4978400 w 5105400"/>
                <a:gd name="connsiteY57" fmla="*/ 2514600 h 3917950"/>
                <a:gd name="connsiteX58" fmla="*/ 5060952 w 5105400"/>
                <a:gd name="connsiteY58" fmla="*/ 2520950 h 3917950"/>
                <a:gd name="connsiteX59" fmla="*/ 5080000 w 5105400"/>
                <a:gd name="connsiteY59" fmla="*/ 2565400 h 3917950"/>
                <a:gd name="connsiteX60" fmla="*/ 5105400 w 5105400"/>
                <a:gd name="connsiteY60" fmla="*/ 2597150 h 3917950"/>
                <a:gd name="connsiteX61" fmla="*/ 5054600 w 5105400"/>
                <a:gd name="connsiteY61" fmla="*/ 2870200 h 3917950"/>
                <a:gd name="connsiteX62" fmla="*/ 4883152 w 5105400"/>
                <a:gd name="connsiteY62" fmla="*/ 2959100 h 3917950"/>
                <a:gd name="connsiteX63" fmla="*/ 4864104 w 5105400"/>
                <a:gd name="connsiteY63" fmla="*/ 3048000 h 3917950"/>
                <a:gd name="connsiteX64" fmla="*/ 4845052 w 5105400"/>
                <a:gd name="connsiteY64" fmla="*/ 3206750 h 3917950"/>
                <a:gd name="connsiteX65" fmla="*/ 4781552 w 5105400"/>
                <a:gd name="connsiteY65" fmla="*/ 3282950 h 3917950"/>
                <a:gd name="connsiteX66" fmla="*/ 4660904 w 5105400"/>
                <a:gd name="connsiteY66" fmla="*/ 3340100 h 3917950"/>
                <a:gd name="connsiteX67" fmla="*/ 4597400 w 5105400"/>
                <a:gd name="connsiteY67" fmla="*/ 3517900 h 3917950"/>
                <a:gd name="connsiteX68" fmla="*/ 4622800 w 5105400"/>
                <a:gd name="connsiteY68" fmla="*/ 3663950 h 3917950"/>
                <a:gd name="connsiteX69" fmla="*/ 4559304 w 5105400"/>
                <a:gd name="connsiteY69" fmla="*/ 3676650 h 3917950"/>
                <a:gd name="connsiteX70" fmla="*/ 4495800 w 5105400"/>
                <a:gd name="connsiteY70" fmla="*/ 3632200 h 3917950"/>
                <a:gd name="connsiteX71" fmla="*/ 4419600 w 5105400"/>
                <a:gd name="connsiteY71" fmla="*/ 3676650 h 3917950"/>
                <a:gd name="connsiteX72" fmla="*/ 4387852 w 5105400"/>
                <a:gd name="connsiteY72" fmla="*/ 3765550 h 3917950"/>
                <a:gd name="connsiteX73" fmla="*/ 4133852 w 5105400"/>
                <a:gd name="connsiteY73" fmla="*/ 3854450 h 3917950"/>
                <a:gd name="connsiteX74" fmla="*/ 3943352 w 5105400"/>
                <a:gd name="connsiteY74" fmla="*/ 3689350 h 3917950"/>
                <a:gd name="connsiteX75" fmla="*/ 3987800 w 5105400"/>
                <a:gd name="connsiteY75" fmla="*/ 3644900 h 3917950"/>
                <a:gd name="connsiteX76" fmla="*/ 3911600 w 5105400"/>
                <a:gd name="connsiteY76" fmla="*/ 3575050 h 3917950"/>
                <a:gd name="connsiteX77" fmla="*/ 3867152 w 5105400"/>
                <a:gd name="connsiteY77" fmla="*/ 3575050 h 3917950"/>
                <a:gd name="connsiteX78" fmla="*/ 3892552 w 5105400"/>
                <a:gd name="connsiteY78" fmla="*/ 3409950 h 3917950"/>
                <a:gd name="connsiteX79" fmla="*/ 3949704 w 5105400"/>
                <a:gd name="connsiteY79" fmla="*/ 3295650 h 3917950"/>
                <a:gd name="connsiteX80" fmla="*/ 3905252 w 5105400"/>
                <a:gd name="connsiteY80" fmla="*/ 3079750 h 3917950"/>
                <a:gd name="connsiteX81" fmla="*/ 3962400 w 5105400"/>
                <a:gd name="connsiteY81" fmla="*/ 2965450 h 3917950"/>
                <a:gd name="connsiteX82" fmla="*/ 3911600 w 5105400"/>
                <a:gd name="connsiteY82" fmla="*/ 2921000 h 3917950"/>
                <a:gd name="connsiteX83" fmla="*/ 3917952 w 5105400"/>
                <a:gd name="connsiteY83" fmla="*/ 2825750 h 3917950"/>
                <a:gd name="connsiteX84" fmla="*/ 4000504 w 5105400"/>
                <a:gd name="connsiteY84" fmla="*/ 2743200 h 3917950"/>
                <a:gd name="connsiteX85" fmla="*/ 3898904 w 5105400"/>
                <a:gd name="connsiteY85" fmla="*/ 2527300 h 3917950"/>
                <a:gd name="connsiteX86" fmla="*/ 4019552 w 5105400"/>
                <a:gd name="connsiteY86" fmla="*/ 2317750 h 3917950"/>
                <a:gd name="connsiteX87" fmla="*/ 4184652 w 5105400"/>
                <a:gd name="connsiteY87" fmla="*/ 2343150 h 3917950"/>
                <a:gd name="connsiteX88" fmla="*/ 4330704 w 5105400"/>
                <a:gd name="connsiteY88" fmla="*/ 2324100 h 3917950"/>
                <a:gd name="connsiteX89" fmla="*/ 4337052 w 5105400"/>
                <a:gd name="connsiteY89" fmla="*/ 2197100 h 3917950"/>
                <a:gd name="connsiteX90" fmla="*/ 4248152 w 5105400"/>
                <a:gd name="connsiteY90" fmla="*/ 2127250 h 3917950"/>
                <a:gd name="connsiteX91" fmla="*/ 4083052 w 5105400"/>
                <a:gd name="connsiteY91" fmla="*/ 1949450 h 3917950"/>
                <a:gd name="connsiteX92" fmla="*/ 3924304 w 5105400"/>
                <a:gd name="connsiteY92" fmla="*/ 1911350 h 3917950"/>
                <a:gd name="connsiteX93" fmla="*/ 3702052 w 5105400"/>
                <a:gd name="connsiteY93" fmla="*/ 1892300 h 3917950"/>
                <a:gd name="connsiteX94" fmla="*/ 3619504 w 5105400"/>
                <a:gd name="connsiteY94" fmla="*/ 1955800 h 3917950"/>
                <a:gd name="connsiteX95" fmla="*/ 3511552 w 5105400"/>
                <a:gd name="connsiteY95" fmla="*/ 1987550 h 3917950"/>
                <a:gd name="connsiteX96" fmla="*/ 3289304 w 5105400"/>
                <a:gd name="connsiteY96" fmla="*/ 2012950 h 3917950"/>
                <a:gd name="connsiteX97" fmla="*/ 3251200 w 5105400"/>
                <a:gd name="connsiteY97" fmla="*/ 2159000 h 3917950"/>
                <a:gd name="connsiteX98" fmla="*/ 3187704 w 5105400"/>
                <a:gd name="connsiteY98" fmla="*/ 2247900 h 3917950"/>
                <a:gd name="connsiteX99" fmla="*/ 3175000 w 5105400"/>
                <a:gd name="connsiteY99" fmla="*/ 2362200 h 3917950"/>
                <a:gd name="connsiteX100" fmla="*/ 3155952 w 5105400"/>
                <a:gd name="connsiteY100" fmla="*/ 2501900 h 3917950"/>
                <a:gd name="connsiteX101" fmla="*/ 2984504 w 5105400"/>
                <a:gd name="connsiteY101" fmla="*/ 2559050 h 3917950"/>
                <a:gd name="connsiteX102" fmla="*/ 2749552 w 5105400"/>
                <a:gd name="connsiteY102" fmla="*/ 2673350 h 3917950"/>
                <a:gd name="connsiteX103" fmla="*/ 2667000 w 5105400"/>
                <a:gd name="connsiteY103" fmla="*/ 2768600 h 3917950"/>
                <a:gd name="connsiteX104" fmla="*/ 2609852 w 5105400"/>
                <a:gd name="connsiteY104" fmla="*/ 2946400 h 3917950"/>
                <a:gd name="connsiteX105" fmla="*/ 2628904 w 5105400"/>
                <a:gd name="connsiteY105" fmla="*/ 3079750 h 3917950"/>
                <a:gd name="connsiteX106" fmla="*/ 2533652 w 5105400"/>
                <a:gd name="connsiteY106" fmla="*/ 3225800 h 3917950"/>
                <a:gd name="connsiteX107" fmla="*/ 2425704 w 5105400"/>
                <a:gd name="connsiteY107" fmla="*/ 3340100 h 3917950"/>
                <a:gd name="connsiteX108" fmla="*/ 2298704 w 5105400"/>
                <a:gd name="connsiteY108" fmla="*/ 3397250 h 3917950"/>
                <a:gd name="connsiteX109" fmla="*/ 2241552 w 5105400"/>
                <a:gd name="connsiteY109" fmla="*/ 3486150 h 3917950"/>
                <a:gd name="connsiteX110" fmla="*/ 2216152 w 5105400"/>
                <a:gd name="connsiteY110" fmla="*/ 3663950 h 3917950"/>
                <a:gd name="connsiteX111" fmla="*/ 2222504 w 5105400"/>
                <a:gd name="connsiteY111" fmla="*/ 3765550 h 3917950"/>
                <a:gd name="connsiteX112" fmla="*/ 2298704 w 5105400"/>
                <a:gd name="connsiteY112" fmla="*/ 3848100 h 3917950"/>
                <a:gd name="connsiteX113" fmla="*/ 2305052 w 5105400"/>
                <a:gd name="connsiteY113" fmla="*/ 3917950 h 3917950"/>
                <a:gd name="connsiteX114" fmla="*/ 2038352 w 5105400"/>
                <a:gd name="connsiteY114" fmla="*/ 3822700 h 3917950"/>
                <a:gd name="connsiteX115" fmla="*/ 1714504 w 5105400"/>
                <a:gd name="connsiteY115" fmla="*/ 3695700 h 3917950"/>
                <a:gd name="connsiteX116" fmla="*/ 1454152 w 5105400"/>
                <a:gd name="connsiteY116" fmla="*/ 3644900 h 3917950"/>
                <a:gd name="connsiteX117" fmla="*/ 1174752 w 5105400"/>
                <a:gd name="connsiteY117" fmla="*/ 3676650 h 3917950"/>
                <a:gd name="connsiteX118" fmla="*/ 939800 w 5105400"/>
                <a:gd name="connsiteY118" fmla="*/ 3733800 h 3917950"/>
                <a:gd name="connsiteX119" fmla="*/ 787400 w 5105400"/>
                <a:gd name="connsiteY119" fmla="*/ 3663950 h 3917950"/>
                <a:gd name="connsiteX120" fmla="*/ 393704 w 5105400"/>
                <a:gd name="connsiteY120" fmla="*/ 3606800 h 3917950"/>
                <a:gd name="connsiteX121" fmla="*/ 31752 w 5105400"/>
                <a:gd name="connsiteY121" fmla="*/ 3613150 h 3917950"/>
                <a:gd name="connsiteX122" fmla="*/ 44452 w 5105400"/>
                <a:gd name="connsiteY122" fmla="*/ 3422650 h 3917950"/>
                <a:gd name="connsiteX123" fmla="*/ 0 w 5105400"/>
                <a:gd name="connsiteY123" fmla="*/ 3327400 h 3917950"/>
                <a:gd name="connsiteX124" fmla="*/ 6352 w 5105400"/>
                <a:gd name="connsiteY124" fmla="*/ 3225800 h 3917950"/>
                <a:gd name="connsiteX125" fmla="*/ 69852 w 5105400"/>
                <a:gd name="connsiteY125" fmla="*/ 3175000 h 3917950"/>
                <a:gd name="connsiteX126" fmla="*/ 63504 w 5105400"/>
                <a:gd name="connsiteY126" fmla="*/ 3060700 h 3917950"/>
                <a:gd name="connsiteX127" fmla="*/ 177800 w 5105400"/>
                <a:gd name="connsiteY127" fmla="*/ 2971800 h 3917950"/>
                <a:gd name="connsiteX128" fmla="*/ 355600 w 5105400"/>
                <a:gd name="connsiteY128" fmla="*/ 2946400 h 3917950"/>
                <a:gd name="connsiteX129" fmla="*/ 374652 w 5105400"/>
                <a:gd name="connsiteY129" fmla="*/ 2851150 h 3917950"/>
                <a:gd name="connsiteX130" fmla="*/ 463552 w 5105400"/>
                <a:gd name="connsiteY130" fmla="*/ 2851150 h 3917950"/>
                <a:gd name="connsiteX131" fmla="*/ 495304 w 5105400"/>
                <a:gd name="connsiteY131" fmla="*/ 2806700 h 3917950"/>
                <a:gd name="connsiteX132" fmla="*/ 584200 w 5105400"/>
                <a:gd name="connsiteY132" fmla="*/ 2584450 h 3917950"/>
                <a:gd name="connsiteX133" fmla="*/ 666752 w 5105400"/>
                <a:gd name="connsiteY133" fmla="*/ 2546350 h 3917950"/>
                <a:gd name="connsiteX134" fmla="*/ 711200 w 5105400"/>
                <a:gd name="connsiteY134" fmla="*/ 2495550 h 3917950"/>
                <a:gd name="connsiteX135" fmla="*/ 692152 w 5105400"/>
                <a:gd name="connsiteY135" fmla="*/ 2330450 h 3917950"/>
                <a:gd name="connsiteX136" fmla="*/ 762000 w 5105400"/>
                <a:gd name="connsiteY136" fmla="*/ 2222500 h 3917950"/>
                <a:gd name="connsiteX137" fmla="*/ 920752 w 5105400"/>
                <a:gd name="connsiteY137" fmla="*/ 2095500 h 3917950"/>
                <a:gd name="connsiteX138" fmla="*/ 946152 w 5105400"/>
                <a:gd name="connsiteY138" fmla="*/ 2025650 h 3917950"/>
                <a:gd name="connsiteX139" fmla="*/ 984252 w 5105400"/>
                <a:gd name="connsiteY139" fmla="*/ 2019300 h 3917950"/>
                <a:gd name="connsiteX140" fmla="*/ 1016000 w 5105400"/>
                <a:gd name="connsiteY140" fmla="*/ 1879600 h 3917950"/>
                <a:gd name="connsiteX141" fmla="*/ 1060452 w 5105400"/>
                <a:gd name="connsiteY141" fmla="*/ 1828800 h 3917950"/>
                <a:gd name="connsiteX142" fmla="*/ 1060452 w 5105400"/>
                <a:gd name="connsiteY142" fmla="*/ 1765300 h 3917950"/>
                <a:gd name="connsiteX143" fmla="*/ 1035052 w 5105400"/>
                <a:gd name="connsiteY143" fmla="*/ 1708150 h 3917950"/>
                <a:gd name="connsiteX144" fmla="*/ 1103160 w 5105400"/>
                <a:gd name="connsiteY144" fmla="*/ 1584324 h 3917950"/>
                <a:gd name="connsiteX145" fmla="*/ 1241428 w 5105400"/>
                <a:gd name="connsiteY145" fmla="*/ 1584324 h 3917950"/>
                <a:gd name="connsiteX146" fmla="*/ 1250952 w 5105400"/>
                <a:gd name="connsiteY146" fmla="*/ 1498600 h 3917950"/>
                <a:gd name="connsiteX147" fmla="*/ 1270000 w 5105400"/>
                <a:gd name="connsiteY147" fmla="*/ 1431924 h 3917950"/>
                <a:gd name="connsiteX148" fmla="*/ 1384304 w 5105400"/>
                <a:gd name="connsiteY148" fmla="*/ 1412876 h 3917950"/>
                <a:gd name="connsiteX149" fmla="*/ 1412876 w 5105400"/>
                <a:gd name="connsiteY149" fmla="*/ 1365250 h 3917950"/>
                <a:gd name="connsiteX150" fmla="*/ 1536704 w 5105400"/>
                <a:gd name="connsiteY150" fmla="*/ 1336676 h 3917950"/>
                <a:gd name="connsiteX151" fmla="*/ 1584328 w 5105400"/>
                <a:gd name="connsiteY151" fmla="*/ 1279524 h 3917950"/>
                <a:gd name="connsiteX152" fmla="*/ 1679576 w 5105400"/>
                <a:gd name="connsiteY152" fmla="*/ 1250950 h 3917950"/>
                <a:gd name="connsiteX153" fmla="*/ 1717676 w 5105400"/>
                <a:gd name="connsiteY153" fmla="*/ 1146176 h 3917950"/>
                <a:gd name="connsiteX154" fmla="*/ 1812928 w 5105400"/>
                <a:gd name="connsiteY154" fmla="*/ 1098550 h 3917950"/>
                <a:gd name="connsiteX155" fmla="*/ 1889128 w 5105400"/>
                <a:gd name="connsiteY155" fmla="*/ 1127124 h 3917950"/>
                <a:gd name="connsiteX156" fmla="*/ 1898652 w 5105400"/>
                <a:gd name="connsiteY156" fmla="*/ 1060450 h 3917950"/>
                <a:gd name="connsiteX157" fmla="*/ 2032000 w 5105400"/>
                <a:gd name="connsiteY157" fmla="*/ 1041400 h 3917950"/>
                <a:gd name="connsiteX158" fmla="*/ 2060576 w 5105400"/>
                <a:gd name="connsiteY158" fmla="*/ 917576 h 3917950"/>
                <a:gd name="connsiteX159" fmla="*/ 1993904 w 5105400"/>
                <a:gd name="connsiteY159" fmla="*/ 860424 h 3917950"/>
                <a:gd name="connsiteX160" fmla="*/ 2003428 w 5105400"/>
                <a:gd name="connsiteY160" fmla="*/ 812800 h 3917950"/>
                <a:gd name="connsiteX161" fmla="*/ 1974852 w 5105400"/>
                <a:gd name="connsiteY161" fmla="*/ 755650 h 3917950"/>
                <a:gd name="connsiteX162" fmla="*/ 1984376 w 5105400"/>
                <a:gd name="connsiteY162" fmla="*/ 688976 h 3917950"/>
                <a:gd name="connsiteX163" fmla="*/ 2079628 w 5105400"/>
                <a:gd name="connsiteY163" fmla="*/ 688976 h 3917950"/>
                <a:gd name="connsiteX164" fmla="*/ 2098676 w 5105400"/>
                <a:gd name="connsiteY164" fmla="*/ 546100 h 3917950"/>
                <a:gd name="connsiteX165" fmla="*/ 2012952 w 5105400"/>
                <a:gd name="connsiteY165" fmla="*/ 488950 h 3917950"/>
                <a:gd name="connsiteX166" fmla="*/ 2070104 w 5105400"/>
                <a:gd name="connsiteY166" fmla="*/ 336550 h 3917950"/>
                <a:gd name="connsiteX167" fmla="*/ 2060576 w 5105400"/>
                <a:gd name="connsiteY167" fmla="*/ 298450 h 3917950"/>
                <a:gd name="connsiteX168" fmla="*/ 2108200 w 5105400"/>
                <a:gd name="connsiteY168" fmla="*/ 222250 h 3917950"/>
                <a:gd name="connsiteX169" fmla="*/ 2174876 w 5105400"/>
                <a:gd name="connsiteY169" fmla="*/ 241300 h 3917950"/>
                <a:gd name="connsiteX170" fmla="*/ 2222504 w 5105400"/>
                <a:gd name="connsiteY170" fmla="*/ 146050 h 3917950"/>
                <a:gd name="connsiteX171" fmla="*/ 2222504 w 5105400"/>
                <a:gd name="connsiteY171" fmla="*/ 69850 h 3917950"/>
                <a:gd name="connsiteX172" fmla="*/ 2270128 w 5105400"/>
                <a:gd name="connsiteY172" fmla="*/ 3176 h 3917950"/>
                <a:gd name="connsiteX173" fmla="*/ 2269688 w 5105400"/>
                <a:gd name="connsiteY173" fmla="*/ 2360 h 391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5105400" h="3917950">
                  <a:moveTo>
                    <a:pt x="2279652" y="0"/>
                  </a:moveTo>
                  <a:lnTo>
                    <a:pt x="2343152" y="177800"/>
                  </a:lnTo>
                  <a:lnTo>
                    <a:pt x="2330452" y="234950"/>
                  </a:lnTo>
                  <a:lnTo>
                    <a:pt x="2343152" y="298450"/>
                  </a:lnTo>
                  <a:lnTo>
                    <a:pt x="2413000" y="355600"/>
                  </a:lnTo>
                  <a:lnTo>
                    <a:pt x="2419352" y="457200"/>
                  </a:lnTo>
                  <a:lnTo>
                    <a:pt x="2406652" y="501650"/>
                  </a:lnTo>
                  <a:lnTo>
                    <a:pt x="2393952" y="628650"/>
                  </a:lnTo>
                  <a:lnTo>
                    <a:pt x="2355852" y="692150"/>
                  </a:lnTo>
                  <a:lnTo>
                    <a:pt x="2393952" y="793750"/>
                  </a:lnTo>
                  <a:lnTo>
                    <a:pt x="2374904" y="920750"/>
                  </a:lnTo>
                  <a:lnTo>
                    <a:pt x="2292352" y="990600"/>
                  </a:lnTo>
                  <a:lnTo>
                    <a:pt x="2400304" y="1060450"/>
                  </a:lnTo>
                  <a:lnTo>
                    <a:pt x="2406652" y="1212850"/>
                  </a:lnTo>
                  <a:lnTo>
                    <a:pt x="2489200" y="1270000"/>
                  </a:lnTo>
                  <a:lnTo>
                    <a:pt x="2597152" y="1168400"/>
                  </a:lnTo>
                  <a:lnTo>
                    <a:pt x="2749552" y="1276350"/>
                  </a:lnTo>
                  <a:lnTo>
                    <a:pt x="2698752" y="1416050"/>
                  </a:lnTo>
                  <a:lnTo>
                    <a:pt x="2794000" y="1543050"/>
                  </a:lnTo>
                  <a:lnTo>
                    <a:pt x="2800352" y="1631950"/>
                  </a:lnTo>
                  <a:lnTo>
                    <a:pt x="2876552" y="1651000"/>
                  </a:lnTo>
                  <a:lnTo>
                    <a:pt x="2895600" y="1733550"/>
                  </a:lnTo>
                  <a:lnTo>
                    <a:pt x="3111504" y="1758950"/>
                  </a:lnTo>
                  <a:lnTo>
                    <a:pt x="3232152" y="1638300"/>
                  </a:lnTo>
                  <a:lnTo>
                    <a:pt x="3213104" y="1536700"/>
                  </a:lnTo>
                  <a:lnTo>
                    <a:pt x="3181352" y="1466850"/>
                  </a:lnTo>
                  <a:lnTo>
                    <a:pt x="3194052" y="1295400"/>
                  </a:lnTo>
                  <a:lnTo>
                    <a:pt x="3162304" y="1212850"/>
                  </a:lnTo>
                  <a:lnTo>
                    <a:pt x="3244852" y="1149350"/>
                  </a:lnTo>
                  <a:lnTo>
                    <a:pt x="3257552" y="850900"/>
                  </a:lnTo>
                  <a:lnTo>
                    <a:pt x="3378200" y="742950"/>
                  </a:lnTo>
                  <a:lnTo>
                    <a:pt x="3467104" y="812800"/>
                  </a:lnTo>
                  <a:lnTo>
                    <a:pt x="3479800" y="914400"/>
                  </a:lnTo>
                  <a:lnTo>
                    <a:pt x="3657600" y="946150"/>
                  </a:lnTo>
                  <a:lnTo>
                    <a:pt x="3689352" y="1035050"/>
                  </a:lnTo>
                  <a:lnTo>
                    <a:pt x="3867152" y="1028700"/>
                  </a:lnTo>
                  <a:lnTo>
                    <a:pt x="4000504" y="977900"/>
                  </a:lnTo>
                  <a:lnTo>
                    <a:pt x="4146552" y="990600"/>
                  </a:lnTo>
                  <a:lnTo>
                    <a:pt x="4235452" y="939800"/>
                  </a:lnTo>
                  <a:lnTo>
                    <a:pt x="4298952" y="984250"/>
                  </a:lnTo>
                  <a:lnTo>
                    <a:pt x="4432304" y="908050"/>
                  </a:lnTo>
                  <a:lnTo>
                    <a:pt x="4654552" y="927100"/>
                  </a:lnTo>
                  <a:lnTo>
                    <a:pt x="4699000" y="1187450"/>
                  </a:lnTo>
                  <a:lnTo>
                    <a:pt x="4654552" y="1308100"/>
                  </a:lnTo>
                  <a:lnTo>
                    <a:pt x="4572000" y="1447800"/>
                  </a:lnTo>
                  <a:lnTo>
                    <a:pt x="4591052" y="1524000"/>
                  </a:lnTo>
                  <a:lnTo>
                    <a:pt x="4597400" y="1631950"/>
                  </a:lnTo>
                  <a:lnTo>
                    <a:pt x="4686304" y="1720850"/>
                  </a:lnTo>
                  <a:lnTo>
                    <a:pt x="4724400" y="1733550"/>
                  </a:lnTo>
                  <a:lnTo>
                    <a:pt x="4775200" y="1847850"/>
                  </a:lnTo>
                  <a:lnTo>
                    <a:pt x="4870452" y="1854200"/>
                  </a:lnTo>
                  <a:lnTo>
                    <a:pt x="4984752" y="1854200"/>
                  </a:lnTo>
                  <a:lnTo>
                    <a:pt x="4895852" y="2063750"/>
                  </a:lnTo>
                  <a:lnTo>
                    <a:pt x="4902200" y="2235200"/>
                  </a:lnTo>
                  <a:lnTo>
                    <a:pt x="4940304" y="2254250"/>
                  </a:lnTo>
                  <a:lnTo>
                    <a:pt x="4953000" y="2381250"/>
                  </a:lnTo>
                  <a:lnTo>
                    <a:pt x="4914904" y="2413000"/>
                  </a:lnTo>
                  <a:lnTo>
                    <a:pt x="4978400" y="2514600"/>
                  </a:lnTo>
                  <a:lnTo>
                    <a:pt x="5060952" y="2520950"/>
                  </a:lnTo>
                  <a:lnTo>
                    <a:pt x="5080000" y="2565400"/>
                  </a:lnTo>
                  <a:lnTo>
                    <a:pt x="5105400" y="2597150"/>
                  </a:lnTo>
                  <a:lnTo>
                    <a:pt x="5054600" y="2870200"/>
                  </a:lnTo>
                  <a:lnTo>
                    <a:pt x="4883152" y="2959100"/>
                  </a:lnTo>
                  <a:lnTo>
                    <a:pt x="4864104" y="3048000"/>
                  </a:lnTo>
                  <a:lnTo>
                    <a:pt x="4845052" y="3206750"/>
                  </a:lnTo>
                  <a:lnTo>
                    <a:pt x="4781552" y="3282950"/>
                  </a:lnTo>
                  <a:lnTo>
                    <a:pt x="4660904" y="3340100"/>
                  </a:lnTo>
                  <a:lnTo>
                    <a:pt x="4597400" y="3517900"/>
                  </a:lnTo>
                  <a:lnTo>
                    <a:pt x="4622800" y="3663950"/>
                  </a:lnTo>
                  <a:lnTo>
                    <a:pt x="4559304" y="3676650"/>
                  </a:lnTo>
                  <a:lnTo>
                    <a:pt x="4495800" y="3632200"/>
                  </a:lnTo>
                  <a:lnTo>
                    <a:pt x="4419600" y="3676650"/>
                  </a:lnTo>
                  <a:lnTo>
                    <a:pt x="4387852" y="3765550"/>
                  </a:lnTo>
                  <a:lnTo>
                    <a:pt x="4133852" y="3854450"/>
                  </a:lnTo>
                  <a:lnTo>
                    <a:pt x="3943352" y="3689350"/>
                  </a:lnTo>
                  <a:lnTo>
                    <a:pt x="3987800" y="3644900"/>
                  </a:lnTo>
                  <a:lnTo>
                    <a:pt x="3911600" y="3575050"/>
                  </a:lnTo>
                  <a:lnTo>
                    <a:pt x="3867152" y="3575050"/>
                  </a:lnTo>
                  <a:lnTo>
                    <a:pt x="3892552" y="3409950"/>
                  </a:lnTo>
                  <a:lnTo>
                    <a:pt x="3949704" y="3295650"/>
                  </a:lnTo>
                  <a:lnTo>
                    <a:pt x="3905252" y="3079750"/>
                  </a:lnTo>
                  <a:lnTo>
                    <a:pt x="3962400" y="2965450"/>
                  </a:lnTo>
                  <a:lnTo>
                    <a:pt x="3911600" y="2921000"/>
                  </a:lnTo>
                  <a:lnTo>
                    <a:pt x="3917952" y="2825750"/>
                  </a:lnTo>
                  <a:lnTo>
                    <a:pt x="4000504" y="2743200"/>
                  </a:lnTo>
                  <a:lnTo>
                    <a:pt x="3898904" y="2527300"/>
                  </a:lnTo>
                  <a:lnTo>
                    <a:pt x="4019552" y="2317750"/>
                  </a:lnTo>
                  <a:lnTo>
                    <a:pt x="4184652" y="2343150"/>
                  </a:lnTo>
                  <a:lnTo>
                    <a:pt x="4330704" y="2324100"/>
                  </a:lnTo>
                  <a:lnTo>
                    <a:pt x="4337052" y="2197100"/>
                  </a:lnTo>
                  <a:lnTo>
                    <a:pt x="4248152" y="2127250"/>
                  </a:lnTo>
                  <a:lnTo>
                    <a:pt x="4083052" y="1949450"/>
                  </a:lnTo>
                  <a:lnTo>
                    <a:pt x="3924304" y="1911350"/>
                  </a:lnTo>
                  <a:lnTo>
                    <a:pt x="3702052" y="1892300"/>
                  </a:lnTo>
                  <a:lnTo>
                    <a:pt x="3619504" y="1955800"/>
                  </a:lnTo>
                  <a:lnTo>
                    <a:pt x="3511552" y="1987550"/>
                  </a:lnTo>
                  <a:lnTo>
                    <a:pt x="3289304" y="2012950"/>
                  </a:lnTo>
                  <a:lnTo>
                    <a:pt x="3251200" y="2159000"/>
                  </a:lnTo>
                  <a:lnTo>
                    <a:pt x="3187704" y="2247900"/>
                  </a:lnTo>
                  <a:lnTo>
                    <a:pt x="3175000" y="2362200"/>
                  </a:lnTo>
                  <a:lnTo>
                    <a:pt x="3155952" y="2501900"/>
                  </a:lnTo>
                  <a:lnTo>
                    <a:pt x="2984504" y="2559050"/>
                  </a:lnTo>
                  <a:lnTo>
                    <a:pt x="2749552" y="2673350"/>
                  </a:lnTo>
                  <a:lnTo>
                    <a:pt x="2667000" y="2768600"/>
                  </a:lnTo>
                  <a:lnTo>
                    <a:pt x="2609852" y="2946400"/>
                  </a:lnTo>
                  <a:lnTo>
                    <a:pt x="2628904" y="3079750"/>
                  </a:lnTo>
                  <a:lnTo>
                    <a:pt x="2533652" y="3225800"/>
                  </a:lnTo>
                  <a:lnTo>
                    <a:pt x="2425704" y="3340100"/>
                  </a:lnTo>
                  <a:lnTo>
                    <a:pt x="2298704" y="3397250"/>
                  </a:lnTo>
                  <a:lnTo>
                    <a:pt x="2241552" y="3486150"/>
                  </a:lnTo>
                  <a:lnTo>
                    <a:pt x="2216152" y="3663950"/>
                  </a:lnTo>
                  <a:lnTo>
                    <a:pt x="2222504" y="3765550"/>
                  </a:lnTo>
                  <a:lnTo>
                    <a:pt x="2298704" y="3848100"/>
                  </a:lnTo>
                  <a:lnTo>
                    <a:pt x="2305052" y="3917950"/>
                  </a:lnTo>
                  <a:lnTo>
                    <a:pt x="2038352" y="3822700"/>
                  </a:lnTo>
                  <a:lnTo>
                    <a:pt x="1714504" y="3695700"/>
                  </a:lnTo>
                  <a:lnTo>
                    <a:pt x="1454152" y="3644900"/>
                  </a:lnTo>
                  <a:lnTo>
                    <a:pt x="1174752" y="3676650"/>
                  </a:lnTo>
                  <a:lnTo>
                    <a:pt x="939800" y="3733800"/>
                  </a:lnTo>
                  <a:lnTo>
                    <a:pt x="787400" y="3663950"/>
                  </a:lnTo>
                  <a:lnTo>
                    <a:pt x="393704" y="3606800"/>
                  </a:lnTo>
                  <a:lnTo>
                    <a:pt x="31752" y="3613150"/>
                  </a:lnTo>
                  <a:lnTo>
                    <a:pt x="44452" y="3422650"/>
                  </a:lnTo>
                  <a:lnTo>
                    <a:pt x="0" y="3327400"/>
                  </a:lnTo>
                  <a:lnTo>
                    <a:pt x="6352" y="3225800"/>
                  </a:lnTo>
                  <a:lnTo>
                    <a:pt x="69852" y="3175000"/>
                  </a:lnTo>
                  <a:lnTo>
                    <a:pt x="63504" y="3060700"/>
                  </a:lnTo>
                  <a:lnTo>
                    <a:pt x="177800" y="2971800"/>
                  </a:lnTo>
                  <a:lnTo>
                    <a:pt x="355600" y="2946400"/>
                  </a:lnTo>
                  <a:lnTo>
                    <a:pt x="374652" y="2851150"/>
                  </a:lnTo>
                  <a:lnTo>
                    <a:pt x="463552" y="2851150"/>
                  </a:lnTo>
                  <a:lnTo>
                    <a:pt x="495304" y="2806700"/>
                  </a:lnTo>
                  <a:lnTo>
                    <a:pt x="584200" y="2584450"/>
                  </a:lnTo>
                  <a:lnTo>
                    <a:pt x="666752" y="2546350"/>
                  </a:lnTo>
                  <a:lnTo>
                    <a:pt x="711200" y="2495550"/>
                  </a:lnTo>
                  <a:lnTo>
                    <a:pt x="692152" y="2330450"/>
                  </a:lnTo>
                  <a:lnTo>
                    <a:pt x="762000" y="2222500"/>
                  </a:lnTo>
                  <a:lnTo>
                    <a:pt x="920752" y="2095500"/>
                  </a:lnTo>
                  <a:lnTo>
                    <a:pt x="946152" y="2025650"/>
                  </a:lnTo>
                  <a:lnTo>
                    <a:pt x="984252" y="2019300"/>
                  </a:lnTo>
                  <a:lnTo>
                    <a:pt x="1016000" y="1879600"/>
                  </a:lnTo>
                  <a:lnTo>
                    <a:pt x="1060452" y="1828800"/>
                  </a:lnTo>
                  <a:lnTo>
                    <a:pt x="1060452" y="1765300"/>
                  </a:lnTo>
                  <a:lnTo>
                    <a:pt x="1035052" y="1708150"/>
                  </a:lnTo>
                  <a:lnTo>
                    <a:pt x="1103160" y="1584324"/>
                  </a:lnTo>
                  <a:lnTo>
                    <a:pt x="1241428" y="1584324"/>
                  </a:lnTo>
                  <a:lnTo>
                    <a:pt x="1250952" y="1498600"/>
                  </a:lnTo>
                  <a:lnTo>
                    <a:pt x="1270000" y="1431924"/>
                  </a:lnTo>
                  <a:lnTo>
                    <a:pt x="1384304" y="1412876"/>
                  </a:lnTo>
                  <a:lnTo>
                    <a:pt x="1412876" y="1365250"/>
                  </a:lnTo>
                  <a:lnTo>
                    <a:pt x="1536704" y="1336676"/>
                  </a:lnTo>
                  <a:lnTo>
                    <a:pt x="1584328" y="1279524"/>
                  </a:lnTo>
                  <a:lnTo>
                    <a:pt x="1679576" y="1250950"/>
                  </a:lnTo>
                  <a:lnTo>
                    <a:pt x="1717676" y="1146176"/>
                  </a:lnTo>
                  <a:lnTo>
                    <a:pt x="1812928" y="1098550"/>
                  </a:lnTo>
                  <a:lnTo>
                    <a:pt x="1889128" y="1127124"/>
                  </a:lnTo>
                  <a:lnTo>
                    <a:pt x="1898652" y="1060450"/>
                  </a:lnTo>
                  <a:lnTo>
                    <a:pt x="2032000" y="1041400"/>
                  </a:lnTo>
                  <a:lnTo>
                    <a:pt x="2060576" y="917576"/>
                  </a:lnTo>
                  <a:lnTo>
                    <a:pt x="1993904" y="860424"/>
                  </a:lnTo>
                  <a:lnTo>
                    <a:pt x="2003428" y="812800"/>
                  </a:lnTo>
                  <a:lnTo>
                    <a:pt x="1974852" y="755650"/>
                  </a:lnTo>
                  <a:lnTo>
                    <a:pt x="1984376" y="688976"/>
                  </a:lnTo>
                  <a:lnTo>
                    <a:pt x="2079628" y="688976"/>
                  </a:lnTo>
                  <a:lnTo>
                    <a:pt x="2098676" y="546100"/>
                  </a:lnTo>
                  <a:lnTo>
                    <a:pt x="2012952" y="488950"/>
                  </a:lnTo>
                  <a:lnTo>
                    <a:pt x="2070104" y="336550"/>
                  </a:lnTo>
                  <a:lnTo>
                    <a:pt x="2060576" y="298450"/>
                  </a:lnTo>
                  <a:lnTo>
                    <a:pt x="2108200" y="222250"/>
                  </a:lnTo>
                  <a:lnTo>
                    <a:pt x="2174876" y="241300"/>
                  </a:lnTo>
                  <a:lnTo>
                    <a:pt x="2222504" y="146050"/>
                  </a:lnTo>
                  <a:lnTo>
                    <a:pt x="2222504" y="69850"/>
                  </a:lnTo>
                  <a:lnTo>
                    <a:pt x="2270128" y="3176"/>
                  </a:lnTo>
                  <a:lnTo>
                    <a:pt x="2269688" y="23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58" name="グループ化 2057">
            <a:extLst>
              <a:ext uri="{FF2B5EF4-FFF2-40B4-BE49-F238E27FC236}">
                <a16:creationId xmlns:a16="http://schemas.microsoft.com/office/drawing/2014/main" id="{7E79F95B-A49A-BB45-0DA6-8C384CEA5B2A}"/>
              </a:ext>
            </a:extLst>
          </p:cNvPr>
          <p:cNvGrpSpPr/>
          <p:nvPr/>
        </p:nvGrpSpPr>
        <p:grpSpPr>
          <a:xfrm>
            <a:off x="3748702" y="3923718"/>
            <a:ext cx="2453708" cy="2418490"/>
            <a:chOff x="3748702" y="3923718"/>
            <a:chExt cx="2453708" cy="2418490"/>
          </a:xfrm>
        </p:grpSpPr>
        <p:grpSp>
          <p:nvGrpSpPr>
            <p:cNvPr id="1414" name="グループ化 1413">
              <a:extLst>
                <a:ext uri="{FF2B5EF4-FFF2-40B4-BE49-F238E27FC236}">
                  <a16:creationId xmlns:a16="http://schemas.microsoft.com/office/drawing/2014/main" id="{C696270F-B7DD-EB34-34BA-A1B501B9FCF6}"/>
                </a:ext>
              </a:extLst>
            </p:cNvPr>
            <p:cNvGrpSpPr/>
            <p:nvPr/>
          </p:nvGrpSpPr>
          <p:grpSpPr>
            <a:xfrm>
              <a:off x="3748702" y="3923718"/>
              <a:ext cx="2453708" cy="2418490"/>
              <a:chOff x="392416" y="4065168"/>
              <a:chExt cx="2156460" cy="2125507"/>
            </a:xfrm>
          </p:grpSpPr>
          <p:grpSp>
            <p:nvGrpSpPr>
              <p:cNvPr id="1415" name="グループ化 1414">
                <a:extLst>
                  <a:ext uri="{FF2B5EF4-FFF2-40B4-BE49-F238E27FC236}">
                    <a16:creationId xmlns:a16="http://schemas.microsoft.com/office/drawing/2014/main" id="{7BC58A73-1AAD-42E4-0147-540E492C74EF}"/>
                  </a:ext>
                </a:extLst>
              </p:cNvPr>
              <p:cNvGrpSpPr/>
              <p:nvPr/>
            </p:nvGrpSpPr>
            <p:grpSpPr>
              <a:xfrm>
                <a:off x="1204261" y="5786901"/>
                <a:ext cx="525622" cy="403774"/>
                <a:chOff x="3094102" y="5162275"/>
                <a:chExt cx="851206" cy="653883"/>
              </a:xfrm>
            </p:grpSpPr>
            <p:sp>
              <p:nvSpPr>
                <p:cNvPr id="1625" name="台形 1624">
                  <a:extLst>
                    <a:ext uri="{FF2B5EF4-FFF2-40B4-BE49-F238E27FC236}">
                      <a16:creationId xmlns:a16="http://schemas.microsoft.com/office/drawing/2014/main" id="{ADF6B26F-FD1C-C619-735D-75D46076F195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6" name="台形 1625">
                  <a:extLst>
                    <a:ext uri="{FF2B5EF4-FFF2-40B4-BE49-F238E27FC236}">
                      <a16:creationId xmlns:a16="http://schemas.microsoft.com/office/drawing/2014/main" id="{FD230EAA-9A02-3B12-90E0-9E7EF6F91C77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7" name="フリーフォーム: 図形 1626">
                  <a:extLst>
                    <a:ext uri="{FF2B5EF4-FFF2-40B4-BE49-F238E27FC236}">
                      <a16:creationId xmlns:a16="http://schemas.microsoft.com/office/drawing/2014/main" id="{2518BC46-C1C8-C7EE-90D4-5545A976CE70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28" name="グループ化 1627">
                  <a:extLst>
                    <a:ext uri="{FF2B5EF4-FFF2-40B4-BE49-F238E27FC236}">
                      <a16:creationId xmlns:a16="http://schemas.microsoft.com/office/drawing/2014/main" id="{BBB142C0-1BFD-1D29-5D22-172BC537E98D}"/>
                    </a:ext>
                  </a:extLst>
                </p:cNvPr>
                <p:cNvGrpSpPr/>
                <p:nvPr/>
              </p:nvGrpSpPr>
              <p:grpSpPr>
                <a:xfrm>
                  <a:off x="3316354" y="5286726"/>
                  <a:ext cx="403225" cy="529432"/>
                  <a:chOff x="5648324" y="4323360"/>
                  <a:chExt cx="403225" cy="529432"/>
                </a:xfrm>
              </p:grpSpPr>
              <p:grpSp>
                <p:nvGrpSpPr>
                  <p:cNvPr id="1629" name="グループ化 1628">
                    <a:extLst>
                      <a:ext uri="{FF2B5EF4-FFF2-40B4-BE49-F238E27FC236}">
                        <a16:creationId xmlns:a16="http://schemas.microsoft.com/office/drawing/2014/main" id="{1CC9DCB8-6073-3960-6BD1-FEB63DC22D6C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637" name="台形 1636">
                      <a:extLst>
                        <a:ext uri="{FF2B5EF4-FFF2-40B4-BE49-F238E27FC236}">
                          <a16:creationId xmlns:a16="http://schemas.microsoft.com/office/drawing/2014/main" id="{CEDC7A9D-325F-5230-F625-14BB1702AEA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38" name="台形 1637">
                      <a:extLst>
                        <a:ext uri="{FF2B5EF4-FFF2-40B4-BE49-F238E27FC236}">
                          <a16:creationId xmlns:a16="http://schemas.microsoft.com/office/drawing/2014/main" id="{1C28554C-E520-66F0-3228-2E321D3385E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39" name="フリーフォーム: 図形 1638">
                      <a:extLst>
                        <a:ext uri="{FF2B5EF4-FFF2-40B4-BE49-F238E27FC236}">
                          <a16:creationId xmlns:a16="http://schemas.microsoft.com/office/drawing/2014/main" id="{6FE7E009-33E2-5079-FE4F-6C3C160707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30" name="グループ化 1629">
                    <a:extLst>
                      <a:ext uri="{FF2B5EF4-FFF2-40B4-BE49-F238E27FC236}">
                        <a16:creationId xmlns:a16="http://schemas.microsoft.com/office/drawing/2014/main" id="{8537D0B7-C855-0142-B969-1F4A250EABD4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634" name="台形 1633">
                      <a:extLst>
                        <a:ext uri="{FF2B5EF4-FFF2-40B4-BE49-F238E27FC236}">
                          <a16:creationId xmlns:a16="http://schemas.microsoft.com/office/drawing/2014/main" id="{D3502D8D-628B-0144-9AE7-9A6F3B28601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35" name="台形 1634">
                      <a:extLst>
                        <a:ext uri="{FF2B5EF4-FFF2-40B4-BE49-F238E27FC236}">
                          <a16:creationId xmlns:a16="http://schemas.microsoft.com/office/drawing/2014/main" id="{01B92E34-07A9-C067-540C-519131A90BF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636" name="フリーフォーム: 図形 1635">
                      <a:extLst>
                        <a:ext uri="{FF2B5EF4-FFF2-40B4-BE49-F238E27FC236}">
                          <a16:creationId xmlns:a16="http://schemas.microsoft.com/office/drawing/2014/main" id="{5B024C19-013B-7761-BC5F-C63A0C0274D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31" name="フリーフォーム: 図形 1630">
                    <a:extLst>
                      <a:ext uri="{FF2B5EF4-FFF2-40B4-BE49-F238E27FC236}">
                        <a16:creationId xmlns:a16="http://schemas.microsoft.com/office/drawing/2014/main" id="{E0B005D9-C549-8F87-5C9D-B3C9A8B792A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2" name="正方形/長方形 1631">
                    <a:extLst>
                      <a:ext uri="{FF2B5EF4-FFF2-40B4-BE49-F238E27FC236}">
                        <a16:creationId xmlns:a16="http://schemas.microsoft.com/office/drawing/2014/main" id="{5ECC83E4-C128-64FD-42E4-72A293BF3B19}"/>
                      </a:ext>
                    </a:extLst>
                  </p:cNvPr>
                  <p:cNvSpPr/>
                  <p:nvPr/>
                </p:nvSpPr>
                <p:spPr>
                  <a:xfrm>
                    <a:off x="5688806" y="4323360"/>
                    <a:ext cx="326231" cy="157164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3" name="テキスト ボックス 1632">
                    <a:extLst>
                      <a:ext uri="{FF2B5EF4-FFF2-40B4-BE49-F238E27FC236}">
                        <a16:creationId xmlns:a16="http://schemas.microsoft.com/office/drawing/2014/main" id="{B80A79F5-26B9-9BDC-3379-C722C54F94D5}"/>
                      </a:ext>
                    </a:extLst>
                  </p:cNvPr>
                  <p:cNvSpPr txBox="1"/>
                  <p:nvPr/>
                </p:nvSpPr>
                <p:spPr>
                  <a:xfrm>
                    <a:off x="5711099" y="4347172"/>
                    <a:ext cx="280126" cy="1055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長　野</a:t>
                    </a:r>
                  </a:p>
                </p:txBody>
              </p:sp>
            </p:grpSp>
          </p:grpSp>
          <p:grpSp>
            <p:nvGrpSpPr>
              <p:cNvPr id="1416" name="グループ化 1415">
                <a:extLst>
                  <a:ext uri="{FF2B5EF4-FFF2-40B4-BE49-F238E27FC236}">
                    <a16:creationId xmlns:a16="http://schemas.microsoft.com/office/drawing/2014/main" id="{0D2ACBA6-33B5-C5BC-B74F-6ACA54D77900}"/>
                  </a:ext>
                </a:extLst>
              </p:cNvPr>
              <p:cNvGrpSpPr/>
              <p:nvPr/>
            </p:nvGrpSpPr>
            <p:grpSpPr>
              <a:xfrm rot="2400000">
                <a:off x="637901" y="5579151"/>
                <a:ext cx="525622" cy="403774"/>
                <a:chOff x="3094102" y="5162275"/>
                <a:chExt cx="851206" cy="653883"/>
              </a:xfrm>
            </p:grpSpPr>
            <p:sp>
              <p:nvSpPr>
                <p:cNvPr id="1610" name="台形 1609">
                  <a:extLst>
                    <a:ext uri="{FF2B5EF4-FFF2-40B4-BE49-F238E27FC236}">
                      <a16:creationId xmlns:a16="http://schemas.microsoft.com/office/drawing/2014/main" id="{7A03E610-7067-4ED1-DBB1-587DA1DF162E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1" name="台形 1610">
                  <a:extLst>
                    <a:ext uri="{FF2B5EF4-FFF2-40B4-BE49-F238E27FC236}">
                      <a16:creationId xmlns:a16="http://schemas.microsoft.com/office/drawing/2014/main" id="{909EB96F-29A4-4B75-0CDF-BF66AF9FA3D3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2" name="フリーフォーム: 図形 1611">
                  <a:extLst>
                    <a:ext uri="{FF2B5EF4-FFF2-40B4-BE49-F238E27FC236}">
                      <a16:creationId xmlns:a16="http://schemas.microsoft.com/office/drawing/2014/main" id="{5281D0F3-ABF3-D4E1-5257-492D673895D7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13" name="グループ化 1612">
                  <a:extLst>
                    <a:ext uri="{FF2B5EF4-FFF2-40B4-BE49-F238E27FC236}">
                      <a16:creationId xmlns:a16="http://schemas.microsoft.com/office/drawing/2014/main" id="{288FD2AF-6AE4-5B3D-52F9-E84CC99D36DB}"/>
                    </a:ext>
                  </a:extLst>
                </p:cNvPr>
                <p:cNvGrpSpPr/>
                <p:nvPr/>
              </p:nvGrpSpPr>
              <p:grpSpPr>
                <a:xfrm>
                  <a:off x="3316354" y="5286726"/>
                  <a:ext cx="403225" cy="529432"/>
                  <a:chOff x="5648324" y="4323360"/>
                  <a:chExt cx="403225" cy="529432"/>
                </a:xfrm>
              </p:grpSpPr>
              <p:grpSp>
                <p:nvGrpSpPr>
                  <p:cNvPr id="1614" name="グループ化 1613">
                    <a:extLst>
                      <a:ext uri="{FF2B5EF4-FFF2-40B4-BE49-F238E27FC236}">
                        <a16:creationId xmlns:a16="http://schemas.microsoft.com/office/drawing/2014/main" id="{F224FC2F-E6FA-2737-341D-69ABB1D314A5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622" name="台形 1621">
                      <a:extLst>
                        <a:ext uri="{FF2B5EF4-FFF2-40B4-BE49-F238E27FC236}">
                          <a16:creationId xmlns:a16="http://schemas.microsoft.com/office/drawing/2014/main" id="{44304EBF-9B3B-6FE6-EEFD-B78C76671D4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23" name="台形 1622">
                      <a:extLst>
                        <a:ext uri="{FF2B5EF4-FFF2-40B4-BE49-F238E27FC236}">
                          <a16:creationId xmlns:a16="http://schemas.microsoft.com/office/drawing/2014/main" id="{CD60C2FC-41BF-0C9B-8DF0-2BE63CC6899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24" name="フリーフォーム: 図形 1623">
                      <a:extLst>
                        <a:ext uri="{FF2B5EF4-FFF2-40B4-BE49-F238E27FC236}">
                          <a16:creationId xmlns:a16="http://schemas.microsoft.com/office/drawing/2014/main" id="{70F99146-7680-1669-CFFA-9180B2C1FA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15" name="グループ化 1614">
                    <a:extLst>
                      <a:ext uri="{FF2B5EF4-FFF2-40B4-BE49-F238E27FC236}">
                        <a16:creationId xmlns:a16="http://schemas.microsoft.com/office/drawing/2014/main" id="{BA32211E-5E24-C9C2-1100-2D72CD7F3F7A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619" name="台形 1618">
                      <a:extLst>
                        <a:ext uri="{FF2B5EF4-FFF2-40B4-BE49-F238E27FC236}">
                          <a16:creationId xmlns:a16="http://schemas.microsoft.com/office/drawing/2014/main" id="{FADB6F03-CEAB-658C-2CF7-8B159A5A779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20" name="台形 1619">
                      <a:extLst>
                        <a:ext uri="{FF2B5EF4-FFF2-40B4-BE49-F238E27FC236}">
                          <a16:creationId xmlns:a16="http://schemas.microsoft.com/office/drawing/2014/main" id="{544676D8-EEBD-F67A-7646-8C7A32BAE20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621" name="フリーフォーム: 図形 1620">
                      <a:extLst>
                        <a:ext uri="{FF2B5EF4-FFF2-40B4-BE49-F238E27FC236}">
                          <a16:creationId xmlns:a16="http://schemas.microsoft.com/office/drawing/2014/main" id="{DE12F1F2-22BF-E796-157E-DAB6FD7F2C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16" name="フリーフォーム: 図形 1615">
                    <a:extLst>
                      <a:ext uri="{FF2B5EF4-FFF2-40B4-BE49-F238E27FC236}">
                        <a16:creationId xmlns:a16="http://schemas.microsoft.com/office/drawing/2014/main" id="{26E3AC5A-6A21-39A0-0FE8-4A80A21319D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7" name="正方形/長方形 1616">
                    <a:extLst>
                      <a:ext uri="{FF2B5EF4-FFF2-40B4-BE49-F238E27FC236}">
                        <a16:creationId xmlns:a16="http://schemas.microsoft.com/office/drawing/2014/main" id="{A3DB9530-C355-0FC1-CB63-94074C376C84}"/>
                      </a:ext>
                    </a:extLst>
                  </p:cNvPr>
                  <p:cNvSpPr/>
                  <p:nvPr/>
                </p:nvSpPr>
                <p:spPr>
                  <a:xfrm>
                    <a:off x="5688806" y="4323360"/>
                    <a:ext cx="326231" cy="157164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8" name="テキスト ボックス 1617">
                    <a:extLst>
                      <a:ext uri="{FF2B5EF4-FFF2-40B4-BE49-F238E27FC236}">
                        <a16:creationId xmlns:a16="http://schemas.microsoft.com/office/drawing/2014/main" id="{21A75ECC-2091-F4CF-D0F1-10FBB92C69D4}"/>
                      </a:ext>
                    </a:extLst>
                  </p:cNvPr>
                  <p:cNvSpPr txBox="1"/>
                  <p:nvPr/>
                </p:nvSpPr>
                <p:spPr>
                  <a:xfrm>
                    <a:off x="5711099" y="4347172"/>
                    <a:ext cx="280126" cy="1055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静　岡</a:t>
                    </a:r>
                  </a:p>
                </p:txBody>
              </p:sp>
            </p:grpSp>
          </p:grpSp>
          <p:grpSp>
            <p:nvGrpSpPr>
              <p:cNvPr id="1417" name="グループ化 1416">
                <a:extLst>
                  <a:ext uri="{FF2B5EF4-FFF2-40B4-BE49-F238E27FC236}">
                    <a16:creationId xmlns:a16="http://schemas.microsoft.com/office/drawing/2014/main" id="{47761B61-26E0-4C2E-306A-B333A7C5A875}"/>
                  </a:ext>
                </a:extLst>
              </p:cNvPr>
              <p:cNvGrpSpPr/>
              <p:nvPr/>
            </p:nvGrpSpPr>
            <p:grpSpPr>
              <a:xfrm rot="4800000">
                <a:off x="331492" y="5055010"/>
                <a:ext cx="525622" cy="403774"/>
                <a:chOff x="3094102" y="5162275"/>
                <a:chExt cx="851206" cy="653883"/>
              </a:xfrm>
            </p:grpSpPr>
            <p:sp>
              <p:nvSpPr>
                <p:cNvPr id="1595" name="台形 1594">
                  <a:extLst>
                    <a:ext uri="{FF2B5EF4-FFF2-40B4-BE49-F238E27FC236}">
                      <a16:creationId xmlns:a16="http://schemas.microsoft.com/office/drawing/2014/main" id="{3DDF71B1-4CB3-CA2C-3B5B-A7B63DEE7B5F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6" name="台形 1595">
                  <a:extLst>
                    <a:ext uri="{FF2B5EF4-FFF2-40B4-BE49-F238E27FC236}">
                      <a16:creationId xmlns:a16="http://schemas.microsoft.com/office/drawing/2014/main" id="{FAFA65A8-C7CC-5846-1640-D35EAD02A96E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7" name="フリーフォーム: 図形 1596">
                  <a:extLst>
                    <a:ext uri="{FF2B5EF4-FFF2-40B4-BE49-F238E27FC236}">
                      <a16:creationId xmlns:a16="http://schemas.microsoft.com/office/drawing/2014/main" id="{BA02ABB8-90AF-1037-A9F2-6F53F4011CC8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98" name="グループ化 1597">
                  <a:extLst>
                    <a:ext uri="{FF2B5EF4-FFF2-40B4-BE49-F238E27FC236}">
                      <a16:creationId xmlns:a16="http://schemas.microsoft.com/office/drawing/2014/main" id="{89DA4BC1-C7B2-6DE9-6DCF-CB46BC4D1FDC}"/>
                    </a:ext>
                  </a:extLst>
                </p:cNvPr>
                <p:cNvGrpSpPr/>
                <p:nvPr/>
              </p:nvGrpSpPr>
              <p:grpSpPr>
                <a:xfrm>
                  <a:off x="3316354" y="5286726"/>
                  <a:ext cx="403225" cy="529432"/>
                  <a:chOff x="5648324" y="4323360"/>
                  <a:chExt cx="403225" cy="529432"/>
                </a:xfrm>
              </p:grpSpPr>
              <p:grpSp>
                <p:nvGrpSpPr>
                  <p:cNvPr id="1599" name="グループ化 1598">
                    <a:extLst>
                      <a:ext uri="{FF2B5EF4-FFF2-40B4-BE49-F238E27FC236}">
                        <a16:creationId xmlns:a16="http://schemas.microsoft.com/office/drawing/2014/main" id="{FD268DA8-6565-8774-88A8-1E1293801221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607" name="台形 1606">
                      <a:extLst>
                        <a:ext uri="{FF2B5EF4-FFF2-40B4-BE49-F238E27FC236}">
                          <a16:creationId xmlns:a16="http://schemas.microsoft.com/office/drawing/2014/main" id="{73970C13-0853-55B0-C5F3-657CB092BAB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08" name="台形 1607">
                      <a:extLst>
                        <a:ext uri="{FF2B5EF4-FFF2-40B4-BE49-F238E27FC236}">
                          <a16:creationId xmlns:a16="http://schemas.microsoft.com/office/drawing/2014/main" id="{72AB19A1-A071-C3FB-A742-58A4D5901EA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09" name="フリーフォーム: 図形 1608">
                      <a:extLst>
                        <a:ext uri="{FF2B5EF4-FFF2-40B4-BE49-F238E27FC236}">
                          <a16:creationId xmlns:a16="http://schemas.microsoft.com/office/drawing/2014/main" id="{2FC81A37-2EE0-57F5-DCAC-5FD046B565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600" name="グループ化 1599">
                    <a:extLst>
                      <a:ext uri="{FF2B5EF4-FFF2-40B4-BE49-F238E27FC236}">
                        <a16:creationId xmlns:a16="http://schemas.microsoft.com/office/drawing/2014/main" id="{1E9A780D-0745-4AD3-FF2E-89BF9EC98087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604" name="台形 1603">
                      <a:extLst>
                        <a:ext uri="{FF2B5EF4-FFF2-40B4-BE49-F238E27FC236}">
                          <a16:creationId xmlns:a16="http://schemas.microsoft.com/office/drawing/2014/main" id="{FC937750-EABC-6EA1-F4C1-1E3B141F983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05" name="台形 1604">
                      <a:extLst>
                        <a:ext uri="{FF2B5EF4-FFF2-40B4-BE49-F238E27FC236}">
                          <a16:creationId xmlns:a16="http://schemas.microsoft.com/office/drawing/2014/main" id="{9307BD80-3271-EA3E-5F90-BDDA96FFDE0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606" name="フリーフォーム: 図形 1605">
                      <a:extLst>
                        <a:ext uri="{FF2B5EF4-FFF2-40B4-BE49-F238E27FC236}">
                          <a16:creationId xmlns:a16="http://schemas.microsoft.com/office/drawing/2014/main" id="{293E4D4B-064D-1F71-2B91-079216827D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238CAF44-05BF-DC85-933F-D7218BBA691C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正方形/長方形 1601">
                    <a:extLst>
                      <a:ext uri="{FF2B5EF4-FFF2-40B4-BE49-F238E27FC236}">
                        <a16:creationId xmlns:a16="http://schemas.microsoft.com/office/drawing/2014/main" id="{ECD9D2FC-EB37-E178-92B6-15D81EFD35AA}"/>
                      </a:ext>
                    </a:extLst>
                  </p:cNvPr>
                  <p:cNvSpPr/>
                  <p:nvPr/>
                </p:nvSpPr>
                <p:spPr>
                  <a:xfrm>
                    <a:off x="5688806" y="4323360"/>
                    <a:ext cx="326231" cy="157164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テキスト ボックス 1602">
                    <a:extLst>
                      <a:ext uri="{FF2B5EF4-FFF2-40B4-BE49-F238E27FC236}">
                        <a16:creationId xmlns:a16="http://schemas.microsoft.com/office/drawing/2014/main" id="{E7B68417-6174-3683-DFF0-7787C5ABEBDB}"/>
                      </a:ext>
                    </a:extLst>
                  </p:cNvPr>
                  <p:cNvSpPr txBox="1"/>
                  <p:nvPr/>
                </p:nvSpPr>
                <p:spPr>
                  <a:xfrm>
                    <a:off x="5711099" y="4347172"/>
                    <a:ext cx="280126" cy="1055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岐　阜</a:t>
                    </a:r>
                  </a:p>
                </p:txBody>
              </p:sp>
            </p:grpSp>
          </p:grpSp>
          <p:grpSp>
            <p:nvGrpSpPr>
              <p:cNvPr id="1418" name="グループ化 1417">
                <a:extLst>
                  <a:ext uri="{FF2B5EF4-FFF2-40B4-BE49-F238E27FC236}">
                    <a16:creationId xmlns:a16="http://schemas.microsoft.com/office/drawing/2014/main" id="{FEDA6BBD-E15F-AA97-109D-AB409B2FEF48}"/>
                  </a:ext>
                </a:extLst>
              </p:cNvPr>
              <p:cNvGrpSpPr/>
              <p:nvPr/>
            </p:nvGrpSpPr>
            <p:grpSpPr>
              <a:xfrm rot="7200000">
                <a:off x="438320" y="4459787"/>
                <a:ext cx="525622" cy="403774"/>
                <a:chOff x="3094102" y="5162275"/>
                <a:chExt cx="851206" cy="653883"/>
              </a:xfrm>
            </p:grpSpPr>
            <p:sp>
              <p:nvSpPr>
                <p:cNvPr id="1580" name="台形 1579">
                  <a:extLst>
                    <a:ext uri="{FF2B5EF4-FFF2-40B4-BE49-F238E27FC236}">
                      <a16:creationId xmlns:a16="http://schemas.microsoft.com/office/drawing/2014/main" id="{1455C0E7-99FC-EAC3-B111-1B8A4EA9E37E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1" name="台形 1580">
                  <a:extLst>
                    <a:ext uri="{FF2B5EF4-FFF2-40B4-BE49-F238E27FC236}">
                      <a16:creationId xmlns:a16="http://schemas.microsoft.com/office/drawing/2014/main" id="{4441E96A-764C-3B5D-E0C9-9291AA6597D0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2" name="フリーフォーム: 図形 1581">
                  <a:extLst>
                    <a:ext uri="{FF2B5EF4-FFF2-40B4-BE49-F238E27FC236}">
                      <a16:creationId xmlns:a16="http://schemas.microsoft.com/office/drawing/2014/main" id="{4FC78728-CA95-4919-7C4A-D3AA2AAE620B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83" name="グループ化 1582">
                  <a:extLst>
                    <a:ext uri="{FF2B5EF4-FFF2-40B4-BE49-F238E27FC236}">
                      <a16:creationId xmlns:a16="http://schemas.microsoft.com/office/drawing/2014/main" id="{11484A9B-81BC-7E25-9C62-8CA399E8C24E}"/>
                    </a:ext>
                  </a:extLst>
                </p:cNvPr>
                <p:cNvGrpSpPr/>
                <p:nvPr/>
              </p:nvGrpSpPr>
              <p:grpSpPr>
                <a:xfrm>
                  <a:off x="3316354" y="5286726"/>
                  <a:ext cx="403225" cy="529432"/>
                  <a:chOff x="5648324" y="4323360"/>
                  <a:chExt cx="403225" cy="529432"/>
                </a:xfrm>
              </p:grpSpPr>
              <p:grpSp>
                <p:nvGrpSpPr>
                  <p:cNvPr id="1584" name="グループ化 1583">
                    <a:extLst>
                      <a:ext uri="{FF2B5EF4-FFF2-40B4-BE49-F238E27FC236}">
                        <a16:creationId xmlns:a16="http://schemas.microsoft.com/office/drawing/2014/main" id="{BC6AAF10-E250-06AC-91C8-3CDDA4143D59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592" name="台形 1591">
                      <a:extLst>
                        <a:ext uri="{FF2B5EF4-FFF2-40B4-BE49-F238E27FC236}">
                          <a16:creationId xmlns:a16="http://schemas.microsoft.com/office/drawing/2014/main" id="{C648EF66-3B57-4300-7F74-85D30280DD1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93" name="台形 1592">
                      <a:extLst>
                        <a:ext uri="{FF2B5EF4-FFF2-40B4-BE49-F238E27FC236}">
                          <a16:creationId xmlns:a16="http://schemas.microsoft.com/office/drawing/2014/main" id="{6539E3A3-6971-0AD6-E92D-9178F49F7A1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94" name="フリーフォーム: 図形 1593">
                      <a:extLst>
                        <a:ext uri="{FF2B5EF4-FFF2-40B4-BE49-F238E27FC236}">
                          <a16:creationId xmlns:a16="http://schemas.microsoft.com/office/drawing/2014/main" id="{1691B9BA-9A90-978E-DD3F-9BF76AEF99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85" name="グループ化 1584">
                    <a:extLst>
                      <a:ext uri="{FF2B5EF4-FFF2-40B4-BE49-F238E27FC236}">
                        <a16:creationId xmlns:a16="http://schemas.microsoft.com/office/drawing/2014/main" id="{CA578F2F-5718-3CB4-0E6B-5D1583F65B6D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589" name="台形 1588">
                      <a:extLst>
                        <a:ext uri="{FF2B5EF4-FFF2-40B4-BE49-F238E27FC236}">
                          <a16:creationId xmlns:a16="http://schemas.microsoft.com/office/drawing/2014/main" id="{68959CFC-1A56-17E1-8D0C-9EB98175EF5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90" name="台形 1589">
                      <a:extLst>
                        <a:ext uri="{FF2B5EF4-FFF2-40B4-BE49-F238E27FC236}">
                          <a16:creationId xmlns:a16="http://schemas.microsoft.com/office/drawing/2014/main" id="{0B4DA625-130A-4597-B36C-A3F246CA8A63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591" name="フリーフォーム: 図形 1590">
                      <a:extLst>
                        <a:ext uri="{FF2B5EF4-FFF2-40B4-BE49-F238E27FC236}">
                          <a16:creationId xmlns:a16="http://schemas.microsoft.com/office/drawing/2014/main" id="{EF73BF1A-5183-EE55-7464-647F2E7CE97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586" name="フリーフォーム: 図形 1585">
                    <a:extLst>
                      <a:ext uri="{FF2B5EF4-FFF2-40B4-BE49-F238E27FC236}">
                        <a16:creationId xmlns:a16="http://schemas.microsoft.com/office/drawing/2014/main" id="{488F90E9-4C6B-5C7D-556B-A525B4F1016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7" name="正方形/長方形 1586">
                    <a:extLst>
                      <a:ext uri="{FF2B5EF4-FFF2-40B4-BE49-F238E27FC236}">
                        <a16:creationId xmlns:a16="http://schemas.microsoft.com/office/drawing/2014/main" id="{AB70582A-D1C2-B7E4-EE3B-229A7C6431F9}"/>
                      </a:ext>
                    </a:extLst>
                  </p:cNvPr>
                  <p:cNvSpPr/>
                  <p:nvPr/>
                </p:nvSpPr>
                <p:spPr>
                  <a:xfrm>
                    <a:off x="5688806" y="4323360"/>
                    <a:ext cx="326231" cy="157164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8" name="テキスト ボックス 1587">
                    <a:extLst>
                      <a:ext uri="{FF2B5EF4-FFF2-40B4-BE49-F238E27FC236}">
                        <a16:creationId xmlns:a16="http://schemas.microsoft.com/office/drawing/2014/main" id="{C811E2BF-EB46-A18E-E282-B74DD428D6F6}"/>
                      </a:ext>
                    </a:extLst>
                  </p:cNvPr>
                  <p:cNvSpPr txBox="1"/>
                  <p:nvPr/>
                </p:nvSpPr>
                <p:spPr>
                  <a:xfrm>
                    <a:off x="5711099" y="4347172"/>
                    <a:ext cx="280126" cy="1055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富　山</a:t>
                    </a:r>
                  </a:p>
                </p:txBody>
              </p:sp>
            </p:grpSp>
          </p:grpSp>
          <p:grpSp>
            <p:nvGrpSpPr>
              <p:cNvPr id="1419" name="グループ化 1418">
                <a:extLst>
                  <a:ext uri="{FF2B5EF4-FFF2-40B4-BE49-F238E27FC236}">
                    <a16:creationId xmlns:a16="http://schemas.microsoft.com/office/drawing/2014/main" id="{057059D8-431D-23DA-F6D0-21ADAB89E534}"/>
                  </a:ext>
                </a:extLst>
              </p:cNvPr>
              <p:cNvGrpSpPr/>
              <p:nvPr/>
            </p:nvGrpSpPr>
            <p:grpSpPr>
              <a:xfrm rot="9600000">
                <a:off x="904994" y="4065168"/>
                <a:ext cx="525620" cy="403773"/>
                <a:chOff x="3094102" y="5162275"/>
                <a:chExt cx="851206" cy="653883"/>
              </a:xfrm>
            </p:grpSpPr>
            <p:sp>
              <p:nvSpPr>
                <p:cNvPr id="1565" name="台形 1564">
                  <a:extLst>
                    <a:ext uri="{FF2B5EF4-FFF2-40B4-BE49-F238E27FC236}">
                      <a16:creationId xmlns:a16="http://schemas.microsoft.com/office/drawing/2014/main" id="{A35F7A84-2DDC-F4CB-81EF-E22740231CE5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6" name="台形 1565">
                  <a:extLst>
                    <a:ext uri="{FF2B5EF4-FFF2-40B4-BE49-F238E27FC236}">
                      <a16:creationId xmlns:a16="http://schemas.microsoft.com/office/drawing/2014/main" id="{44B6D5BA-96D5-5A2E-D01F-7E56D91B2C73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7" name="フリーフォーム: 図形 1566">
                  <a:extLst>
                    <a:ext uri="{FF2B5EF4-FFF2-40B4-BE49-F238E27FC236}">
                      <a16:creationId xmlns:a16="http://schemas.microsoft.com/office/drawing/2014/main" id="{0AE556A7-40AB-8D0E-9FCE-29E18A4C0064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68" name="グループ化 1567">
                  <a:extLst>
                    <a:ext uri="{FF2B5EF4-FFF2-40B4-BE49-F238E27FC236}">
                      <a16:creationId xmlns:a16="http://schemas.microsoft.com/office/drawing/2014/main" id="{D5912BDB-5FE8-F22D-8BC6-62AB6EFC278A}"/>
                    </a:ext>
                  </a:extLst>
                </p:cNvPr>
                <p:cNvGrpSpPr/>
                <p:nvPr/>
              </p:nvGrpSpPr>
              <p:grpSpPr>
                <a:xfrm>
                  <a:off x="3316354" y="5286726"/>
                  <a:ext cx="403225" cy="529432"/>
                  <a:chOff x="5648324" y="4323360"/>
                  <a:chExt cx="403225" cy="529432"/>
                </a:xfrm>
              </p:grpSpPr>
              <p:grpSp>
                <p:nvGrpSpPr>
                  <p:cNvPr id="1569" name="グループ化 1568">
                    <a:extLst>
                      <a:ext uri="{FF2B5EF4-FFF2-40B4-BE49-F238E27FC236}">
                        <a16:creationId xmlns:a16="http://schemas.microsoft.com/office/drawing/2014/main" id="{40FF3460-08DB-363E-1943-61967096B4C9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577" name="台形 1576">
                      <a:extLst>
                        <a:ext uri="{FF2B5EF4-FFF2-40B4-BE49-F238E27FC236}">
                          <a16:creationId xmlns:a16="http://schemas.microsoft.com/office/drawing/2014/main" id="{BFABAD8F-73EB-3750-2B5F-4B1D52C004D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78" name="台形 1577">
                      <a:extLst>
                        <a:ext uri="{FF2B5EF4-FFF2-40B4-BE49-F238E27FC236}">
                          <a16:creationId xmlns:a16="http://schemas.microsoft.com/office/drawing/2014/main" id="{B100C9B5-3DDB-CE47-4ACE-E9DD3376B87F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79" name="フリーフォーム: 図形 1578">
                      <a:extLst>
                        <a:ext uri="{FF2B5EF4-FFF2-40B4-BE49-F238E27FC236}">
                          <a16:creationId xmlns:a16="http://schemas.microsoft.com/office/drawing/2014/main" id="{6F3F98F6-0D97-7A6E-77BA-E5FF771D38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70" name="グループ化 1569">
                    <a:extLst>
                      <a:ext uri="{FF2B5EF4-FFF2-40B4-BE49-F238E27FC236}">
                        <a16:creationId xmlns:a16="http://schemas.microsoft.com/office/drawing/2014/main" id="{37607F6E-8093-7ED1-A15A-ED45E44BF1FA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574" name="台形 1573">
                      <a:extLst>
                        <a:ext uri="{FF2B5EF4-FFF2-40B4-BE49-F238E27FC236}">
                          <a16:creationId xmlns:a16="http://schemas.microsoft.com/office/drawing/2014/main" id="{BFED4BE1-CCE1-565F-5D80-227271F157A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75" name="台形 1574">
                      <a:extLst>
                        <a:ext uri="{FF2B5EF4-FFF2-40B4-BE49-F238E27FC236}">
                          <a16:creationId xmlns:a16="http://schemas.microsoft.com/office/drawing/2014/main" id="{78533426-A7D1-7924-A478-AE3DDCCA7BB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576" name="フリーフォーム: 図形 1575">
                      <a:extLst>
                        <a:ext uri="{FF2B5EF4-FFF2-40B4-BE49-F238E27FC236}">
                          <a16:creationId xmlns:a16="http://schemas.microsoft.com/office/drawing/2014/main" id="{644AA482-0EC2-BC78-5812-77E5797AD8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571" name="フリーフォーム: 図形 1570">
                    <a:extLst>
                      <a:ext uri="{FF2B5EF4-FFF2-40B4-BE49-F238E27FC236}">
                        <a16:creationId xmlns:a16="http://schemas.microsoft.com/office/drawing/2014/main" id="{82B13A27-5A71-5ED8-A234-A19921B6121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2" name="正方形/長方形 1571">
                    <a:extLst>
                      <a:ext uri="{FF2B5EF4-FFF2-40B4-BE49-F238E27FC236}">
                        <a16:creationId xmlns:a16="http://schemas.microsoft.com/office/drawing/2014/main" id="{46008D44-AC0B-F64C-146B-F9ED111939BA}"/>
                      </a:ext>
                    </a:extLst>
                  </p:cNvPr>
                  <p:cNvSpPr/>
                  <p:nvPr/>
                </p:nvSpPr>
                <p:spPr>
                  <a:xfrm>
                    <a:off x="5688806" y="4323360"/>
                    <a:ext cx="326231" cy="157164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3" name="テキスト ボックス 1572">
                    <a:extLst>
                      <a:ext uri="{FF2B5EF4-FFF2-40B4-BE49-F238E27FC236}">
                        <a16:creationId xmlns:a16="http://schemas.microsoft.com/office/drawing/2014/main" id="{DFAB19FD-3319-4F18-07FB-7E437C367776}"/>
                      </a:ext>
                    </a:extLst>
                  </p:cNvPr>
                  <p:cNvSpPr txBox="1"/>
                  <p:nvPr/>
                </p:nvSpPr>
                <p:spPr>
                  <a:xfrm>
                    <a:off x="5711099" y="4347172"/>
                    <a:ext cx="280126" cy="1055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新　潟</a:t>
                    </a:r>
                  </a:p>
                </p:txBody>
              </p:sp>
            </p:grpSp>
          </p:grpSp>
          <p:grpSp>
            <p:nvGrpSpPr>
              <p:cNvPr id="1420" name="グループ化 1419">
                <a:extLst>
                  <a:ext uri="{FF2B5EF4-FFF2-40B4-BE49-F238E27FC236}">
                    <a16:creationId xmlns:a16="http://schemas.microsoft.com/office/drawing/2014/main" id="{2050EB01-18D5-C028-A7CC-4798F6F4A698}"/>
                  </a:ext>
                </a:extLst>
              </p:cNvPr>
              <p:cNvGrpSpPr/>
              <p:nvPr/>
            </p:nvGrpSpPr>
            <p:grpSpPr>
              <a:xfrm rot="12000000">
                <a:off x="1510668" y="4067550"/>
                <a:ext cx="525620" cy="403773"/>
                <a:chOff x="3094102" y="5162275"/>
                <a:chExt cx="851206" cy="653883"/>
              </a:xfrm>
            </p:grpSpPr>
            <p:sp>
              <p:nvSpPr>
                <p:cNvPr id="1550" name="台形 1549">
                  <a:extLst>
                    <a:ext uri="{FF2B5EF4-FFF2-40B4-BE49-F238E27FC236}">
                      <a16:creationId xmlns:a16="http://schemas.microsoft.com/office/drawing/2014/main" id="{1C45590D-05E5-9551-24ED-A2A41EA9E9E7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1" name="台形 1550">
                  <a:extLst>
                    <a:ext uri="{FF2B5EF4-FFF2-40B4-BE49-F238E27FC236}">
                      <a16:creationId xmlns:a16="http://schemas.microsoft.com/office/drawing/2014/main" id="{9EDD47C9-2381-1E78-08F5-2A170CC14974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2" name="フリーフォーム: 図形 1551">
                  <a:extLst>
                    <a:ext uri="{FF2B5EF4-FFF2-40B4-BE49-F238E27FC236}">
                      <a16:creationId xmlns:a16="http://schemas.microsoft.com/office/drawing/2014/main" id="{7622CC89-FC1E-90B1-5226-F9507A4C4EDC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53" name="グループ化 1552">
                  <a:extLst>
                    <a:ext uri="{FF2B5EF4-FFF2-40B4-BE49-F238E27FC236}">
                      <a16:creationId xmlns:a16="http://schemas.microsoft.com/office/drawing/2014/main" id="{ECD0DBF8-4EF9-86A7-34E6-1DA7F714C767}"/>
                    </a:ext>
                  </a:extLst>
                </p:cNvPr>
                <p:cNvGrpSpPr/>
                <p:nvPr/>
              </p:nvGrpSpPr>
              <p:grpSpPr>
                <a:xfrm>
                  <a:off x="3316354" y="5286726"/>
                  <a:ext cx="403225" cy="529432"/>
                  <a:chOff x="5648324" y="4323360"/>
                  <a:chExt cx="403225" cy="529432"/>
                </a:xfrm>
              </p:grpSpPr>
              <p:grpSp>
                <p:nvGrpSpPr>
                  <p:cNvPr id="1554" name="グループ化 1553">
                    <a:extLst>
                      <a:ext uri="{FF2B5EF4-FFF2-40B4-BE49-F238E27FC236}">
                        <a16:creationId xmlns:a16="http://schemas.microsoft.com/office/drawing/2014/main" id="{26BAD790-7BE6-CC31-9819-0FBD447BA494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562" name="台形 1561">
                      <a:extLst>
                        <a:ext uri="{FF2B5EF4-FFF2-40B4-BE49-F238E27FC236}">
                          <a16:creationId xmlns:a16="http://schemas.microsoft.com/office/drawing/2014/main" id="{1D6B1390-0CC7-2D50-C63D-43A2FC00E64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3" name="台形 1562">
                      <a:extLst>
                        <a:ext uri="{FF2B5EF4-FFF2-40B4-BE49-F238E27FC236}">
                          <a16:creationId xmlns:a16="http://schemas.microsoft.com/office/drawing/2014/main" id="{9EB9005D-389D-103C-ED3C-9663BF05030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4" name="フリーフォーム: 図形 1563">
                      <a:extLst>
                        <a:ext uri="{FF2B5EF4-FFF2-40B4-BE49-F238E27FC236}">
                          <a16:creationId xmlns:a16="http://schemas.microsoft.com/office/drawing/2014/main" id="{00F194A6-6098-6F2B-F60A-BC7492255A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55" name="グループ化 1554">
                    <a:extLst>
                      <a:ext uri="{FF2B5EF4-FFF2-40B4-BE49-F238E27FC236}">
                        <a16:creationId xmlns:a16="http://schemas.microsoft.com/office/drawing/2014/main" id="{F42E5748-9950-0C9B-979F-4DB9C55AFD4D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559" name="台形 1558">
                      <a:extLst>
                        <a:ext uri="{FF2B5EF4-FFF2-40B4-BE49-F238E27FC236}">
                          <a16:creationId xmlns:a16="http://schemas.microsoft.com/office/drawing/2014/main" id="{836963B1-6F5B-E7E0-FFEC-F60D2EFED35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0" name="台形 1559">
                      <a:extLst>
                        <a:ext uri="{FF2B5EF4-FFF2-40B4-BE49-F238E27FC236}">
                          <a16:creationId xmlns:a16="http://schemas.microsoft.com/office/drawing/2014/main" id="{CA124805-F2E1-6CAB-CB7A-EF4DD03A5CA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561" name="フリーフォーム: 図形 1560">
                      <a:extLst>
                        <a:ext uri="{FF2B5EF4-FFF2-40B4-BE49-F238E27FC236}">
                          <a16:creationId xmlns:a16="http://schemas.microsoft.com/office/drawing/2014/main" id="{2A676926-59A0-03BC-EDB0-FFE06DB327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556" name="フリーフォーム: 図形 1555">
                    <a:extLst>
                      <a:ext uri="{FF2B5EF4-FFF2-40B4-BE49-F238E27FC236}">
                        <a16:creationId xmlns:a16="http://schemas.microsoft.com/office/drawing/2014/main" id="{67D1C7D3-1E86-F107-4B70-FB4C59F020E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7" name="正方形/長方形 1556">
                    <a:extLst>
                      <a:ext uri="{FF2B5EF4-FFF2-40B4-BE49-F238E27FC236}">
                        <a16:creationId xmlns:a16="http://schemas.microsoft.com/office/drawing/2014/main" id="{8B86BC29-4C7D-C29E-FE78-86E29E636E00}"/>
                      </a:ext>
                    </a:extLst>
                  </p:cNvPr>
                  <p:cNvSpPr/>
                  <p:nvPr/>
                </p:nvSpPr>
                <p:spPr>
                  <a:xfrm>
                    <a:off x="5688806" y="4323360"/>
                    <a:ext cx="326231" cy="157164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8" name="テキスト ボックス 1557">
                    <a:extLst>
                      <a:ext uri="{FF2B5EF4-FFF2-40B4-BE49-F238E27FC236}">
                        <a16:creationId xmlns:a16="http://schemas.microsoft.com/office/drawing/2014/main" id="{3A6142F3-B942-57DA-4059-4C784D5F94BA}"/>
                      </a:ext>
                    </a:extLst>
                  </p:cNvPr>
                  <p:cNvSpPr txBox="1"/>
                  <p:nvPr/>
                </p:nvSpPr>
                <p:spPr>
                  <a:xfrm>
                    <a:off x="5711099" y="4347172"/>
                    <a:ext cx="280126" cy="1055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愛　知</a:t>
                    </a:r>
                  </a:p>
                </p:txBody>
              </p:sp>
            </p:grpSp>
          </p:grpSp>
          <p:grpSp>
            <p:nvGrpSpPr>
              <p:cNvPr id="1421" name="グループ化 1420">
                <a:extLst>
                  <a:ext uri="{FF2B5EF4-FFF2-40B4-BE49-F238E27FC236}">
                    <a16:creationId xmlns:a16="http://schemas.microsoft.com/office/drawing/2014/main" id="{EEC7A97B-212B-AFB0-185E-2D981F5AA565}"/>
                  </a:ext>
                </a:extLst>
              </p:cNvPr>
              <p:cNvGrpSpPr/>
              <p:nvPr/>
            </p:nvGrpSpPr>
            <p:grpSpPr>
              <a:xfrm rot="14400000">
                <a:off x="1977344" y="4457403"/>
                <a:ext cx="525624" cy="403776"/>
                <a:chOff x="3094102" y="5162275"/>
                <a:chExt cx="851206" cy="653883"/>
              </a:xfrm>
            </p:grpSpPr>
            <p:sp>
              <p:nvSpPr>
                <p:cNvPr id="1535" name="台形 1534">
                  <a:extLst>
                    <a:ext uri="{FF2B5EF4-FFF2-40B4-BE49-F238E27FC236}">
                      <a16:creationId xmlns:a16="http://schemas.microsoft.com/office/drawing/2014/main" id="{81188C54-5408-D7E2-6EFF-4D947F671F4F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6" name="台形 1535">
                  <a:extLst>
                    <a:ext uri="{FF2B5EF4-FFF2-40B4-BE49-F238E27FC236}">
                      <a16:creationId xmlns:a16="http://schemas.microsoft.com/office/drawing/2014/main" id="{3576DE09-EC88-8F51-CA96-3047E900532B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7" name="フリーフォーム: 図形 1536">
                  <a:extLst>
                    <a:ext uri="{FF2B5EF4-FFF2-40B4-BE49-F238E27FC236}">
                      <a16:creationId xmlns:a16="http://schemas.microsoft.com/office/drawing/2014/main" id="{3693C5A4-3C31-379C-26E5-519725EF2EEC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38" name="グループ化 1537">
                  <a:extLst>
                    <a:ext uri="{FF2B5EF4-FFF2-40B4-BE49-F238E27FC236}">
                      <a16:creationId xmlns:a16="http://schemas.microsoft.com/office/drawing/2014/main" id="{27C6E524-50EC-711B-5CD9-A1D5ACC3937E}"/>
                    </a:ext>
                  </a:extLst>
                </p:cNvPr>
                <p:cNvGrpSpPr/>
                <p:nvPr/>
              </p:nvGrpSpPr>
              <p:grpSpPr>
                <a:xfrm>
                  <a:off x="3316354" y="5286726"/>
                  <a:ext cx="403225" cy="529432"/>
                  <a:chOff x="5648324" y="4323360"/>
                  <a:chExt cx="403225" cy="529432"/>
                </a:xfrm>
              </p:grpSpPr>
              <p:grpSp>
                <p:nvGrpSpPr>
                  <p:cNvPr id="1539" name="グループ化 1538">
                    <a:extLst>
                      <a:ext uri="{FF2B5EF4-FFF2-40B4-BE49-F238E27FC236}">
                        <a16:creationId xmlns:a16="http://schemas.microsoft.com/office/drawing/2014/main" id="{BBAACDDC-BF79-8833-52FC-DBB971B510A1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547" name="台形 1546">
                      <a:extLst>
                        <a:ext uri="{FF2B5EF4-FFF2-40B4-BE49-F238E27FC236}">
                          <a16:creationId xmlns:a16="http://schemas.microsoft.com/office/drawing/2014/main" id="{A7E7F132-19C4-0F4B-9D20-BC458EE188ED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48" name="台形 1547">
                      <a:extLst>
                        <a:ext uri="{FF2B5EF4-FFF2-40B4-BE49-F238E27FC236}">
                          <a16:creationId xmlns:a16="http://schemas.microsoft.com/office/drawing/2014/main" id="{6D8B7EA0-927A-0789-8B61-8CD6827C3EA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49" name="フリーフォーム: 図形 1548">
                      <a:extLst>
                        <a:ext uri="{FF2B5EF4-FFF2-40B4-BE49-F238E27FC236}">
                          <a16:creationId xmlns:a16="http://schemas.microsoft.com/office/drawing/2014/main" id="{A1548DD8-13DB-0A0E-29B2-D08CC614A0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40" name="グループ化 1539">
                    <a:extLst>
                      <a:ext uri="{FF2B5EF4-FFF2-40B4-BE49-F238E27FC236}">
                        <a16:creationId xmlns:a16="http://schemas.microsoft.com/office/drawing/2014/main" id="{5BE1BF44-7B02-C019-AEAB-249936CD6E40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544" name="台形 1543">
                      <a:extLst>
                        <a:ext uri="{FF2B5EF4-FFF2-40B4-BE49-F238E27FC236}">
                          <a16:creationId xmlns:a16="http://schemas.microsoft.com/office/drawing/2014/main" id="{BE982664-63E2-2AF9-27CA-ECD60F1EA36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45" name="台形 1544">
                      <a:extLst>
                        <a:ext uri="{FF2B5EF4-FFF2-40B4-BE49-F238E27FC236}">
                          <a16:creationId xmlns:a16="http://schemas.microsoft.com/office/drawing/2014/main" id="{0C5F03D4-CC8A-C37C-F902-240F97FA58D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546" name="フリーフォーム: 図形 1545">
                      <a:extLst>
                        <a:ext uri="{FF2B5EF4-FFF2-40B4-BE49-F238E27FC236}">
                          <a16:creationId xmlns:a16="http://schemas.microsoft.com/office/drawing/2014/main" id="{DE6B7BBF-B732-F0FF-7BE1-193CC1A4ED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541" name="フリーフォーム: 図形 1540">
                    <a:extLst>
                      <a:ext uri="{FF2B5EF4-FFF2-40B4-BE49-F238E27FC236}">
                        <a16:creationId xmlns:a16="http://schemas.microsoft.com/office/drawing/2014/main" id="{BA4357DA-F277-D831-73C9-44B78EA23FD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2" name="正方形/長方形 1541">
                    <a:extLst>
                      <a:ext uri="{FF2B5EF4-FFF2-40B4-BE49-F238E27FC236}">
                        <a16:creationId xmlns:a16="http://schemas.microsoft.com/office/drawing/2014/main" id="{C786A94C-28E1-E9DE-2ADF-97E112517F6A}"/>
                      </a:ext>
                    </a:extLst>
                  </p:cNvPr>
                  <p:cNvSpPr/>
                  <p:nvPr/>
                </p:nvSpPr>
                <p:spPr>
                  <a:xfrm>
                    <a:off x="5688806" y="4323360"/>
                    <a:ext cx="326231" cy="157164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3" name="テキスト ボックス 1542">
                    <a:extLst>
                      <a:ext uri="{FF2B5EF4-FFF2-40B4-BE49-F238E27FC236}">
                        <a16:creationId xmlns:a16="http://schemas.microsoft.com/office/drawing/2014/main" id="{262B14E0-EEAA-E1E7-3A90-F7D4D6B116F4}"/>
                      </a:ext>
                    </a:extLst>
                  </p:cNvPr>
                  <p:cNvSpPr txBox="1"/>
                  <p:nvPr/>
                </p:nvSpPr>
                <p:spPr>
                  <a:xfrm>
                    <a:off x="5711099" y="4347172"/>
                    <a:ext cx="280126" cy="1055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群　馬</a:t>
                    </a:r>
                  </a:p>
                </p:txBody>
              </p:sp>
            </p:grpSp>
          </p:grpSp>
          <p:grpSp>
            <p:nvGrpSpPr>
              <p:cNvPr id="1422" name="グループ化 1421">
                <a:extLst>
                  <a:ext uri="{FF2B5EF4-FFF2-40B4-BE49-F238E27FC236}">
                    <a16:creationId xmlns:a16="http://schemas.microsoft.com/office/drawing/2014/main" id="{482CCB26-F77C-9C0D-CB74-90C979B3DA98}"/>
                  </a:ext>
                </a:extLst>
              </p:cNvPr>
              <p:cNvGrpSpPr/>
              <p:nvPr/>
            </p:nvGrpSpPr>
            <p:grpSpPr>
              <a:xfrm rot="16800000">
                <a:off x="2084178" y="5057397"/>
                <a:ext cx="525622" cy="403775"/>
                <a:chOff x="3094102" y="5162275"/>
                <a:chExt cx="851206" cy="653883"/>
              </a:xfrm>
            </p:grpSpPr>
            <p:sp>
              <p:nvSpPr>
                <p:cNvPr id="1520" name="台形 1519">
                  <a:extLst>
                    <a:ext uri="{FF2B5EF4-FFF2-40B4-BE49-F238E27FC236}">
                      <a16:creationId xmlns:a16="http://schemas.microsoft.com/office/drawing/2014/main" id="{6DB3BAD0-CE1C-19B4-268E-F819D655249C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1" name="台形 1520">
                  <a:extLst>
                    <a:ext uri="{FF2B5EF4-FFF2-40B4-BE49-F238E27FC236}">
                      <a16:creationId xmlns:a16="http://schemas.microsoft.com/office/drawing/2014/main" id="{98A5E8CE-F9FD-12B1-C5AA-90F9400FE3BE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2" name="フリーフォーム: 図形 1521">
                  <a:extLst>
                    <a:ext uri="{FF2B5EF4-FFF2-40B4-BE49-F238E27FC236}">
                      <a16:creationId xmlns:a16="http://schemas.microsoft.com/office/drawing/2014/main" id="{CA77BA40-20A1-57CB-81DA-C261812E1416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23" name="グループ化 1522">
                  <a:extLst>
                    <a:ext uri="{FF2B5EF4-FFF2-40B4-BE49-F238E27FC236}">
                      <a16:creationId xmlns:a16="http://schemas.microsoft.com/office/drawing/2014/main" id="{4FEBC5FA-850F-E7B9-43E9-20E09FD28E5F}"/>
                    </a:ext>
                  </a:extLst>
                </p:cNvPr>
                <p:cNvGrpSpPr/>
                <p:nvPr/>
              </p:nvGrpSpPr>
              <p:grpSpPr>
                <a:xfrm>
                  <a:off x="3316354" y="5286726"/>
                  <a:ext cx="403225" cy="529432"/>
                  <a:chOff x="5648324" y="4323360"/>
                  <a:chExt cx="403225" cy="529432"/>
                </a:xfrm>
              </p:grpSpPr>
              <p:grpSp>
                <p:nvGrpSpPr>
                  <p:cNvPr id="1524" name="グループ化 1523">
                    <a:extLst>
                      <a:ext uri="{FF2B5EF4-FFF2-40B4-BE49-F238E27FC236}">
                        <a16:creationId xmlns:a16="http://schemas.microsoft.com/office/drawing/2014/main" id="{4EBC6155-BB21-F551-9778-00EEAC767653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532" name="台形 1531">
                      <a:extLst>
                        <a:ext uri="{FF2B5EF4-FFF2-40B4-BE49-F238E27FC236}">
                          <a16:creationId xmlns:a16="http://schemas.microsoft.com/office/drawing/2014/main" id="{9DA01F87-8D02-F14E-FBE1-FEA19FD3D52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3" name="台形 1532">
                      <a:extLst>
                        <a:ext uri="{FF2B5EF4-FFF2-40B4-BE49-F238E27FC236}">
                          <a16:creationId xmlns:a16="http://schemas.microsoft.com/office/drawing/2014/main" id="{04A0962D-E6C7-0A02-962E-DF40C7F9FF8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4" name="フリーフォーム: 図形 1533">
                      <a:extLst>
                        <a:ext uri="{FF2B5EF4-FFF2-40B4-BE49-F238E27FC236}">
                          <a16:creationId xmlns:a16="http://schemas.microsoft.com/office/drawing/2014/main" id="{002607A1-C128-861B-1AC6-AFFB8BE4E5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25" name="グループ化 1524">
                    <a:extLst>
                      <a:ext uri="{FF2B5EF4-FFF2-40B4-BE49-F238E27FC236}">
                        <a16:creationId xmlns:a16="http://schemas.microsoft.com/office/drawing/2014/main" id="{150CA451-FE06-F2EF-459E-388E694900F1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529" name="台形 1528">
                      <a:extLst>
                        <a:ext uri="{FF2B5EF4-FFF2-40B4-BE49-F238E27FC236}">
                          <a16:creationId xmlns:a16="http://schemas.microsoft.com/office/drawing/2014/main" id="{63388C8D-331D-54BB-DDBD-E1794442D26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30" name="台形 1529">
                      <a:extLst>
                        <a:ext uri="{FF2B5EF4-FFF2-40B4-BE49-F238E27FC236}">
                          <a16:creationId xmlns:a16="http://schemas.microsoft.com/office/drawing/2014/main" id="{CC64D79C-B16A-59C3-039C-D7473B3D576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531" name="フリーフォーム: 図形 1530">
                      <a:extLst>
                        <a:ext uri="{FF2B5EF4-FFF2-40B4-BE49-F238E27FC236}">
                          <a16:creationId xmlns:a16="http://schemas.microsoft.com/office/drawing/2014/main" id="{25B1BEEC-841B-6674-D713-1DFE621674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526" name="フリーフォーム: 図形 1525">
                    <a:extLst>
                      <a:ext uri="{FF2B5EF4-FFF2-40B4-BE49-F238E27FC236}">
                        <a16:creationId xmlns:a16="http://schemas.microsoft.com/office/drawing/2014/main" id="{C537EF85-75EF-6DA4-EA30-EE0A72AA4985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7" name="正方形/長方形 1526">
                    <a:extLst>
                      <a:ext uri="{FF2B5EF4-FFF2-40B4-BE49-F238E27FC236}">
                        <a16:creationId xmlns:a16="http://schemas.microsoft.com/office/drawing/2014/main" id="{2202CF34-616D-C09D-B98D-C7D776FDD29D}"/>
                      </a:ext>
                    </a:extLst>
                  </p:cNvPr>
                  <p:cNvSpPr/>
                  <p:nvPr/>
                </p:nvSpPr>
                <p:spPr>
                  <a:xfrm>
                    <a:off x="5688806" y="4323360"/>
                    <a:ext cx="326231" cy="157164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8" name="テキスト ボックス 1527">
                    <a:extLst>
                      <a:ext uri="{FF2B5EF4-FFF2-40B4-BE49-F238E27FC236}">
                        <a16:creationId xmlns:a16="http://schemas.microsoft.com/office/drawing/2014/main" id="{6FBD131A-6076-7978-ACB9-19B23F0DA06C}"/>
                      </a:ext>
                    </a:extLst>
                  </p:cNvPr>
                  <p:cNvSpPr txBox="1"/>
                  <p:nvPr/>
                </p:nvSpPr>
                <p:spPr>
                  <a:xfrm>
                    <a:off x="5711099" y="4347172"/>
                    <a:ext cx="280126" cy="1055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埼　玉</a:t>
                    </a:r>
                  </a:p>
                </p:txBody>
              </p:sp>
            </p:grpSp>
          </p:grpSp>
          <p:grpSp>
            <p:nvGrpSpPr>
              <p:cNvPr id="1423" name="グループ化 1422">
                <a:extLst>
                  <a:ext uri="{FF2B5EF4-FFF2-40B4-BE49-F238E27FC236}">
                    <a16:creationId xmlns:a16="http://schemas.microsoft.com/office/drawing/2014/main" id="{6F8A920B-2013-6E87-E5DD-F97A42869C38}"/>
                  </a:ext>
                </a:extLst>
              </p:cNvPr>
              <p:cNvGrpSpPr/>
              <p:nvPr/>
            </p:nvGrpSpPr>
            <p:grpSpPr>
              <a:xfrm rot="19200000">
                <a:off x="1780151" y="5581544"/>
                <a:ext cx="525620" cy="403774"/>
                <a:chOff x="3094102" y="5162275"/>
                <a:chExt cx="851206" cy="653883"/>
              </a:xfrm>
            </p:grpSpPr>
            <p:sp>
              <p:nvSpPr>
                <p:cNvPr id="1505" name="台形 1504">
                  <a:extLst>
                    <a:ext uri="{FF2B5EF4-FFF2-40B4-BE49-F238E27FC236}">
                      <a16:creationId xmlns:a16="http://schemas.microsoft.com/office/drawing/2014/main" id="{30CC50B7-8C15-E651-CEA4-A6CB2D7391AC}"/>
                    </a:ext>
                  </a:extLst>
                </p:cNvPr>
                <p:cNvSpPr/>
                <p:nvPr/>
              </p:nvSpPr>
              <p:spPr>
                <a:xfrm rot="15300000">
                  <a:off x="3175270" y="5164390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6" name="台形 1505">
                  <a:extLst>
                    <a:ext uri="{FF2B5EF4-FFF2-40B4-BE49-F238E27FC236}">
                      <a16:creationId xmlns:a16="http://schemas.microsoft.com/office/drawing/2014/main" id="{B75823DD-DF1B-DB03-0B65-953DF1A84A7B}"/>
                    </a:ext>
                  </a:extLst>
                </p:cNvPr>
                <p:cNvSpPr/>
                <p:nvPr/>
              </p:nvSpPr>
              <p:spPr>
                <a:xfrm rot="6300000" flipH="1">
                  <a:off x="3813399" y="5159628"/>
                  <a:ext cx="50742" cy="213077"/>
                </a:xfrm>
                <a:prstGeom prst="trapezoid">
                  <a:avLst/>
                </a:prstGeom>
                <a:solidFill>
                  <a:srgbClr val="FF0000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7" name="フリーフォーム: 図形 1506">
                  <a:extLst>
                    <a:ext uri="{FF2B5EF4-FFF2-40B4-BE49-F238E27FC236}">
                      <a16:creationId xmlns:a16="http://schemas.microsoft.com/office/drawing/2014/main" id="{9F142F8C-FC23-00E5-EAB8-FC13F6463D21}"/>
                    </a:ext>
                  </a:extLst>
                </p:cNvPr>
                <p:cNvSpPr/>
                <p:nvPr/>
              </p:nvSpPr>
              <p:spPr>
                <a:xfrm>
                  <a:off x="3164006" y="5162275"/>
                  <a:ext cx="718793" cy="321468"/>
                </a:xfrm>
                <a:custGeom>
                  <a:avLst/>
                  <a:gdLst>
                    <a:gd name="connsiteX0" fmla="*/ 261989 w 718793"/>
                    <a:gd name="connsiteY0" fmla="*/ 0 h 321468"/>
                    <a:gd name="connsiteX1" fmla="*/ 444255 w 718793"/>
                    <a:gd name="connsiteY1" fmla="*/ 0 h 321468"/>
                    <a:gd name="connsiteX2" fmla="*/ 488486 w 718793"/>
                    <a:gd name="connsiteY2" fmla="*/ 8930 h 321468"/>
                    <a:gd name="connsiteX3" fmla="*/ 492322 w 718793"/>
                    <a:gd name="connsiteY3" fmla="*/ 11516 h 321468"/>
                    <a:gd name="connsiteX4" fmla="*/ 718793 w 718793"/>
                    <a:gd name="connsiteY4" fmla="*/ 72199 h 321468"/>
                    <a:gd name="connsiteX5" fmla="*/ 696534 w 718793"/>
                    <a:gd name="connsiteY5" fmla="*/ 155271 h 321468"/>
                    <a:gd name="connsiteX6" fmla="*/ 557888 w 718793"/>
                    <a:gd name="connsiteY6" fmla="*/ 118122 h 321468"/>
                    <a:gd name="connsiteX7" fmla="*/ 557888 w 718793"/>
                    <a:gd name="connsiteY7" fmla="*/ 321468 h 321468"/>
                    <a:gd name="connsiteX8" fmla="*/ 148356 w 718793"/>
                    <a:gd name="connsiteY8" fmla="*/ 321468 h 321468"/>
                    <a:gd name="connsiteX9" fmla="*/ 148356 w 718793"/>
                    <a:gd name="connsiteY9" fmla="*/ 121485 h 321468"/>
                    <a:gd name="connsiteX10" fmla="*/ 22259 w 718793"/>
                    <a:gd name="connsiteY10" fmla="*/ 155271 h 321468"/>
                    <a:gd name="connsiteX11" fmla="*/ 0 w 718793"/>
                    <a:gd name="connsiteY11" fmla="*/ 72199 h 321468"/>
                    <a:gd name="connsiteX12" fmla="*/ 205646 w 718793"/>
                    <a:gd name="connsiteY12" fmla="*/ 17096 h 321468"/>
                    <a:gd name="connsiteX13" fmla="*/ 217758 w 718793"/>
                    <a:gd name="connsiteY13" fmla="*/ 8930 h 321468"/>
                    <a:gd name="connsiteX14" fmla="*/ 261989 w 718793"/>
                    <a:gd name="connsiteY14" fmla="*/ 0 h 321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718793" h="321468">
                      <a:moveTo>
                        <a:pt x="261989" y="0"/>
                      </a:moveTo>
                      <a:lnTo>
                        <a:pt x="444255" y="0"/>
                      </a:lnTo>
                      <a:cubicBezTo>
                        <a:pt x="459945" y="0"/>
                        <a:pt x="474891" y="3180"/>
                        <a:pt x="488486" y="8930"/>
                      </a:cubicBezTo>
                      <a:lnTo>
                        <a:pt x="492322" y="11516"/>
                      </a:lnTo>
                      <a:lnTo>
                        <a:pt x="718793" y="72199"/>
                      </a:lnTo>
                      <a:lnTo>
                        <a:pt x="696534" y="155271"/>
                      </a:lnTo>
                      <a:lnTo>
                        <a:pt x="557888" y="118122"/>
                      </a:lnTo>
                      <a:lnTo>
                        <a:pt x="557888" y="321468"/>
                      </a:lnTo>
                      <a:lnTo>
                        <a:pt x="148356" y="321468"/>
                      </a:lnTo>
                      <a:lnTo>
                        <a:pt x="148356" y="121485"/>
                      </a:lnTo>
                      <a:lnTo>
                        <a:pt x="22259" y="155271"/>
                      </a:lnTo>
                      <a:lnTo>
                        <a:pt x="0" y="72199"/>
                      </a:lnTo>
                      <a:lnTo>
                        <a:pt x="205646" y="17096"/>
                      </a:lnTo>
                      <a:lnTo>
                        <a:pt x="217758" y="8930"/>
                      </a:lnTo>
                      <a:cubicBezTo>
                        <a:pt x="231353" y="3180"/>
                        <a:pt x="246300" y="0"/>
                        <a:pt x="261989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>
                  <a:solidFill>
                    <a:schemeClr val="tx1"/>
                  </a:solidFill>
                  <a:beve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08" name="グループ化 1507">
                  <a:extLst>
                    <a:ext uri="{FF2B5EF4-FFF2-40B4-BE49-F238E27FC236}">
                      <a16:creationId xmlns:a16="http://schemas.microsoft.com/office/drawing/2014/main" id="{8BB4E327-9D09-7909-B8A1-65CECA085AB1}"/>
                    </a:ext>
                  </a:extLst>
                </p:cNvPr>
                <p:cNvGrpSpPr/>
                <p:nvPr/>
              </p:nvGrpSpPr>
              <p:grpSpPr>
                <a:xfrm>
                  <a:off x="3316354" y="5286726"/>
                  <a:ext cx="403225" cy="529432"/>
                  <a:chOff x="5648324" y="4323360"/>
                  <a:chExt cx="403225" cy="529432"/>
                </a:xfrm>
              </p:grpSpPr>
              <p:grpSp>
                <p:nvGrpSpPr>
                  <p:cNvPr id="1509" name="グループ化 1508">
                    <a:extLst>
                      <a:ext uri="{FF2B5EF4-FFF2-40B4-BE49-F238E27FC236}">
                        <a16:creationId xmlns:a16="http://schemas.microsoft.com/office/drawing/2014/main" id="{5A88A0C1-1F69-C017-8481-3B25AA3762E2}"/>
                      </a:ext>
                    </a:extLst>
                  </p:cNvPr>
                  <p:cNvGrpSpPr/>
                  <p:nvPr/>
                </p:nvGrpSpPr>
                <p:grpSpPr>
                  <a:xfrm>
                    <a:off x="5677693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517" name="台形 1516">
                      <a:extLst>
                        <a:ext uri="{FF2B5EF4-FFF2-40B4-BE49-F238E27FC236}">
                          <a16:creationId xmlns:a16="http://schemas.microsoft.com/office/drawing/2014/main" id="{5FFCFBA1-8632-173B-A743-1B97C01930E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8" name="台形 1517">
                      <a:extLst>
                        <a:ext uri="{FF2B5EF4-FFF2-40B4-BE49-F238E27FC236}">
                          <a16:creationId xmlns:a16="http://schemas.microsoft.com/office/drawing/2014/main" id="{7E025471-1590-0FF6-1615-5E5EBAF4FC6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9" name="フリーフォーム: 図形 1518">
                      <a:extLst>
                        <a:ext uri="{FF2B5EF4-FFF2-40B4-BE49-F238E27FC236}">
                          <a16:creationId xmlns:a16="http://schemas.microsoft.com/office/drawing/2014/main" id="{D5027EFE-FA49-791A-B9DD-8E936BE6AF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10" name="グループ化 1509">
                    <a:extLst>
                      <a:ext uri="{FF2B5EF4-FFF2-40B4-BE49-F238E27FC236}">
                        <a16:creationId xmlns:a16="http://schemas.microsoft.com/office/drawing/2014/main" id="{B61BF718-A5B9-86C5-23CA-0DB3093D1EA7}"/>
                      </a:ext>
                    </a:extLst>
                  </p:cNvPr>
                  <p:cNvGrpSpPr/>
                  <p:nvPr/>
                </p:nvGrpSpPr>
                <p:grpSpPr>
                  <a:xfrm>
                    <a:off x="5861050" y="4556968"/>
                    <a:ext cx="160531" cy="295824"/>
                    <a:chOff x="5146675" y="2893474"/>
                    <a:chExt cx="276225" cy="577278"/>
                  </a:xfrm>
                </p:grpSpPr>
                <p:sp>
                  <p:nvSpPr>
                    <p:cNvPr id="1514" name="台形 1513">
                      <a:extLst>
                        <a:ext uri="{FF2B5EF4-FFF2-40B4-BE49-F238E27FC236}">
                          <a16:creationId xmlns:a16="http://schemas.microsoft.com/office/drawing/2014/main" id="{9849F90B-0378-DA89-2CC0-D893DCBD0606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39544" y="2893474"/>
                      <a:ext cx="87312" cy="415804"/>
                    </a:xfrm>
                    <a:prstGeom prst="trapezoid">
                      <a:avLst/>
                    </a:prstGeom>
                    <a:solidFill>
                      <a:srgbClr val="FF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15" name="台形 1514">
                      <a:extLst>
                        <a:ext uri="{FF2B5EF4-FFF2-40B4-BE49-F238E27FC236}">
                          <a16:creationId xmlns:a16="http://schemas.microsoft.com/office/drawing/2014/main" id="{A44FBF94-4798-38A6-D049-2FC8E41AADD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5200650" y="3168186"/>
                      <a:ext cx="165100" cy="211834"/>
                    </a:xfrm>
                    <a:prstGeom prst="trapezoid">
                      <a:avLst>
                        <a:gd name="adj" fmla="val 17308"/>
                      </a:avLst>
                    </a:pr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516" name="フリーフォーム: 図形 1515">
                      <a:extLst>
                        <a:ext uri="{FF2B5EF4-FFF2-40B4-BE49-F238E27FC236}">
                          <a16:creationId xmlns:a16="http://schemas.microsoft.com/office/drawing/2014/main" id="{92A80EE7-AD6B-E57D-638F-F984CEB2DEA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46675" y="3292476"/>
                      <a:ext cx="276225" cy="178276"/>
                    </a:xfrm>
                    <a:custGeom>
                      <a:avLst/>
                      <a:gdLst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15628 w 276225"/>
                        <a:gd name="connsiteY3" fmla="*/ 43167 h 178276"/>
                        <a:gd name="connsiteX4" fmla="*/ 160598 w 276225"/>
                        <a:gd name="connsiteY4" fmla="*/ 43167 h 178276"/>
                        <a:gd name="connsiteX5" fmla="*/ 168275 w 276225"/>
                        <a:gd name="connsiteY5" fmla="*/ 35490 h 178276"/>
                        <a:gd name="connsiteX6" fmla="*/ 168275 w 276225"/>
                        <a:gd name="connsiteY6" fmla="*/ 0 h 178276"/>
                        <a:gd name="connsiteX7" fmla="*/ 187087 w 276225"/>
                        <a:gd name="connsiteY7" fmla="*/ 0 h 178276"/>
                        <a:gd name="connsiteX8" fmla="*/ 276225 w 276225"/>
                        <a:gd name="connsiteY8" fmla="*/ 89138 h 178276"/>
                        <a:gd name="connsiteX9" fmla="*/ 276225 w 276225"/>
                        <a:gd name="connsiteY9" fmla="*/ 155587 h 178276"/>
                        <a:gd name="connsiteX10" fmla="*/ 253536 w 276225"/>
                        <a:gd name="connsiteY10" fmla="*/ 178276 h 178276"/>
                        <a:gd name="connsiteX11" fmla="*/ 22689 w 276225"/>
                        <a:gd name="connsiteY11" fmla="*/ 178276 h 178276"/>
                        <a:gd name="connsiteX12" fmla="*/ 0 w 276225"/>
                        <a:gd name="connsiteY12" fmla="*/ 155587 h 178276"/>
                        <a:gd name="connsiteX13" fmla="*/ 0 w 276225"/>
                        <a:gd name="connsiteY13" fmla="*/ 89138 h 178276"/>
                        <a:gd name="connsiteX14" fmla="*/ 89138 w 276225"/>
                        <a:gd name="connsiteY14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07951 w 276225"/>
                        <a:gd name="connsiteY2" fmla="*/ 35490 h 178276"/>
                        <a:gd name="connsiteX3" fmla="*/ 160598 w 276225"/>
                        <a:gd name="connsiteY3" fmla="*/ 43167 h 178276"/>
                        <a:gd name="connsiteX4" fmla="*/ 168275 w 276225"/>
                        <a:gd name="connsiteY4" fmla="*/ 35490 h 178276"/>
                        <a:gd name="connsiteX5" fmla="*/ 168275 w 276225"/>
                        <a:gd name="connsiteY5" fmla="*/ 0 h 178276"/>
                        <a:gd name="connsiteX6" fmla="*/ 187087 w 276225"/>
                        <a:gd name="connsiteY6" fmla="*/ 0 h 178276"/>
                        <a:gd name="connsiteX7" fmla="*/ 276225 w 276225"/>
                        <a:gd name="connsiteY7" fmla="*/ 89138 h 178276"/>
                        <a:gd name="connsiteX8" fmla="*/ 276225 w 276225"/>
                        <a:gd name="connsiteY8" fmla="*/ 155587 h 178276"/>
                        <a:gd name="connsiteX9" fmla="*/ 253536 w 276225"/>
                        <a:gd name="connsiteY9" fmla="*/ 178276 h 178276"/>
                        <a:gd name="connsiteX10" fmla="*/ 22689 w 276225"/>
                        <a:gd name="connsiteY10" fmla="*/ 178276 h 178276"/>
                        <a:gd name="connsiteX11" fmla="*/ 0 w 276225"/>
                        <a:gd name="connsiteY11" fmla="*/ 155587 h 178276"/>
                        <a:gd name="connsiteX12" fmla="*/ 0 w 276225"/>
                        <a:gd name="connsiteY12" fmla="*/ 89138 h 178276"/>
                        <a:gd name="connsiteX13" fmla="*/ 89138 w 276225"/>
                        <a:gd name="connsiteY13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35490 h 178276"/>
                        <a:gd name="connsiteX4" fmla="*/ 168275 w 276225"/>
                        <a:gd name="connsiteY4" fmla="*/ 0 h 178276"/>
                        <a:gd name="connsiteX5" fmla="*/ 187087 w 276225"/>
                        <a:gd name="connsiteY5" fmla="*/ 0 h 178276"/>
                        <a:gd name="connsiteX6" fmla="*/ 276225 w 276225"/>
                        <a:gd name="connsiteY6" fmla="*/ 89138 h 178276"/>
                        <a:gd name="connsiteX7" fmla="*/ 276225 w 276225"/>
                        <a:gd name="connsiteY7" fmla="*/ 155587 h 178276"/>
                        <a:gd name="connsiteX8" fmla="*/ 253536 w 276225"/>
                        <a:gd name="connsiteY8" fmla="*/ 178276 h 178276"/>
                        <a:gd name="connsiteX9" fmla="*/ 22689 w 276225"/>
                        <a:gd name="connsiteY9" fmla="*/ 178276 h 178276"/>
                        <a:gd name="connsiteX10" fmla="*/ 0 w 276225"/>
                        <a:gd name="connsiteY10" fmla="*/ 155587 h 178276"/>
                        <a:gd name="connsiteX11" fmla="*/ 0 w 276225"/>
                        <a:gd name="connsiteY11" fmla="*/ 89138 h 178276"/>
                        <a:gd name="connsiteX12" fmla="*/ 89138 w 276225"/>
                        <a:gd name="connsiteY12" fmla="*/ 0 h 178276"/>
                        <a:gd name="connsiteX0" fmla="*/ 89138 w 276225"/>
                        <a:gd name="connsiteY0" fmla="*/ 0 h 178276"/>
                        <a:gd name="connsiteX1" fmla="*/ 107951 w 276225"/>
                        <a:gd name="connsiteY1" fmla="*/ 0 h 178276"/>
                        <a:gd name="connsiteX2" fmla="*/ 160598 w 276225"/>
                        <a:gd name="connsiteY2" fmla="*/ 43167 h 178276"/>
                        <a:gd name="connsiteX3" fmla="*/ 168275 w 276225"/>
                        <a:gd name="connsiteY3" fmla="*/ 0 h 178276"/>
                        <a:gd name="connsiteX4" fmla="*/ 187087 w 276225"/>
                        <a:gd name="connsiteY4" fmla="*/ 0 h 178276"/>
                        <a:gd name="connsiteX5" fmla="*/ 276225 w 276225"/>
                        <a:gd name="connsiteY5" fmla="*/ 89138 h 178276"/>
                        <a:gd name="connsiteX6" fmla="*/ 276225 w 276225"/>
                        <a:gd name="connsiteY6" fmla="*/ 155587 h 178276"/>
                        <a:gd name="connsiteX7" fmla="*/ 253536 w 276225"/>
                        <a:gd name="connsiteY7" fmla="*/ 178276 h 178276"/>
                        <a:gd name="connsiteX8" fmla="*/ 22689 w 276225"/>
                        <a:gd name="connsiteY8" fmla="*/ 178276 h 178276"/>
                        <a:gd name="connsiteX9" fmla="*/ 0 w 276225"/>
                        <a:gd name="connsiteY9" fmla="*/ 155587 h 178276"/>
                        <a:gd name="connsiteX10" fmla="*/ 0 w 276225"/>
                        <a:gd name="connsiteY10" fmla="*/ 89138 h 178276"/>
                        <a:gd name="connsiteX11" fmla="*/ 89138 w 276225"/>
                        <a:gd name="connsiteY11" fmla="*/ 0 h 178276"/>
                        <a:gd name="connsiteX0" fmla="*/ 160598 w 276225"/>
                        <a:gd name="connsiteY0" fmla="*/ 43167 h 178276"/>
                        <a:gd name="connsiteX1" fmla="*/ 168275 w 276225"/>
                        <a:gd name="connsiteY1" fmla="*/ 0 h 178276"/>
                        <a:gd name="connsiteX2" fmla="*/ 187087 w 276225"/>
                        <a:gd name="connsiteY2" fmla="*/ 0 h 178276"/>
                        <a:gd name="connsiteX3" fmla="*/ 276225 w 276225"/>
                        <a:gd name="connsiteY3" fmla="*/ 89138 h 178276"/>
                        <a:gd name="connsiteX4" fmla="*/ 276225 w 276225"/>
                        <a:gd name="connsiteY4" fmla="*/ 155587 h 178276"/>
                        <a:gd name="connsiteX5" fmla="*/ 253536 w 276225"/>
                        <a:gd name="connsiteY5" fmla="*/ 178276 h 178276"/>
                        <a:gd name="connsiteX6" fmla="*/ 22689 w 276225"/>
                        <a:gd name="connsiteY6" fmla="*/ 178276 h 178276"/>
                        <a:gd name="connsiteX7" fmla="*/ 0 w 276225"/>
                        <a:gd name="connsiteY7" fmla="*/ 155587 h 178276"/>
                        <a:gd name="connsiteX8" fmla="*/ 0 w 276225"/>
                        <a:gd name="connsiteY8" fmla="*/ 89138 h 178276"/>
                        <a:gd name="connsiteX9" fmla="*/ 89138 w 276225"/>
                        <a:gd name="connsiteY9" fmla="*/ 0 h 178276"/>
                        <a:gd name="connsiteX10" fmla="*/ 107951 w 276225"/>
                        <a:gd name="connsiteY10" fmla="*/ 0 h 178276"/>
                        <a:gd name="connsiteX11" fmla="*/ 252038 w 276225"/>
                        <a:gd name="connsiteY11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  <a:gd name="connsiteX10" fmla="*/ 252038 w 276225"/>
                        <a:gd name="connsiteY10" fmla="*/ 134607 h 178276"/>
                        <a:gd name="connsiteX0" fmla="*/ 168275 w 276225"/>
                        <a:gd name="connsiteY0" fmla="*/ 0 h 178276"/>
                        <a:gd name="connsiteX1" fmla="*/ 187087 w 276225"/>
                        <a:gd name="connsiteY1" fmla="*/ 0 h 178276"/>
                        <a:gd name="connsiteX2" fmla="*/ 276225 w 276225"/>
                        <a:gd name="connsiteY2" fmla="*/ 89138 h 178276"/>
                        <a:gd name="connsiteX3" fmla="*/ 276225 w 276225"/>
                        <a:gd name="connsiteY3" fmla="*/ 155587 h 178276"/>
                        <a:gd name="connsiteX4" fmla="*/ 253536 w 276225"/>
                        <a:gd name="connsiteY4" fmla="*/ 178276 h 178276"/>
                        <a:gd name="connsiteX5" fmla="*/ 22689 w 276225"/>
                        <a:gd name="connsiteY5" fmla="*/ 178276 h 178276"/>
                        <a:gd name="connsiteX6" fmla="*/ 0 w 276225"/>
                        <a:gd name="connsiteY6" fmla="*/ 155587 h 178276"/>
                        <a:gd name="connsiteX7" fmla="*/ 0 w 276225"/>
                        <a:gd name="connsiteY7" fmla="*/ 89138 h 178276"/>
                        <a:gd name="connsiteX8" fmla="*/ 89138 w 276225"/>
                        <a:gd name="connsiteY8" fmla="*/ 0 h 178276"/>
                        <a:gd name="connsiteX9" fmla="*/ 107951 w 276225"/>
                        <a:gd name="connsiteY9" fmla="*/ 0 h 1782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276225" h="178276">
                          <a:moveTo>
                            <a:pt x="168275" y="0"/>
                          </a:moveTo>
                          <a:lnTo>
                            <a:pt x="187087" y="0"/>
                          </a:lnTo>
                          <a:cubicBezTo>
                            <a:pt x="236317" y="0"/>
                            <a:pt x="276225" y="39908"/>
                            <a:pt x="276225" y="89138"/>
                          </a:cubicBezTo>
                          <a:lnTo>
                            <a:pt x="276225" y="155587"/>
                          </a:lnTo>
                          <a:cubicBezTo>
                            <a:pt x="276225" y="168118"/>
                            <a:pt x="266067" y="178276"/>
                            <a:pt x="253536" y="178276"/>
                          </a:cubicBezTo>
                          <a:lnTo>
                            <a:pt x="22689" y="178276"/>
                          </a:lnTo>
                          <a:cubicBezTo>
                            <a:pt x="10158" y="178276"/>
                            <a:pt x="0" y="168118"/>
                            <a:pt x="0" y="155587"/>
                          </a:cubicBezTo>
                          <a:lnTo>
                            <a:pt x="0" y="89138"/>
                          </a:lnTo>
                          <a:cubicBezTo>
                            <a:pt x="0" y="39908"/>
                            <a:pt x="39908" y="0"/>
                            <a:pt x="89138" y="0"/>
                          </a:cubicBezTo>
                          <a:lnTo>
                            <a:pt x="107951" y="0"/>
                          </a:lnTo>
                        </a:path>
                      </a:pathLst>
                    </a:custGeom>
                    <a:solidFill>
                      <a:srgbClr val="C00000"/>
                    </a:solidFill>
                    <a:ln w="12700">
                      <a:solidFill>
                        <a:schemeClr val="tx1"/>
                      </a:solidFill>
                      <a:beve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511" name="フリーフォーム: 図形 1510">
                    <a:extLst>
                      <a:ext uri="{FF2B5EF4-FFF2-40B4-BE49-F238E27FC236}">
                        <a16:creationId xmlns:a16="http://schemas.microsoft.com/office/drawing/2014/main" id="{907DE954-92B8-60AD-16CD-5BE66A9E8B3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5648324" y="4506716"/>
                    <a:ext cx="403225" cy="142874"/>
                  </a:xfrm>
                  <a:custGeom>
                    <a:avLst/>
                    <a:gdLst>
                      <a:gd name="connsiteX0" fmla="*/ 403225 w 403225"/>
                      <a:gd name="connsiteY0" fmla="*/ 222727 h 222727"/>
                      <a:gd name="connsiteX1" fmla="*/ 225425 w 403225"/>
                      <a:gd name="connsiteY1" fmla="*/ 222727 h 222727"/>
                      <a:gd name="connsiteX2" fmla="*/ 177800 w 403225"/>
                      <a:gd name="connsiteY2" fmla="*/ 222727 h 222727"/>
                      <a:gd name="connsiteX3" fmla="*/ 0 w 403225"/>
                      <a:gd name="connsiteY3" fmla="*/ 222727 h 222727"/>
                      <a:gd name="connsiteX4" fmla="*/ 49332 w 403225"/>
                      <a:gd name="connsiteY4" fmla="*/ 0 h 222727"/>
                      <a:gd name="connsiteX5" fmla="*/ 176093 w 403225"/>
                      <a:gd name="connsiteY5" fmla="*/ 0 h 222727"/>
                      <a:gd name="connsiteX6" fmla="*/ 201613 w 403225"/>
                      <a:gd name="connsiteY6" fmla="*/ 115217 h 222727"/>
                      <a:gd name="connsiteX7" fmla="*/ 227132 w 403225"/>
                      <a:gd name="connsiteY7" fmla="*/ 0 h 222727"/>
                      <a:gd name="connsiteX8" fmla="*/ 353893 w 403225"/>
                      <a:gd name="connsiteY8" fmla="*/ 0 h 222727"/>
                      <a:gd name="connsiteX0" fmla="*/ 403225 w 403225"/>
                      <a:gd name="connsiteY0" fmla="*/ 222727 h 222727"/>
                      <a:gd name="connsiteX1" fmla="*/ 177800 w 403225"/>
                      <a:gd name="connsiteY1" fmla="*/ 222727 h 222727"/>
                      <a:gd name="connsiteX2" fmla="*/ 0 w 403225"/>
                      <a:gd name="connsiteY2" fmla="*/ 222727 h 222727"/>
                      <a:gd name="connsiteX3" fmla="*/ 49332 w 403225"/>
                      <a:gd name="connsiteY3" fmla="*/ 0 h 222727"/>
                      <a:gd name="connsiteX4" fmla="*/ 176093 w 403225"/>
                      <a:gd name="connsiteY4" fmla="*/ 0 h 222727"/>
                      <a:gd name="connsiteX5" fmla="*/ 201613 w 403225"/>
                      <a:gd name="connsiteY5" fmla="*/ 115217 h 222727"/>
                      <a:gd name="connsiteX6" fmla="*/ 227132 w 403225"/>
                      <a:gd name="connsiteY6" fmla="*/ 0 h 222727"/>
                      <a:gd name="connsiteX7" fmla="*/ 353893 w 403225"/>
                      <a:gd name="connsiteY7" fmla="*/ 0 h 222727"/>
                      <a:gd name="connsiteX8" fmla="*/ 403225 w 403225"/>
                      <a:gd name="connsiteY8" fmla="*/ 222727 h 222727"/>
                      <a:gd name="connsiteX0" fmla="*/ 403225 w 403225"/>
                      <a:gd name="connsiteY0" fmla="*/ 222727 h 222727"/>
                      <a:gd name="connsiteX1" fmla="*/ 0 w 403225"/>
                      <a:gd name="connsiteY1" fmla="*/ 222727 h 222727"/>
                      <a:gd name="connsiteX2" fmla="*/ 49332 w 403225"/>
                      <a:gd name="connsiteY2" fmla="*/ 0 h 222727"/>
                      <a:gd name="connsiteX3" fmla="*/ 176093 w 403225"/>
                      <a:gd name="connsiteY3" fmla="*/ 0 h 222727"/>
                      <a:gd name="connsiteX4" fmla="*/ 201613 w 403225"/>
                      <a:gd name="connsiteY4" fmla="*/ 115217 h 222727"/>
                      <a:gd name="connsiteX5" fmla="*/ 227132 w 403225"/>
                      <a:gd name="connsiteY5" fmla="*/ 0 h 222727"/>
                      <a:gd name="connsiteX6" fmla="*/ 353893 w 403225"/>
                      <a:gd name="connsiteY6" fmla="*/ 0 h 222727"/>
                      <a:gd name="connsiteX7" fmla="*/ 403225 w 403225"/>
                      <a:gd name="connsiteY7" fmla="*/ 222727 h 2227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03225" h="222727">
                        <a:moveTo>
                          <a:pt x="403225" y="222727"/>
                        </a:moveTo>
                        <a:lnTo>
                          <a:pt x="0" y="222727"/>
                        </a:lnTo>
                        <a:lnTo>
                          <a:pt x="49332" y="0"/>
                        </a:lnTo>
                        <a:lnTo>
                          <a:pt x="176093" y="0"/>
                        </a:lnTo>
                        <a:lnTo>
                          <a:pt x="201613" y="115217"/>
                        </a:lnTo>
                        <a:lnTo>
                          <a:pt x="227132" y="0"/>
                        </a:lnTo>
                        <a:lnTo>
                          <a:pt x="353893" y="0"/>
                        </a:lnTo>
                        <a:lnTo>
                          <a:pt x="403225" y="222727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chemeClr val="tx1"/>
                    </a:solidFill>
                    <a:beve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2" name="正方形/長方形 1511">
                    <a:extLst>
                      <a:ext uri="{FF2B5EF4-FFF2-40B4-BE49-F238E27FC236}">
                        <a16:creationId xmlns:a16="http://schemas.microsoft.com/office/drawing/2014/main" id="{D56F9DB2-4704-8FF7-AC90-27AC4A8B1725}"/>
                      </a:ext>
                    </a:extLst>
                  </p:cNvPr>
                  <p:cNvSpPr/>
                  <p:nvPr/>
                </p:nvSpPr>
                <p:spPr>
                  <a:xfrm>
                    <a:off x="5688806" y="4323360"/>
                    <a:ext cx="326231" cy="157164"/>
                  </a:xfrm>
                  <a:prstGeom prst="rect">
                    <a:avLst/>
                  </a:prstGeom>
                  <a:solidFill>
                    <a:schemeClr val="bg1"/>
                  </a:solidFill>
                  <a:ln w="6350">
                    <a:solidFill>
                      <a:schemeClr val="bg1">
                        <a:lumMod val="50000"/>
                      </a:schemeClr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3" name="テキスト ボックス 1512">
                    <a:extLst>
                      <a:ext uri="{FF2B5EF4-FFF2-40B4-BE49-F238E27FC236}">
                        <a16:creationId xmlns:a16="http://schemas.microsoft.com/office/drawing/2014/main" id="{51445266-A8CF-F595-3B38-E91E641A5601}"/>
                      </a:ext>
                    </a:extLst>
                  </p:cNvPr>
                  <p:cNvSpPr txBox="1"/>
                  <p:nvPr/>
                </p:nvSpPr>
                <p:spPr>
                  <a:xfrm>
                    <a:off x="5711099" y="4347172"/>
                    <a:ext cx="280126" cy="10556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rPr>
                      <a:t>山　梨</a:t>
                    </a:r>
                  </a:p>
                </p:txBody>
              </p:sp>
            </p:grpSp>
          </p:grpSp>
          <p:grpSp>
            <p:nvGrpSpPr>
              <p:cNvPr id="1424" name="グループ化 1423">
                <a:extLst>
                  <a:ext uri="{FF2B5EF4-FFF2-40B4-BE49-F238E27FC236}">
                    <a16:creationId xmlns:a16="http://schemas.microsoft.com/office/drawing/2014/main" id="{5F2D9B15-A93A-7EFA-0344-3C74BDCB3280}"/>
                  </a:ext>
                </a:extLst>
              </p:cNvPr>
              <p:cNvGrpSpPr/>
              <p:nvPr/>
            </p:nvGrpSpPr>
            <p:grpSpPr>
              <a:xfrm rot="20668191">
                <a:off x="1698970" y="5830046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497" name="四角形: 上の 2 つの角を丸める 1496">
                  <a:extLst>
                    <a:ext uri="{FF2B5EF4-FFF2-40B4-BE49-F238E27FC236}">
                      <a16:creationId xmlns:a16="http://schemas.microsoft.com/office/drawing/2014/main" id="{458DB684-2A03-BB3E-DDAB-0DCEF7840F46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8" name="フリーフォーム: 図形 1497">
                  <a:extLst>
                    <a:ext uri="{FF2B5EF4-FFF2-40B4-BE49-F238E27FC236}">
                      <a16:creationId xmlns:a16="http://schemas.microsoft.com/office/drawing/2014/main" id="{7AFB24FE-A0C9-AD5A-027E-DDFA46F2F249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9" name="四角形: 上の 2 つの角を丸める 1498">
                  <a:extLst>
                    <a:ext uri="{FF2B5EF4-FFF2-40B4-BE49-F238E27FC236}">
                      <a16:creationId xmlns:a16="http://schemas.microsoft.com/office/drawing/2014/main" id="{D69A0481-1978-4D09-0A30-94A8AC75EE38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500" name="四角形: 上の 2 つの角を丸める 1499">
                  <a:extLst>
                    <a:ext uri="{FF2B5EF4-FFF2-40B4-BE49-F238E27FC236}">
                      <a16:creationId xmlns:a16="http://schemas.microsoft.com/office/drawing/2014/main" id="{34556B83-D416-B16D-AC5E-CED8F686A3E5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1" name="四角形: 上の 2 つの角を丸める 1500">
                  <a:extLst>
                    <a:ext uri="{FF2B5EF4-FFF2-40B4-BE49-F238E27FC236}">
                      <a16:creationId xmlns:a16="http://schemas.microsoft.com/office/drawing/2014/main" id="{D40F2937-2FA8-283B-B8E7-E7AABC6DEF05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2" name="四角形: 上の 2 つの角を丸める 1501">
                  <a:extLst>
                    <a:ext uri="{FF2B5EF4-FFF2-40B4-BE49-F238E27FC236}">
                      <a16:creationId xmlns:a16="http://schemas.microsoft.com/office/drawing/2014/main" id="{9BC27B57-BDFA-114C-618E-968C96AFF904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3" name="四角形: 上の 2 つの角を丸める 1502">
                  <a:extLst>
                    <a:ext uri="{FF2B5EF4-FFF2-40B4-BE49-F238E27FC236}">
                      <a16:creationId xmlns:a16="http://schemas.microsoft.com/office/drawing/2014/main" id="{3E65CAB3-A298-C35F-D9C8-98C4F49714D9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4" name="四角形: 上の 2 つの角を丸める 1503">
                  <a:extLst>
                    <a:ext uri="{FF2B5EF4-FFF2-40B4-BE49-F238E27FC236}">
                      <a16:creationId xmlns:a16="http://schemas.microsoft.com/office/drawing/2014/main" id="{1817A7AE-DE5D-0E86-330C-F105A23CCC06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25" name="グループ化 1424">
                <a:extLst>
                  <a:ext uri="{FF2B5EF4-FFF2-40B4-BE49-F238E27FC236}">
                    <a16:creationId xmlns:a16="http://schemas.microsoft.com/office/drawing/2014/main" id="{C44CCBC1-0D2D-71E4-17D8-15D9A8050FA9}"/>
                  </a:ext>
                </a:extLst>
              </p:cNvPr>
              <p:cNvGrpSpPr/>
              <p:nvPr/>
            </p:nvGrpSpPr>
            <p:grpSpPr>
              <a:xfrm rot="1659156">
                <a:off x="1120326" y="5822903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489" name="四角形: 上の 2 つの角を丸める 1488">
                  <a:extLst>
                    <a:ext uri="{FF2B5EF4-FFF2-40B4-BE49-F238E27FC236}">
                      <a16:creationId xmlns:a16="http://schemas.microsoft.com/office/drawing/2014/main" id="{DE013FBA-2E34-AD4C-2637-A6C60900E541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0" name="フリーフォーム: 図形 1489">
                  <a:extLst>
                    <a:ext uri="{FF2B5EF4-FFF2-40B4-BE49-F238E27FC236}">
                      <a16:creationId xmlns:a16="http://schemas.microsoft.com/office/drawing/2014/main" id="{39696623-F270-6B6B-19BF-E5621A040AD0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1" name="四角形: 上の 2 つの角を丸める 1490">
                  <a:extLst>
                    <a:ext uri="{FF2B5EF4-FFF2-40B4-BE49-F238E27FC236}">
                      <a16:creationId xmlns:a16="http://schemas.microsoft.com/office/drawing/2014/main" id="{4BD7E66E-EF5F-7A15-F424-1732C96B8958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492" name="四角形: 上の 2 つの角を丸める 1491">
                  <a:extLst>
                    <a:ext uri="{FF2B5EF4-FFF2-40B4-BE49-F238E27FC236}">
                      <a16:creationId xmlns:a16="http://schemas.microsoft.com/office/drawing/2014/main" id="{4660E1DE-0057-C0BF-0638-440E221951E7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3" name="四角形: 上の 2 つの角を丸める 1492">
                  <a:extLst>
                    <a:ext uri="{FF2B5EF4-FFF2-40B4-BE49-F238E27FC236}">
                      <a16:creationId xmlns:a16="http://schemas.microsoft.com/office/drawing/2014/main" id="{0D5A18E2-E31A-DCEE-646D-356B5C701801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4" name="四角形: 上の 2 つの角を丸める 1493">
                  <a:extLst>
                    <a:ext uri="{FF2B5EF4-FFF2-40B4-BE49-F238E27FC236}">
                      <a16:creationId xmlns:a16="http://schemas.microsoft.com/office/drawing/2014/main" id="{DB2237FA-1A11-CA39-E8C0-AC55BA4666E9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5" name="四角形: 上の 2 つの角を丸める 1494">
                  <a:extLst>
                    <a:ext uri="{FF2B5EF4-FFF2-40B4-BE49-F238E27FC236}">
                      <a16:creationId xmlns:a16="http://schemas.microsoft.com/office/drawing/2014/main" id="{4BB3613D-D955-374B-122C-0A321FD32A6D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6" name="四角形: 上の 2 つの角を丸める 1495">
                  <a:extLst>
                    <a:ext uri="{FF2B5EF4-FFF2-40B4-BE49-F238E27FC236}">
                      <a16:creationId xmlns:a16="http://schemas.microsoft.com/office/drawing/2014/main" id="{B8171D0F-9062-DDDA-C035-B0DEFBAC5FEC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26" name="グループ化 1425">
                <a:extLst>
                  <a:ext uri="{FF2B5EF4-FFF2-40B4-BE49-F238E27FC236}">
                    <a16:creationId xmlns:a16="http://schemas.microsoft.com/office/drawing/2014/main" id="{FDCFA67A-DAEA-6369-0BC9-F51A45695737}"/>
                  </a:ext>
                </a:extLst>
              </p:cNvPr>
              <p:cNvGrpSpPr/>
              <p:nvPr/>
            </p:nvGrpSpPr>
            <p:grpSpPr>
              <a:xfrm rot="3600000">
                <a:off x="684558" y="5453810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481" name="四角形: 上の 2 つの角を丸める 1480">
                  <a:extLst>
                    <a:ext uri="{FF2B5EF4-FFF2-40B4-BE49-F238E27FC236}">
                      <a16:creationId xmlns:a16="http://schemas.microsoft.com/office/drawing/2014/main" id="{7E70638D-CCBF-5556-224F-B5BE9BAF2C45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2" name="フリーフォーム: 図形 1481">
                  <a:extLst>
                    <a:ext uri="{FF2B5EF4-FFF2-40B4-BE49-F238E27FC236}">
                      <a16:creationId xmlns:a16="http://schemas.microsoft.com/office/drawing/2014/main" id="{048F7B54-B735-5E9A-F6B5-B53630A9B935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3" name="四角形: 上の 2 つの角を丸める 1482">
                  <a:extLst>
                    <a:ext uri="{FF2B5EF4-FFF2-40B4-BE49-F238E27FC236}">
                      <a16:creationId xmlns:a16="http://schemas.microsoft.com/office/drawing/2014/main" id="{805DB94F-DEEF-CC6D-1F90-660A1C398000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484" name="四角形: 上の 2 つの角を丸める 1483">
                  <a:extLst>
                    <a:ext uri="{FF2B5EF4-FFF2-40B4-BE49-F238E27FC236}">
                      <a16:creationId xmlns:a16="http://schemas.microsoft.com/office/drawing/2014/main" id="{D0E4B226-3138-E861-00D5-B0BB8BA43524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5" name="四角形: 上の 2 つの角を丸める 1484">
                  <a:extLst>
                    <a:ext uri="{FF2B5EF4-FFF2-40B4-BE49-F238E27FC236}">
                      <a16:creationId xmlns:a16="http://schemas.microsoft.com/office/drawing/2014/main" id="{94A7C2B7-02E8-7744-92CE-0CE5A99C2017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6" name="四角形: 上の 2 つの角を丸める 1485">
                  <a:extLst>
                    <a:ext uri="{FF2B5EF4-FFF2-40B4-BE49-F238E27FC236}">
                      <a16:creationId xmlns:a16="http://schemas.microsoft.com/office/drawing/2014/main" id="{03C53312-7BAA-6022-4101-647F507B8876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7" name="四角形: 上の 2 つの角を丸める 1486">
                  <a:extLst>
                    <a:ext uri="{FF2B5EF4-FFF2-40B4-BE49-F238E27FC236}">
                      <a16:creationId xmlns:a16="http://schemas.microsoft.com/office/drawing/2014/main" id="{688F5D73-64F7-5838-B671-A4CC60FB7019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8" name="四角形: 上の 2 つの角を丸める 1487">
                  <a:extLst>
                    <a:ext uri="{FF2B5EF4-FFF2-40B4-BE49-F238E27FC236}">
                      <a16:creationId xmlns:a16="http://schemas.microsoft.com/office/drawing/2014/main" id="{C43FDDD1-480B-C675-F17C-93C71A5C5839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27" name="グループ化 1426">
                <a:extLst>
                  <a:ext uri="{FF2B5EF4-FFF2-40B4-BE49-F238E27FC236}">
                    <a16:creationId xmlns:a16="http://schemas.microsoft.com/office/drawing/2014/main" id="{67CEBFD6-9966-5A44-3134-336C3614596A}"/>
                  </a:ext>
                </a:extLst>
              </p:cNvPr>
              <p:cNvGrpSpPr/>
              <p:nvPr/>
            </p:nvGrpSpPr>
            <p:grpSpPr>
              <a:xfrm rot="18000000">
                <a:off x="2132358" y="5463792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473" name="四角形: 上の 2 つの角を丸める 1472">
                  <a:extLst>
                    <a:ext uri="{FF2B5EF4-FFF2-40B4-BE49-F238E27FC236}">
                      <a16:creationId xmlns:a16="http://schemas.microsoft.com/office/drawing/2014/main" id="{A25DCDF4-94F1-AE6E-15E5-DF3FEC449BD2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4" name="フリーフォーム: 図形 1473">
                  <a:extLst>
                    <a:ext uri="{FF2B5EF4-FFF2-40B4-BE49-F238E27FC236}">
                      <a16:creationId xmlns:a16="http://schemas.microsoft.com/office/drawing/2014/main" id="{64B74580-4BAC-0395-22A1-D10FC54356D3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5" name="四角形: 上の 2 つの角を丸める 1474">
                  <a:extLst>
                    <a:ext uri="{FF2B5EF4-FFF2-40B4-BE49-F238E27FC236}">
                      <a16:creationId xmlns:a16="http://schemas.microsoft.com/office/drawing/2014/main" id="{D43EB805-AE9B-2D3D-1171-1565E87B3F31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476" name="四角形: 上の 2 つの角を丸める 1475">
                  <a:extLst>
                    <a:ext uri="{FF2B5EF4-FFF2-40B4-BE49-F238E27FC236}">
                      <a16:creationId xmlns:a16="http://schemas.microsoft.com/office/drawing/2014/main" id="{583D970A-6C11-6005-1570-3D5F5C566551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7" name="四角形: 上の 2 つの角を丸める 1476">
                  <a:extLst>
                    <a:ext uri="{FF2B5EF4-FFF2-40B4-BE49-F238E27FC236}">
                      <a16:creationId xmlns:a16="http://schemas.microsoft.com/office/drawing/2014/main" id="{81D05BCD-BA6D-7430-0155-E8599C676571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8" name="四角形: 上の 2 つの角を丸める 1477">
                  <a:extLst>
                    <a:ext uri="{FF2B5EF4-FFF2-40B4-BE49-F238E27FC236}">
                      <a16:creationId xmlns:a16="http://schemas.microsoft.com/office/drawing/2014/main" id="{2B44EDD1-3BD0-F435-BE0C-3809B0E8CCC9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9" name="四角形: 上の 2 つの角を丸める 1478">
                  <a:extLst>
                    <a:ext uri="{FF2B5EF4-FFF2-40B4-BE49-F238E27FC236}">
                      <a16:creationId xmlns:a16="http://schemas.microsoft.com/office/drawing/2014/main" id="{8AA9F341-D86D-7DE9-3B40-990A8B1A258E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0" name="四角形: 上の 2 つの角を丸める 1479">
                  <a:extLst>
                    <a:ext uri="{FF2B5EF4-FFF2-40B4-BE49-F238E27FC236}">
                      <a16:creationId xmlns:a16="http://schemas.microsoft.com/office/drawing/2014/main" id="{A5A03873-AA9A-8EF8-1B1B-A8D301468EBE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28" name="グループ化 1427">
                <a:extLst>
                  <a:ext uri="{FF2B5EF4-FFF2-40B4-BE49-F238E27FC236}">
                    <a16:creationId xmlns:a16="http://schemas.microsoft.com/office/drawing/2014/main" id="{8144CC67-DAF6-15C1-1ABD-6A82E5495A5A}"/>
                  </a:ext>
                </a:extLst>
              </p:cNvPr>
              <p:cNvGrpSpPr/>
              <p:nvPr/>
            </p:nvGrpSpPr>
            <p:grpSpPr>
              <a:xfrm rot="16200000">
                <a:off x="2232370" y="4906581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465" name="四角形: 上の 2 つの角を丸める 1464">
                  <a:extLst>
                    <a:ext uri="{FF2B5EF4-FFF2-40B4-BE49-F238E27FC236}">
                      <a16:creationId xmlns:a16="http://schemas.microsoft.com/office/drawing/2014/main" id="{2192A7B7-2BD3-A1E3-04CD-02139198FB0A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6" name="フリーフォーム: 図形 1465">
                  <a:extLst>
                    <a:ext uri="{FF2B5EF4-FFF2-40B4-BE49-F238E27FC236}">
                      <a16:creationId xmlns:a16="http://schemas.microsoft.com/office/drawing/2014/main" id="{B5E56DB9-D1E7-E9C1-29D5-DD6F8BAE531D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7" name="四角形: 上の 2 つの角を丸める 1466">
                  <a:extLst>
                    <a:ext uri="{FF2B5EF4-FFF2-40B4-BE49-F238E27FC236}">
                      <a16:creationId xmlns:a16="http://schemas.microsoft.com/office/drawing/2014/main" id="{8D1A113D-5D88-3AC3-4F01-E1032B8BCAAA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468" name="四角形: 上の 2 つの角を丸める 1467">
                  <a:extLst>
                    <a:ext uri="{FF2B5EF4-FFF2-40B4-BE49-F238E27FC236}">
                      <a16:creationId xmlns:a16="http://schemas.microsoft.com/office/drawing/2014/main" id="{21C6B628-C6B2-2190-20B7-E5E721DD2E74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9" name="四角形: 上の 2 つの角を丸める 1468">
                  <a:extLst>
                    <a:ext uri="{FF2B5EF4-FFF2-40B4-BE49-F238E27FC236}">
                      <a16:creationId xmlns:a16="http://schemas.microsoft.com/office/drawing/2014/main" id="{3D2C0510-BD1A-688F-901D-3B812D34F593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0" name="四角形: 上の 2 つの角を丸める 1469">
                  <a:extLst>
                    <a:ext uri="{FF2B5EF4-FFF2-40B4-BE49-F238E27FC236}">
                      <a16:creationId xmlns:a16="http://schemas.microsoft.com/office/drawing/2014/main" id="{2A6CC22A-25C0-174E-5C2E-8BE6A81B1F02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1" name="四角形: 上の 2 つの角を丸める 1470">
                  <a:extLst>
                    <a:ext uri="{FF2B5EF4-FFF2-40B4-BE49-F238E27FC236}">
                      <a16:creationId xmlns:a16="http://schemas.microsoft.com/office/drawing/2014/main" id="{21377ABD-F98B-DAE6-D3D8-4D3D0ED0C6CA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2" name="四角形: 上の 2 つの角を丸める 1471">
                  <a:extLst>
                    <a:ext uri="{FF2B5EF4-FFF2-40B4-BE49-F238E27FC236}">
                      <a16:creationId xmlns:a16="http://schemas.microsoft.com/office/drawing/2014/main" id="{37761799-454C-E429-BB2E-0895CB3D3F55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29" name="グループ化 1428">
                <a:extLst>
                  <a:ext uri="{FF2B5EF4-FFF2-40B4-BE49-F238E27FC236}">
                    <a16:creationId xmlns:a16="http://schemas.microsoft.com/office/drawing/2014/main" id="{4C7166F0-77AD-759D-D361-901E8AA21060}"/>
                  </a:ext>
                </a:extLst>
              </p:cNvPr>
              <p:cNvGrpSpPr/>
              <p:nvPr/>
            </p:nvGrpSpPr>
            <p:grpSpPr>
              <a:xfrm rot="13500000">
                <a:off x="1953765" y="4401754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457" name="四角形: 上の 2 つの角を丸める 1456">
                  <a:extLst>
                    <a:ext uri="{FF2B5EF4-FFF2-40B4-BE49-F238E27FC236}">
                      <a16:creationId xmlns:a16="http://schemas.microsoft.com/office/drawing/2014/main" id="{A3550809-850C-4B1C-112B-D0571D3C643D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8" name="フリーフォーム: 図形 1457">
                  <a:extLst>
                    <a:ext uri="{FF2B5EF4-FFF2-40B4-BE49-F238E27FC236}">
                      <a16:creationId xmlns:a16="http://schemas.microsoft.com/office/drawing/2014/main" id="{F996ED1E-107F-0D4B-96B4-6EC6B6C136D6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9" name="四角形: 上の 2 つの角を丸める 1458">
                  <a:extLst>
                    <a:ext uri="{FF2B5EF4-FFF2-40B4-BE49-F238E27FC236}">
                      <a16:creationId xmlns:a16="http://schemas.microsoft.com/office/drawing/2014/main" id="{B83C3E70-723B-682F-097A-47EAF8A62192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460" name="四角形: 上の 2 つの角を丸める 1459">
                  <a:extLst>
                    <a:ext uri="{FF2B5EF4-FFF2-40B4-BE49-F238E27FC236}">
                      <a16:creationId xmlns:a16="http://schemas.microsoft.com/office/drawing/2014/main" id="{F12F7EF6-77A7-E68C-2C67-3DC16932E135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1" name="四角形: 上の 2 つの角を丸める 1460">
                  <a:extLst>
                    <a:ext uri="{FF2B5EF4-FFF2-40B4-BE49-F238E27FC236}">
                      <a16:creationId xmlns:a16="http://schemas.microsoft.com/office/drawing/2014/main" id="{3DE32ACC-77C3-75D7-0386-7E5B7972A830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2" name="四角形: 上の 2 つの角を丸める 1461">
                  <a:extLst>
                    <a:ext uri="{FF2B5EF4-FFF2-40B4-BE49-F238E27FC236}">
                      <a16:creationId xmlns:a16="http://schemas.microsoft.com/office/drawing/2014/main" id="{BED04BE9-5EE2-E185-9B86-94595145EBA2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3" name="四角形: 上の 2 つの角を丸める 1462">
                  <a:extLst>
                    <a:ext uri="{FF2B5EF4-FFF2-40B4-BE49-F238E27FC236}">
                      <a16:creationId xmlns:a16="http://schemas.microsoft.com/office/drawing/2014/main" id="{FEEE3068-76AE-E105-AC84-8A65C633609B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4" name="四角形: 上の 2 つの角を丸める 1463">
                  <a:extLst>
                    <a:ext uri="{FF2B5EF4-FFF2-40B4-BE49-F238E27FC236}">
                      <a16:creationId xmlns:a16="http://schemas.microsoft.com/office/drawing/2014/main" id="{13E6634A-8304-5701-BEB7-6DFE19D4DC62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30" name="グループ化 1429">
                <a:extLst>
                  <a:ext uri="{FF2B5EF4-FFF2-40B4-BE49-F238E27FC236}">
                    <a16:creationId xmlns:a16="http://schemas.microsoft.com/office/drawing/2014/main" id="{62490B04-A40B-D2E0-E8DD-DB09EEC4586A}"/>
                  </a:ext>
                </a:extLst>
              </p:cNvPr>
              <p:cNvGrpSpPr/>
              <p:nvPr/>
            </p:nvGrpSpPr>
            <p:grpSpPr>
              <a:xfrm rot="10800000">
                <a:off x="1408459" y="4204111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449" name="四角形: 上の 2 つの角を丸める 1448">
                  <a:extLst>
                    <a:ext uri="{FF2B5EF4-FFF2-40B4-BE49-F238E27FC236}">
                      <a16:creationId xmlns:a16="http://schemas.microsoft.com/office/drawing/2014/main" id="{EBF40802-9DAF-72C1-5F2B-DC23F205D89F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0" name="フリーフォーム: 図形 1449">
                  <a:extLst>
                    <a:ext uri="{FF2B5EF4-FFF2-40B4-BE49-F238E27FC236}">
                      <a16:creationId xmlns:a16="http://schemas.microsoft.com/office/drawing/2014/main" id="{9DB06935-ADD7-BAA9-13C9-870496954502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1" name="四角形: 上の 2 つの角を丸める 1450">
                  <a:extLst>
                    <a:ext uri="{FF2B5EF4-FFF2-40B4-BE49-F238E27FC236}">
                      <a16:creationId xmlns:a16="http://schemas.microsoft.com/office/drawing/2014/main" id="{DB85DC95-BDBA-F35A-04E5-9627F37A2863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452" name="四角形: 上の 2 つの角を丸める 1451">
                  <a:extLst>
                    <a:ext uri="{FF2B5EF4-FFF2-40B4-BE49-F238E27FC236}">
                      <a16:creationId xmlns:a16="http://schemas.microsoft.com/office/drawing/2014/main" id="{5352E9A0-DBA8-01A1-19C6-D427B36A2DB6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3" name="四角形: 上の 2 つの角を丸める 1452">
                  <a:extLst>
                    <a:ext uri="{FF2B5EF4-FFF2-40B4-BE49-F238E27FC236}">
                      <a16:creationId xmlns:a16="http://schemas.microsoft.com/office/drawing/2014/main" id="{9B84F48A-66CB-901D-5203-1688818E15AE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4" name="四角形: 上の 2 つの角を丸める 1453">
                  <a:extLst>
                    <a:ext uri="{FF2B5EF4-FFF2-40B4-BE49-F238E27FC236}">
                      <a16:creationId xmlns:a16="http://schemas.microsoft.com/office/drawing/2014/main" id="{8EC75F03-0543-A7BC-0A71-B7201FD26A27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5" name="四角形: 上の 2 つの角を丸める 1454">
                  <a:extLst>
                    <a:ext uri="{FF2B5EF4-FFF2-40B4-BE49-F238E27FC236}">
                      <a16:creationId xmlns:a16="http://schemas.microsoft.com/office/drawing/2014/main" id="{53CB972A-CCB2-8E1C-6A94-1DF0E9C32C12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6" name="四角形: 上の 2 つの角を丸める 1455">
                  <a:extLst>
                    <a:ext uri="{FF2B5EF4-FFF2-40B4-BE49-F238E27FC236}">
                      <a16:creationId xmlns:a16="http://schemas.microsoft.com/office/drawing/2014/main" id="{467AE915-B113-DF98-00FC-BCBEC88AD236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31" name="グループ化 1430">
                <a:extLst>
                  <a:ext uri="{FF2B5EF4-FFF2-40B4-BE49-F238E27FC236}">
                    <a16:creationId xmlns:a16="http://schemas.microsoft.com/office/drawing/2014/main" id="{91AA6EF6-68A7-359A-977B-6064FB82CB86}"/>
                  </a:ext>
                </a:extLst>
              </p:cNvPr>
              <p:cNvGrpSpPr/>
              <p:nvPr/>
            </p:nvGrpSpPr>
            <p:grpSpPr>
              <a:xfrm rot="8100000">
                <a:off x="870295" y="4404136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441" name="四角形: 上の 2 つの角を丸める 1440">
                  <a:extLst>
                    <a:ext uri="{FF2B5EF4-FFF2-40B4-BE49-F238E27FC236}">
                      <a16:creationId xmlns:a16="http://schemas.microsoft.com/office/drawing/2014/main" id="{492A1665-F695-BE25-916A-8E3898C10EBF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2" name="フリーフォーム: 図形 1441">
                  <a:extLst>
                    <a:ext uri="{FF2B5EF4-FFF2-40B4-BE49-F238E27FC236}">
                      <a16:creationId xmlns:a16="http://schemas.microsoft.com/office/drawing/2014/main" id="{28B28C96-CED6-CFBC-4233-40469CB9BE2F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3" name="四角形: 上の 2 つの角を丸める 1442">
                  <a:extLst>
                    <a:ext uri="{FF2B5EF4-FFF2-40B4-BE49-F238E27FC236}">
                      <a16:creationId xmlns:a16="http://schemas.microsoft.com/office/drawing/2014/main" id="{D6D5B9EC-143C-C33B-3082-40F1D3C2B94B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444" name="四角形: 上の 2 つの角を丸める 1443">
                  <a:extLst>
                    <a:ext uri="{FF2B5EF4-FFF2-40B4-BE49-F238E27FC236}">
                      <a16:creationId xmlns:a16="http://schemas.microsoft.com/office/drawing/2014/main" id="{6C41790D-F6A8-C97A-C1D6-402FBE3CC552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5" name="四角形: 上の 2 つの角を丸める 1444">
                  <a:extLst>
                    <a:ext uri="{FF2B5EF4-FFF2-40B4-BE49-F238E27FC236}">
                      <a16:creationId xmlns:a16="http://schemas.microsoft.com/office/drawing/2014/main" id="{C3F479B8-530F-C20C-23A2-F3A5C993298B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6" name="四角形: 上の 2 つの角を丸める 1445">
                  <a:extLst>
                    <a:ext uri="{FF2B5EF4-FFF2-40B4-BE49-F238E27FC236}">
                      <a16:creationId xmlns:a16="http://schemas.microsoft.com/office/drawing/2014/main" id="{86A5D5CC-3184-FF7A-260D-7036141A9E17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7" name="四角形: 上の 2 つの角を丸める 1446">
                  <a:extLst>
                    <a:ext uri="{FF2B5EF4-FFF2-40B4-BE49-F238E27FC236}">
                      <a16:creationId xmlns:a16="http://schemas.microsoft.com/office/drawing/2014/main" id="{CE6CFA4E-2A02-DEE1-1617-4ED9A81AF6E0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8" name="四角形: 上の 2 つの角を丸める 1447">
                  <a:extLst>
                    <a:ext uri="{FF2B5EF4-FFF2-40B4-BE49-F238E27FC236}">
                      <a16:creationId xmlns:a16="http://schemas.microsoft.com/office/drawing/2014/main" id="{C310D2EB-B4CB-3DEC-5814-03C54C32C4B3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32" name="グループ化 1431">
                <a:extLst>
                  <a:ext uri="{FF2B5EF4-FFF2-40B4-BE49-F238E27FC236}">
                    <a16:creationId xmlns:a16="http://schemas.microsoft.com/office/drawing/2014/main" id="{4C019DEF-CF27-5985-F6F1-E567DD434ECF}"/>
                  </a:ext>
                </a:extLst>
              </p:cNvPr>
              <p:cNvGrpSpPr/>
              <p:nvPr/>
            </p:nvGrpSpPr>
            <p:grpSpPr>
              <a:xfrm rot="6300000">
                <a:off x="586928" y="4892293"/>
                <a:ext cx="118462" cy="122835"/>
                <a:chOff x="5029579" y="4400985"/>
                <a:chExt cx="1645011" cy="1705742"/>
              </a:xfrm>
              <a:solidFill>
                <a:schemeClr val="bg1"/>
              </a:solidFill>
            </p:grpSpPr>
            <p:sp>
              <p:nvSpPr>
                <p:cNvPr id="1433" name="四角形: 上の 2 つの角を丸める 1432">
                  <a:extLst>
                    <a:ext uri="{FF2B5EF4-FFF2-40B4-BE49-F238E27FC236}">
                      <a16:creationId xmlns:a16="http://schemas.microsoft.com/office/drawing/2014/main" id="{54A183BF-387A-435B-3146-BD6FF8F2892D}"/>
                    </a:ext>
                  </a:extLst>
                </p:cNvPr>
                <p:cNvSpPr/>
                <p:nvPr/>
              </p:nvSpPr>
              <p:spPr>
                <a:xfrm rot="2700000">
                  <a:off x="5589376" y="4487329"/>
                  <a:ext cx="922020" cy="1248409"/>
                </a:xfrm>
                <a:prstGeom prst="round2SameRect">
                  <a:avLst>
                    <a:gd name="adj1" fmla="val 43113"/>
                    <a:gd name="adj2" fmla="val 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4" name="フリーフォーム: 図形 1433">
                  <a:extLst>
                    <a:ext uri="{FF2B5EF4-FFF2-40B4-BE49-F238E27FC236}">
                      <a16:creationId xmlns:a16="http://schemas.microsoft.com/office/drawing/2014/main" id="{9B41A1BC-0C01-277B-20FB-3D24689E3311}"/>
                    </a:ext>
                  </a:extLst>
                </p:cNvPr>
                <p:cNvSpPr/>
                <p:nvPr/>
              </p:nvSpPr>
              <p:spPr>
                <a:xfrm rot="18900000">
                  <a:off x="5399445" y="4462077"/>
                  <a:ext cx="922020" cy="1644650"/>
                </a:xfrm>
                <a:custGeom>
                  <a:avLst/>
                  <a:gdLst>
                    <a:gd name="connsiteX0" fmla="*/ 805592 w 922020"/>
                    <a:gd name="connsiteY0" fmla="*/ 116428 h 1644650"/>
                    <a:gd name="connsiteX1" fmla="*/ 922020 w 922020"/>
                    <a:gd name="connsiteY1" fmla="*/ 397510 h 1644650"/>
                    <a:gd name="connsiteX2" fmla="*/ 922020 w 922020"/>
                    <a:gd name="connsiteY2" fmla="*/ 981710 h 1644650"/>
                    <a:gd name="connsiteX3" fmla="*/ 922017 w 922020"/>
                    <a:gd name="connsiteY3" fmla="*/ 981710 h 1644650"/>
                    <a:gd name="connsiteX4" fmla="*/ 922017 w 922020"/>
                    <a:gd name="connsiteY4" fmla="*/ 1400811 h 1644650"/>
                    <a:gd name="connsiteX5" fmla="*/ 815337 w 922020"/>
                    <a:gd name="connsiteY5" fmla="*/ 1507491 h 1644650"/>
                    <a:gd name="connsiteX6" fmla="*/ 708657 w 922020"/>
                    <a:gd name="connsiteY6" fmla="*/ 1400811 h 1644650"/>
                    <a:gd name="connsiteX7" fmla="*/ 708657 w 922020"/>
                    <a:gd name="connsiteY7" fmla="*/ 981710 h 1644650"/>
                    <a:gd name="connsiteX8" fmla="*/ 676906 w 922020"/>
                    <a:gd name="connsiteY8" fmla="*/ 981710 h 1644650"/>
                    <a:gd name="connsiteX9" fmla="*/ 676906 w 922020"/>
                    <a:gd name="connsiteY9" fmla="*/ 1537970 h 1644650"/>
                    <a:gd name="connsiteX10" fmla="*/ 570226 w 922020"/>
                    <a:gd name="connsiteY10" fmla="*/ 1644650 h 1644650"/>
                    <a:gd name="connsiteX11" fmla="*/ 463546 w 922020"/>
                    <a:gd name="connsiteY11" fmla="*/ 1537970 h 1644650"/>
                    <a:gd name="connsiteX12" fmla="*/ 463547 w 922020"/>
                    <a:gd name="connsiteY12" fmla="*/ 981710 h 1644650"/>
                    <a:gd name="connsiteX13" fmla="*/ 431796 w 922020"/>
                    <a:gd name="connsiteY13" fmla="*/ 981710 h 1644650"/>
                    <a:gd name="connsiteX14" fmla="*/ 431796 w 922020"/>
                    <a:gd name="connsiteY14" fmla="*/ 1496695 h 1644650"/>
                    <a:gd name="connsiteX15" fmla="*/ 325116 w 922020"/>
                    <a:gd name="connsiteY15" fmla="*/ 1603375 h 1644650"/>
                    <a:gd name="connsiteX16" fmla="*/ 218436 w 922020"/>
                    <a:gd name="connsiteY16" fmla="*/ 1496695 h 1644650"/>
                    <a:gd name="connsiteX17" fmla="*/ 218437 w 922020"/>
                    <a:gd name="connsiteY17" fmla="*/ 981710 h 1644650"/>
                    <a:gd name="connsiteX18" fmla="*/ 186686 w 922020"/>
                    <a:gd name="connsiteY18" fmla="*/ 981710 h 1644650"/>
                    <a:gd name="connsiteX19" fmla="*/ 186686 w 922020"/>
                    <a:gd name="connsiteY19" fmla="*/ 1398908 h 1644650"/>
                    <a:gd name="connsiteX20" fmla="*/ 93343 w 922020"/>
                    <a:gd name="connsiteY20" fmla="*/ 1492251 h 1644650"/>
                    <a:gd name="connsiteX21" fmla="*/ 0 w 922020"/>
                    <a:gd name="connsiteY21" fmla="*/ 1398908 h 1644650"/>
                    <a:gd name="connsiteX22" fmla="*/ 0 w 922020"/>
                    <a:gd name="connsiteY22" fmla="*/ 981710 h 1644650"/>
                    <a:gd name="connsiteX23" fmla="*/ 0 w 922020"/>
                    <a:gd name="connsiteY23" fmla="*/ 981710 h 1644650"/>
                    <a:gd name="connsiteX24" fmla="*/ 0 w 922020"/>
                    <a:gd name="connsiteY24" fmla="*/ 397510 h 1644650"/>
                    <a:gd name="connsiteX25" fmla="*/ 397510 w 922020"/>
                    <a:gd name="connsiteY25" fmla="*/ 0 h 1644650"/>
                    <a:gd name="connsiteX26" fmla="*/ 524510 w 922020"/>
                    <a:gd name="connsiteY26" fmla="*/ 0 h 1644650"/>
                    <a:gd name="connsiteX27" fmla="*/ 805592 w 922020"/>
                    <a:gd name="connsiteY27" fmla="*/ 116428 h 1644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922020" h="1644650">
                      <a:moveTo>
                        <a:pt x="805592" y="116428"/>
                      </a:moveTo>
                      <a:cubicBezTo>
                        <a:pt x="877527" y="188363"/>
                        <a:pt x="922020" y="287741"/>
                        <a:pt x="922020" y="397510"/>
                      </a:cubicBezTo>
                      <a:lnTo>
                        <a:pt x="922020" y="981710"/>
                      </a:lnTo>
                      <a:lnTo>
                        <a:pt x="922017" y="981710"/>
                      </a:lnTo>
                      <a:lnTo>
                        <a:pt x="922017" y="1400811"/>
                      </a:lnTo>
                      <a:cubicBezTo>
                        <a:pt x="922017" y="1459728"/>
                        <a:pt x="874255" y="1507491"/>
                        <a:pt x="815337" y="1507491"/>
                      </a:cubicBezTo>
                      <a:cubicBezTo>
                        <a:pt x="756419" y="1507491"/>
                        <a:pt x="708657" y="1459729"/>
                        <a:pt x="708657" y="1400811"/>
                      </a:cubicBezTo>
                      <a:lnTo>
                        <a:pt x="708657" y="981710"/>
                      </a:lnTo>
                      <a:lnTo>
                        <a:pt x="676906" y="981710"/>
                      </a:lnTo>
                      <a:lnTo>
                        <a:pt x="676906" y="1537970"/>
                      </a:lnTo>
                      <a:cubicBezTo>
                        <a:pt x="676906" y="1596888"/>
                        <a:pt x="629144" y="1644650"/>
                        <a:pt x="570226" y="1644650"/>
                      </a:cubicBezTo>
                      <a:cubicBezTo>
                        <a:pt x="511308" y="1644650"/>
                        <a:pt x="463546" y="1596888"/>
                        <a:pt x="463546" y="1537970"/>
                      </a:cubicBezTo>
                      <a:lnTo>
                        <a:pt x="463547" y="981710"/>
                      </a:lnTo>
                      <a:lnTo>
                        <a:pt x="431796" y="981710"/>
                      </a:lnTo>
                      <a:lnTo>
                        <a:pt x="431796" y="1496695"/>
                      </a:lnTo>
                      <a:cubicBezTo>
                        <a:pt x="431796" y="1555613"/>
                        <a:pt x="384034" y="1603375"/>
                        <a:pt x="325116" y="1603375"/>
                      </a:cubicBezTo>
                      <a:cubicBezTo>
                        <a:pt x="266198" y="1603375"/>
                        <a:pt x="218436" y="1555613"/>
                        <a:pt x="218436" y="1496695"/>
                      </a:cubicBezTo>
                      <a:lnTo>
                        <a:pt x="218437" y="981710"/>
                      </a:lnTo>
                      <a:lnTo>
                        <a:pt x="186686" y="981710"/>
                      </a:lnTo>
                      <a:lnTo>
                        <a:pt x="186686" y="1398908"/>
                      </a:lnTo>
                      <a:cubicBezTo>
                        <a:pt x="186686" y="1450460"/>
                        <a:pt x="144895" y="1492251"/>
                        <a:pt x="93343" y="1492251"/>
                      </a:cubicBezTo>
                      <a:cubicBezTo>
                        <a:pt x="41791" y="1492251"/>
                        <a:pt x="0" y="1450460"/>
                        <a:pt x="0" y="1398908"/>
                      </a:cubicBezTo>
                      <a:lnTo>
                        <a:pt x="0" y="981710"/>
                      </a:lnTo>
                      <a:lnTo>
                        <a:pt x="0" y="981710"/>
                      </a:lnTo>
                      <a:lnTo>
                        <a:pt x="0" y="397510"/>
                      </a:lnTo>
                      <a:cubicBezTo>
                        <a:pt x="0" y="177971"/>
                        <a:pt x="177971" y="0"/>
                        <a:pt x="397510" y="0"/>
                      </a:cubicBezTo>
                      <a:lnTo>
                        <a:pt x="524510" y="0"/>
                      </a:lnTo>
                      <a:cubicBezTo>
                        <a:pt x="634280" y="0"/>
                        <a:pt x="733657" y="44493"/>
                        <a:pt x="805592" y="116428"/>
                      </a:cubicBez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5" name="四角形: 上の 2 つの角を丸める 1434">
                  <a:extLst>
                    <a:ext uri="{FF2B5EF4-FFF2-40B4-BE49-F238E27FC236}">
                      <a16:creationId xmlns:a16="http://schemas.microsoft.com/office/drawing/2014/main" id="{A58E5394-D3F8-DFCB-D95D-FD94BAAC50C4}"/>
                    </a:ext>
                  </a:extLst>
                </p:cNvPr>
                <p:cNvSpPr/>
                <p:nvPr/>
              </p:nvSpPr>
              <p:spPr>
                <a:xfrm rot="13500000">
                  <a:off x="5564131" y="5482654"/>
                  <a:ext cx="190124" cy="363815"/>
                </a:xfrm>
                <a:prstGeom prst="round2SameRect">
                  <a:avLst>
                    <a:gd name="adj1" fmla="val 3316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b="1" dirty="0"/>
                </a:p>
              </p:txBody>
            </p:sp>
            <p:sp>
              <p:nvSpPr>
                <p:cNvPr id="1436" name="四角形: 上の 2 つの角を丸める 1435">
                  <a:extLst>
                    <a:ext uri="{FF2B5EF4-FFF2-40B4-BE49-F238E27FC236}">
                      <a16:creationId xmlns:a16="http://schemas.microsoft.com/office/drawing/2014/main" id="{515B7E89-1FF1-2D16-525F-33606E8E79CA}"/>
                    </a:ext>
                  </a:extLst>
                </p:cNvPr>
                <p:cNvSpPr/>
                <p:nvPr/>
              </p:nvSpPr>
              <p:spPr>
                <a:xfrm rot="13500000">
                  <a:off x="5705328" y="5676381"/>
                  <a:ext cx="196296" cy="302078"/>
                </a:xfrm>
                <a:prstGeom prst="round2SameRect">
                  <a:avLst>
                    <a:gd name="adj1" fmla="val 32637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7" name="四角形: 上の 2 つの角を丸める 1436">
                  <a:extLst>
                    <a:ext uri="{FF2B5EF4-FFF2-40B4-BE49-F238E27FC236}">
                      <a16:creationId xmlns:a16="http://schemas.microsoft.com/office/drawing/2014/main" id="{85710A75-B94F-E17A-2DEE-A54C54653DFC}"/>
                    </a:ext>
                  </a:extLst>
                </p:cNvPr>
                <p:cNvSpPr/>
                <p:nvPr/>
              </p:nvSpPr>
              <p:spPr>
                <a:xfrm rot="13500000">
                  <a:off x="5398349" y="5338565"/>
                  <a:ext cx="197402" cy="345982"/>
                </a:xfrm>
                <a:prstGeom prst="round2SameRect">
                  <a:avLst>
                    <a:gd name="adj1" fmla="val 38393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8" name="四角形: 上の 2 つの角を丸める 1437">
                  <a:extLst>
                    <a:ext uri="{FF2B5EF4-FFF2-40B4-BE49-F238E27FC236}">
                      <a16:creationId xmlns:a16="http://schemas.microsoft.com/office/drawing/2014/main" id="{DD946DB1-4969-395D-F7E1-9728230338C2}"/>
                    </a:ext>
                  </a:extLst>
                </p:cNvPr>
                <p:cNvSpPr/>
                <p:nvPr/>
              </p:nvSpPr>
              <p:spPr>
                <a:xfrm rot="13500000">
                  <a:off x="5231093" y="5266569"/>
                  <a:ext cx="183272" cy="228839"/>
                </a:xfrm>
                <a:prstGeom prst="round2SameRect">
                  <a:avLst>
                    <a:gd name="adj1" fmla="val 39278"/>
                    <a:gd name="adj2" fmla="val 50000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9" name="四角形: 上の 2 つの角を丸める 1438">
                  <a:extLst>
                    <a:ext uri="{FF2B5EF4-FFF2-40B4-BE49-F238E27FC236}">
                      <a16:creationId xmlns:a16="http://schemas.microsoft.com/office/drawing/2014/main" id="{27243201-927E-CF4D-DBAA-29082EB60927}"/>
                    </a:ext>
                  </a:extLst>
                </p:cNvPr>
                <p:cNvSpPr/>
                <p:nvPr/>
              </p:nvSpPr>
              <p:spPr>
                <a:xfrm rot="2700000">
                  <a:off x="6279259" y="4552569"/>
                  <a:ext cx="481406" cy="178238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0" name="四角形: 上の 2 つの角を丸める 1439">
                  <a:extLst>
                    <a:ext uri="{FF2B5EF4-FFF2-40B4-BE49-F238E27FC236}">
                      <a16:creationId xmlns:a16="http://schemas.microsoft.com/office/drawing/2014/main" id="{17D82895-23B6-DCEC-F580-BA0ECB8FDB12}"/>
                    </a:ext>
                  </a:extLst>
                </p:cNvPr>
                <p:cNvSpPr/>
                <p:nvPr/>
              </p:nvSpPr>
              <p:spPr>
                <a:xfrm rot="18900000">
                  <a:off x="5029579" y="4575429"/>
                  <a:ext cx="481406" cy="178240"/>
                </a:xfrm>
                <a:prstGeom prst="round2SameRect">
                  <a:avLst>
                    <a:gd name="adj1" fmla="val 50000"/>
                    <a:gd name="adj2" fmla="val 25723"/>
                  </a:avLst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40" name="フリーフォーム: 図形 1639">
              <a:extLst>
                <a:ext uri="{FF2B5EF4-FFF2-40B4-BE49-F238E27FC236}">
                  <a16:creationId xmlns:a16="http://schemas.microsoft.com/office/drawing/2014/main" id="{A07525E4-039C-F23C-3909-E25182193E73}"/>
                </a:ext>
              </a:extLst>
            </p:cNvPr>
            <p:cNvSpPr/>
            <p:nvPr/>
          </p:nvSpPr>
          <p:spPr>
            <a:xfrm rot="7711017">
              <a:off x="4521262" y="4230512"/>
              <a:ext cx="720224" cy="727244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41" name="フリーフォーム: 図形 1640">
              <a:extLst>
                <a:ext uri="{FF2B5EF4-FFF2-40B4-BE49-F238E27FC236}">
                  <a16:creationId xmlns:a16="http://schemas.microsoft.com/office/drawing/2014/main" id="{2BEF541E-4A77-1B97-146C-5113C65DEFA2}"/>
                </a:ext>
              </a:extLst>
            </p:cNvPr>
            <p:cNvSpPr/>
            <p:nvPr/>
          </p:nvSpPr>
          <p:spPr>
            <a:xfrm rot="7200000">
              <a:off x="4182159" y="4636297"/>
              <a:ext cx="316934" cy="275420"/>
            </a:xfrm>
            <a:custGeom>
              <a:avLst/>
              <a:gdLst>
                <a:gd name="connsiteX0" fmla="*/ 2673676 w 3032760"/>
                <a:gd name="connsiteY0" fmla="*/ 0 h 2635532"/>
                <a:gd name="connsiteX1" fmla="*/ 2739388 w 3032760"/>
                <a:gd name="connsiteY1" fmla="*/ 89182 h 2635532"/>
                <a:gd name="connsiteX2" fmla="*/ 2866388 w 3032760"/>
                <a:gd name="connsiteY2" fmla="*/ 114582 h 2635532"/>
                <a:gd name="connsiteX3" fmla="*/ 2904492 w 3032760"/>
                <a:gd name="connsiteY3" fmla="*/ 178082 h 2635532"/>
                <a:gd name="connsiteX4" fmla="*/ 2904492 w 3032760"/>
                <a:gd name="connsiteY4" fmla="*/ 247932 h 2635532"/>
                <a:gd name="connsiteX5" fmla="*/ 2853692 w 3032760"/>
                <a:gd name="connsiteY5" fmla="*/ 266982 h 2635532"/>
                <a:gd name="connsiteX6" fmla="*/ 2872740 w 3032760"/>
                <a:gd name="connsiteY6" fmla="*/ 324132 h 2635532"/>
                <a:gd name="connsiteX7" fmla="*/ 2942588 w 3032760"/>
                <a:gd name="connsiteY7" fmla="*/ 374932 h 2635532"/>
                <a:gd name="connsiteX8" fmla="*/ 2942588 w 3032760"/>
                <a:gd name="connsiteY8" fmla="*/ 565432 h 2635532"/>
                <a:gd name="connsiteX9" fmla="*/ 3025140 w 3032760"/>
                <a:gd name="connsiteY9" fmla="*/ 679732 h 2635532"/>
                <a:gd name="connsiteX10" fmla="*/ 2987040 w 3032760"/>
                <a:gd name="connsiteY10" fmla="*/ 749582 h 2635532"/>
                <a:gd name="connsiteX11" fmla="*/ 3018108 w 3032760"/>
                <a:gd name="connsiteY11" fmla="*/ 780648 h 2635532"/>
                <a:gd name="connsiteX12" fmla="*/ 3017520 w 3032760"/>
                <a:gd name="connsiteY12" fmla="*/ 783872 h 2635532"/>
                <a:gd name="connsiteX13" fmla="*/ 2987040 w 3032760"/>
                <a:gd name="connsiteY13" fmla="*/ 1050572 h 2635532"/>
                <a:gd name="connsiteX14" fmla="*/ 3032760 w 3032760"/>
                <a:gd name="connsiteY14" fmla="*/ 1180112 h 2635532"/>
                <a:gd name="connsiteX15" fmla="*/ 3009900 w 3032760"/>
                <a:gd name="connsiteY15" fmla="*/ 1294412 h 2635532"/>
                <a:gd name="connsiteX16" fmla="*/ 2971800 w 3032760"/>
                <a:gd name="connsiteY16" fmla="*/ 1355372 h 2635532"/>
                <a:gd name="connsiteX17" fmla="*/ 2994660 w 3032760"/>
                <a:gd name="connsiteY17" fmla="*/ 1484912 h 2635532"/>
                <a:gd name="connsiteX18" fmla="*/ 2910840 w 3032760"/>
                <a:gd name="connsiteY18" fmla="*/ 1484912 h 2635532"/>
                <a:gd name="connsiteX19" fmla="*/ 2796540 w 3032760"/>
                <a:gd name="connsiteY19" fmla="*/ 1583972 h 2635532"/>
                <a:gd name="connsiteX20" fmla="*/ 2781300 w 3032760"/>
                <a:gd name="connsiteY20" fmla="*/ 1667792 h 2635532"/>
                <a:gd name="connsiteX21" fmla="*/ 2865120 w 3032760"/>
                <a:gd name="connsiteY21" fmla="*/ 1675412 h 2635532"/>
                <a:gd name="connsiteX22" fmla="*/ 2834640 w 3032760"/>
                <a:gd name="connsiteY22" fmla="*/ 1766852 h 2635532"/>
                <a:gd name="connsiteX23" fmla="*/ 2750820 w 3032760"/>
                <a:gd name="connsiteY23" fmla="*/ 1797332 h 2635532"/>
                <a:gd name="connsiteX24" fmla="*/ 2727960 w 3032760"/>
                <a:gd name="connsiteY24" fmla="*/ 1858292 h 2635532"/>
                <a:gd name="connsiteX25" fmla="*/ 2667000 w 3032760"/>
                <a:gd name="connsiteY25" fmla="*/ 1873532 h 2635532"/>
                <a:gd name="connsiteX26" fmla="*/ 2667000 w 3032760"/>
                <a:gd name="connsiteY26" fmla="*/ 1919252 h 2635532"/>
                <a:gd name="connsiteX27" fmla="*/ 2712720 w 3032760"/>
                <a:gd name="connsiteY27" fmla="*/ 1980212 h 2635532"/>
                <a:gd name="connsiteX28" fmla="*/ 2621280 w 3032760"/>
                <a:gd name="connsiteY28" fmla="*/ 2064032 h 2635532"/>
                <a:gd name="connsiteX29" fmla="*/ 2606040 w 3032760"/>
                <a:gd name="connsiteY29" fmla="*/ 2124992 h 2635532"/>
                <a:gd name="connsiteX30" fmla="*/ 2552700 w 3032760"/>
                <a:gd name="connsiteY30" fmla="*/ 2140232 h 2635532"/>
                <a:gd name="connsiteX31" fmla="*/ 2545080 w 3032760"/>
                <a:gd name="connsiteY31" fmla="*/ 2201192 h 2635532"/>
                <a:gd name="connsiteX32" fmla="*/ 2499360 w 3032760"/>
                <a:gd name="connsiteY32" fmla="*/ 2231672 h 2635532"/>
                <a:gd name="connsiteX33" fmla="*/ 2362200 w 3032760"/>
                <a:gd name="connsiteY33" fmla="*/ 2239292 h 2635532"/>
                <a:gd name="connsiteX34" fmla="*/ 2225040 w 3032760"/>
                <a:gd name="connsiteY34" fmla="*/ 2109752 h 2635532"/>
                <a:gd name="connsiteX35" fmla="*/ 2148840 w 3032760"/>
                <a:gd name="connsiteY35" fmla="*/ 2102132 h 2635532"/>
                <a:gd name="connsiteX36" fmla="*/ 2080260 w 3032760"/>
                <a:gd name="connsiteY36" fmla="*/ 2147852 h 2635532"/>
                <a:gd name="connsiteX37" fmla="*/ 1920240 w 3032760"/>
                <a:gd name="connsiteY37" fmla="*/ 2071652 h 2635532"/>
                <a:gd name="connsiteX38" fmla="*/ 1905000 w 3032760"/>
                <a:gd name="connsiteY38" fmla="*/ 1964972 h 2635532"/>
                <a:gd name="connsiteX39" fmla="*/ 1813560 w 3032760"/>
                <a:gd name="connsiteY39" fmla="*/ 2010692 h 2635532"/>
                <a:gd name="connsiteX40" fmla="*/ 1821180 w 3032760"/>
                <a:gd name="connsiteY40" fmla="*/ 2056412 h 2635532"/>
                <a:gd name="connsiteX41" fmla="*/ 1767840 w 3032760"/>
                <a:gd name="connsiteY41" fmla="*/ 2064032 h 2635532"/>
                <a:gd name="connsiteX42" fmla="*/ 1638300 w 3032760"/>
                <a:gd name="connsiteY42" fmla="*/ 2086892 h 2635532"/>
                <a:gd name="connsiteX43" fmla="*/ 1684020 w 3032760"/>
                <a:gd name="connsiteY43" fmla="*/ 1964972 h 2635532"/>
                <a:gd name="connsiteX44" fmla="*/ 1638300 w 3032760"/>
                <a:gd name="connsiteY44" fmla="*/ 1957352 h 2635532"/>
                <a:gd name="connsiteX45" fmla="*/ 1569720 w 3032760"/>
                <a:gd name="connsiteY45" fmla="*/ 1980212 h 2635532"/>
                <a:gd name="connsiteX46" fmla="*/ 1531620 w 3032760"/>
                <a:gd name="connsiteY46" fmla="*/ 1949732 h 2635532"/>
                <a:gd name="connsiteX47" fmla="*/ 1478280 w 3032760"/>
                <a:gd name="connsiteY47" fmla="*/ 1995452 h 2635532"/>
                <a:gd name="connsiteX48" fmla="*/ 1432560 w 3032760"/>
                <a:gd name="connsiteY48" fmla="*/ 1980212 h 2635532"/>
                <a:gd name="connsiteX49" fmla="*/ 1341120 w 3032760"/>
                <a:gd name="connsiteY49" fmla="*/ 2071652 h 2635532"/>
                <a:gd name="connsiteX50" fmla="*/ 1264920 w 3032760"/>
                <a:gd name="connsiteY50" fmla="*/ 2003072 h 2635532"/>
                <a:gd name="connsiteX51" fmla="*/ 1158240 w 3032760"/>
                <a:gd name="connsiteY51" fmla="*/ 2003072 h 2635532"/>
                <a:gd name="connsiteX52" fmla="*/ 1013460 w 3032760"/>
                <a:gd name="connsiteY52" fmla="*/ 2163092 h 2635532"/>
                <a:gd name="connsiteX53" fmla="*/ 975360 w 3032760"/>
                <a:gd name="connsiteY53" fmla="*/ 2269772 h 2635532"/>
                <a:gd name="connsiteX54" fmla="*/ 876300 w 3032760"/>
                <a:gd name="connsiteY54" fmla="*/ 2315492 h 2635532"/>
                <a:gd name="connsiteX55" fmla="*/ 853440 w 3032760"/>
                <a:gd name="connsiteY55" fmla="*/ 2475512 h 2635532"/>
                <a:gd name="connsiteX56" fmla="*/ 769620 w 3032760"/>
                <a:gd name="connsiteY56" fmla="*/ 2536472 h 2635532"/>
                <a:gd name="connsiteX57" fmla="*/ 655320 w 3032760"/>
                <a:gd name="connsiteY57" fmla="*/ 2635532 h 2635532"/>
                <a:gd name="connsiteX58" fmla="*/ 579120 w 3032760"/>
                <a:gd name="connsiteY58" fmla="*/ 2635532 h 2635532"/>
                <a:gd name="connsiteX59" fmla="*/ 609600 w 3032760"/>
                <a:gd name="connsiteY59" fmla="*/ 2513612 h 2635532"/>
                <a:gd name="connsiteX60" fmla="*/ 518160 w 3032760"/>
                <a:gd name="connsiteY60" fmla="*/ 2384072 h 2635532"/>
                <a:gd name="connsiteX61" fmla="*/ 403860 w 3032760"/>
                <a:gd name="connsiteY61" fmla="*/ 2361212 h 2635532"/>
                <a:gd name="connsiteX62" fmla="*/ 335280 w 3032760"/>
                <a:gd name="connsiteY62" fmla="*/ 2429792 h 2635532"/>
                <a:gd name="connsiteX63" fmla="*/ 266700 w 3032760"/>
                <a:gd name="connsiteY63" fmla="*/ 2391692 h 2635532"/>
                <a:gd name="connsiteX64" fmla="*/ 205740 w 3032760"/>
                <a:gd name="connsiteY64" fmla="*/ 2399312 h 2635532"/>
                <a:gd name="connsiteX65" fmla="*/ 228600 w 3032760"/>
                <a:gd name="connsiteY65" fmla="*/ 2498372 h 2635532"/>
                <a:gd name="connsiteX66" fmla="*/ 167640 w 3032760"/>
                <a:gd name="connsiteY66" fmla="*/ 2582192 h 2635532"/>
                <a:gd name="connsiteX67" fmla="*/ 60960 w 3032760"/>
                <a:gd name="connsiteY67" fmla="*/ 2566952 h 2635532"/>
                <a:gd name="connsiteX68" fmla="*/ 45720 w 3032760"/>
                <a:gd name="connsiteY68" fmla="*/ 2399312 h 2635532"/>
                <a:gd name="connsiteX69" fmla="*/ 91440 w 3032760"/>
                <a:gd name="connsiteY69" fmla="*/ 2353592 h 2635532"/>
                <a:gd name="connsiteX70" fmla="*/ 76200 w 3032760"/>
                <a:gd name="connsiteY70" fmla="*/ 2170712 h 2635532"/>
                <a:gd name="connsiteX71" fmla="*/ 0 w 3032760"/>
                <a:gd name="connsiteY71" fmla="*/ 2155472 h 2635532"/>
                <a:gd name="connsiteX72" fmla="*/ 0 w 3032760"/>
                <a:gd name="connsiteY72" fmla="*/ 2094512 h 2635532"/>
                <a:gd name="connsiteX73" fmla="*/ 60960 w 3032760"/>
                <a:gd name="connsiteY73" fmla="*/ 2033552 h 2635532"/>
                <a:gd name="connsiteX74" fmla="*/ 83820 w 3032760"/>
                <a:gd name="connsiteY74" fmla="*/ 1728752 h 2635532"/>
                <a:gd name="connsiteX75" fmla="*/ 121920 w 3032760"/>
                <a:gd name="connsiteY75" fmla="*/ 1698272 h 2635532"/>
                <a:gd name="connsiteX76" fmla="*/ 106680 w 3032760"/>
                <a:gd name="connsiteY76" fmla="*/ 1583972 h 2635532"/>
                <a:gd name="connsiteX77" fmla="*/ 45720 w 3032760"/>
                <a:gd name="connsiteY77" fmla="*/ 1523012 h 2635532"/>
                <a:gd name="connsiteX78" fmla="*/ 38100 w 3032760"/>
                <a:gd name="connsiteY78" fmla="*/ 1340132 h 2635532"/>
                <a:gd name="connsiteX79" fmla="*/ 129540 w 3032760"/>
                <a:gd name="connsiteY79" fmla="*/ 1218212 h 2635532"/>
                <a:gd name="connsiteX80" fmla="*/ 121920 w 3032760"/>
                <a:gd name="connsiteY80" fmla="*/ 1157252 h 2635532"/>
                <a:gd name="connsiteX81" fmla="*/ 106680 w 3032760"/>
                <a:gd name="connsiteY81" fmla="*/ 1065812 h 2635532"/>
                <a:gd name="connsiteX82" fmla="*/ 76200 w 3032760"/>
                <a:gd name="connsiteY82" fmla="*/ 997232 h 2635532"/>
                <a:gd name="connsiteX83" fmla="*/ 76200 w 3032760"/>
                <a:gd name="connsiteY83" fmla="*/ 943892 h 2635532"/>
                <a:gd name="connsiteX84" fmla="*/ 236220 w 3032760"/>
                <a:gd name="connsiteY84" fmla="*/ 867692 h 2635532"/>
                <a:gd name="connsiteX85" fmla="*/ 251460 w 3032760"/>
                <a:gd name="connsiteY85" fmla="*/ 768632 h 2635532"/>
                <a:gd name="connsiteX86" fmla="*/ 228600 w 3032760"/>
                <a:gd name="connsiteY86" fmla="*/ 700052 h 2635532"/>
                <a:gd name="connsiteX87" fmla="*/ 259080 w 3032760"/>
                <a:gd name="connsiteY87" fmla="*/ 471452 h 2635532"/>
                <a:gd name="connsiteX88" fmla="*/ 342900 w 3032760"/>
                <a:gd name="connsiteY88" fmla="*/ 364772 h 2635532"/>
                <a:gd name="connsiteX89" fmla="*/ 358140 w 3032760"/>
                <a:gd name="connsiteY89" fmla="*/ 242852 h 2635532"/>
                <a:gd name="connsiteX90" fmla="*/ 457200 w 3032760"/>
                <a:gd name="connsiteY90" fmla="*/ 159032 h 2635532"/>
                <a:gd name="connsiteX91" fmla="*/ 457200 w 3032760"/>
                <a:gd name="connsiteY91" fmla="*/ 113312 h 2635532"/>
                <a:gd name="connsiteX92" fmla="*/ 548640 w 3032760"/>
                <a:gd name="connsiteY92" fmla="*/ 67592 h 2635532"/>
                <a:gd name="connsiteX93" fmla="*/ 609600 w 3032760"/>
                <a:gd name="connsiteY93" fmla="*/ 113312 h 2635532"/>
                <a:gd name="connsiteX94" fmla="*/ 662940 w 3032760"/>
                <a:gd name="connsiteY94" fmla="*/ 37112 h 2635532"/>
                <a:gd name="connsiteX95" fmla="*/ 861060 w 3032760"/>
                <a:gd name="connsiteY95" fmla="*/ 37112 h 2635532"/>
                <a:gd name="connsiteX96" fmla="*/ 777240 w 3032760"/>
                <a:gd name="connsiteY96" fmla="*/ 143792 h 2635532"/>
                <a:gd name="connsiteX97" fmla="*/ 784860 w 3032760"/>
                <a:gd name="connsiteY97" fmla="*/ 258092 h 2635532"/>
                <a:gd name="connsiteX98" fmla="*/ 655320 w 3032760"/>
                <a:gd name="connsiteY98" fmla="*/ 387632 h 2635532"/>
                <a:gd name="connsiteX99" fmla="*/ 685800 w 3032760"/>
                <a:gd name="connsiteY99" fmla="*/ 448592 h 2635532"/>
                <a:gd name="connsiteX100" fmla="*/ 693420 w 3032760"/>
                <a:gd name="connsiteY100" fmla="*/ 509552 h 2635532"/>
                <a:gd name="connsiteX101" fmla="*/ 731520 w 3032760"/>
                <a:gd name="connsiteY101" fmla="*/ 547652 h 2635532"/>
                <a:gd name="connsiteX102" fmla="*/ 906780 w 3032760"/>
                <a:gd name="connsiteY102" fmla="*/ 700052 h 2635532"/>
                <a:gd name="connsiteX103" fmla="*/ 1013460 w 3032760"/>
                <a:gd name="connsiteY103" fmla="*/ 753392 h 2635532"/>
                <a:gd name="connsiteX104" fmla="*/ 1043940 w 3032760"/>
                <a:gd name="connsiteY104" fmla="*/ 799112 h 2635532"/>
                <a:gd name="connsiteX105" fmla="*/ 1089660 w 3032760"/>
                <a:gd name="connsiteY105" fmla="*/ 791492 h 2635532"/>
                <a:gd name="connsiteX106" fmla="*/ 1234440 w 3032760"/>
                <a:gd name="connsiteY106" fmla="*/ 837212 h 2635532"/>
                <a:gd name="connsiteX107" fmla="*/ 1463040 w 3032760"/>
                <a:gd name="connsiteY107" fmla="*/ 799112 h 2635532"/>
                <a:gd name="connsiteX108" fmla="*/ 1699260 w 3032760"/>
                <a:gd name="connsiteY108" fmla="*/ 837212 h 2635532"/>
                <a:gd name="connsiteX109" fmla="*/ 1775460 w 3032760"/>
                <a:gd name="connsiteY109" fmla="*/ 730532 h 2635532"/>
                <a:gd name="connsiteX110" fmla="*/ 1874520 w 3032760"/>
                <a:gd name="connsiteY110" fmla="*/ 669572 h 2635532"/>
                <a:gd name="connsiteX111" fmla="*/ 1882140 w 3032760"/>
                <a:gd name="connsiteY111" fmla="*/ 578132 h 2635532"/>
                <a:gd name="connsiteX112" fmla="*/ 1965960 w 3032760"/>
                <a:gd name="connsiteY112" fmla="*/ 471452 h 2635532"/>
                <a:gd name="connsiteX113" fmla="*/ 1981200 w 3032760"/>
                <a:gd name="connsiteY113" fmla="*/ 357152 h 2635532"/>
                <a:gd name="connsiteX114" fmla="*/ 1958340 w 3032760"/>
                <a:gd name="connsiteY114" fmla="*/ 288572 h 2635532"/>
                <a:gd name="connsiteX115" fmla="*/ 2026920 w 3032760"/>
                <a:gd name="connsiteY115" fmla="*/ 181892 h 2635532"/>
                <a:gd name="connsiteX116" fmla="*/ 2072640 w 3032760"/>
                <a:gd name="connsiteY116" fmla="*/ 136172 h 2635532"/>
                <a:gd name="connsiteX117" fmla="*/ 2286000 w 3032760"/>
                <a:gd name="connsiteY117" fmla="*/ 59972 h 2635532"/>
                <a:gd name="connsiteX118" fmla="*/ 2369820 w 3032760"/>
                <a:gd name="connsiteY118" fmla="*/ 59972 h 2635532"/>
                <a:gd name="connsiteX119" fmla="*/ 2484120 w 3032760"/>
                <a:gd name="connsiteY119" fmla="*/ 21872 h 263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3032760" h="2635532">
                  <a:moveTo>
                    <a:pt x="2673676" y="0"/>
                  </a:moveTo>
                  <a:lnTo>
                    <a:pt x="2739388" y="89182"/>
                  </a:lnTo>
                  <a:lnTo>
                    <a:pt x="2866388" y="114582"/>
                  </a:lnTo>
                  <a:lnTo>
                    <a:pt x="2904492" y="178082"/>
                  </a:lnTo>
                  <a:lnTo>
                    <a:pt x="2904492" y="247932"/>
                  </a:lnTo>
                  <a:lnTo>
                    <a:pt x="2853692" y="266982"/>
                  </a:lnTo>
                  <a:lnTo>
                    <a:pt x="2872740" y="324132"/>
                  </a:lnTo>
                  <a:lnTo>
                    <a:pt x="2942588" y="374932"/>
                  </a:lnTo>
                  <a:lnTo>
                    <a:pt x="2942588" y="565432"/>
                  </a:lnTo>
                  <a:lnTo>
                    <a:pt x="3025140" y="679732"/>
                  </a:lnTo>
                  <a:lnTo>
                    <a:pt x="2987040" y="749582"/>
                  </a:lnTo>
                  <a:lnTo>
                    <a:pt x="3018108" y="780648"/>
                  </a:lnTo>
                  <a:lnTo>
                    <a:pt x="3017520" y="783872"/>
                  </a:lnTo>
                  <a:lnTo>
                    <a:pt x="2987040" y="1050572"/>
                  </a:lnTo>
                  <a:lnTo>
                    <a:pt x="3032760" y="1180112"/>
                  </a:lnTo>
                  <a:lnTo>
                    <a:pt x="3009900" y="1294412"/>
                  </a:lnTo>
                  <a:lnTo>
                    <a:pt x="2971800" y="1355372"/>
                  </a:lnTo>
                  <a:lnTo>
                    <a:pt x="2994660" y="1484912"/>
                  </a:lnTo>
                  <a:lnTo>
                    <a:pt x="2910840" y="1484912"/>
                  </a:lnTo>
                  <a:lnTo>
                    <a:pt x="2796540" y="1583972"/>
                  </a:lnTo>
                  <a:lnTo>
                    <a:pt x="2781300" y="1667792"/>
                  </a:lnTo>
                  <a:lnTo>
                    <a:pt x="2865120" y="1675412"/>
                  </a:lnTo>
                  <a:lnTo>
                    <a:pt x="2834640" y="1766852"/>
                  </a:lnTo>
                  <a:lnTo>
                    <a:pt x="2750820" y="1797332"/>
                  </a:lnTo>
                  <a:lnTo>
                    <a:pt x="2727960" y="1858292"/>
                  </a:lnTo>
                  <a:lnTo>
                    <a:pt x="2667000" y="1873532"/>
                  </a:lnTo>
                  <a:lnTo>
                    <a:pt x="2667000" y="1919252"/>
                  </a:lnTo>
                  <a:lnTo>
                    <a:pt x="2712720" y="1980212"/>
                  </a:lnTo>
                  <a:lnTo>
                    <a:pt x="2621280" y="2064032"/>
                  </a:lnTo>
                  <a:lnTo>
                    <a:pt x="2606040" y="2124992"/>
                  </a:lnTo>
                  <a:lnTo>
                    <a:pt x="2552700" y="2140232"/>
                  </a:lnTo>
                  <a:lnTo>
                    <a:pt x="2545080" y="2201192"/>
                  </a:lnTo>
                  <a:lnTo>
                    <a:pt x="2499360" y="2231672"/>
                  </a:lnTo>
                  <a:lnTo>
                    <a:pt x="2362200" y="2239292"/>
                  </a:lnTo>
                  <a:lnTo>
                    <a:pt x="2225040" y="2109752"/>
                  </a:lnTo>
                  <a:lnTo>
                    <a:pt x="2148840" y="2102132"/>
                  </a:lnTo>
                  <a:lnTo>
                    <a:pt x="2080260" y="2147852"/>
                  </a:lnTo>
                  <a:lnTo>
                    <a:pt x="1920240" y="2071652"/>
                  </a:lnTo>
                  <a:lnTo>
                    <a:pt x="1905000" y="1964972"/>
                  </a:lnTo>
                  <a:lnTo>
                    <a:pt x="1813560" y="2010692"/>
                  </a:lnTo>
                  <a:lnTo>
                    <a:pt x="1821180" y="2056412"/>
                  </a:lnTo>
                  <a:lnTo>
                    <a:pt x="1767840" y="2064032"/>
                  </a:lnTo>
                  <a:lnTo>
                    <a:pt x="1638300" y="2086892"/>
                  </a:lnTo>
                  <a:lnTo>
                    <a:pt x="1684020" y="1964972"/>
                  </a:lnTo>
                  <a:lnTo>
                    <a:pt x="1638300" y="1957352"/>
                  </a:lnTo>
                  <a:lnTo>
                    <a:pt x="1569720" y="1980212"/>
                  </a:lnTo>
                  <a:lnTo>
                    <a:pt x="1531620" y="1949732"/>
                  </a:lnTo>
                  <a:lnTo>
                    <a:pt x="1478280" y="1995452"/>
                  </a:lnTo>
                  <a:lnTo>
                    <a:pt x="1432560" y="1980212"/>
                  </a:lnTo>
                  <a:lnTo>
                    <a:pt x="1341120" y="2071652"/>
                  </a:lnTo>
                  <a:lnTo>
                    <a:pt x="1264920" y="2003072"/>
                  </a:lnTo>
                  <a:lnTo>
                    <a:pt x="1158240" y="2003072"/>
                  </a:lnTo>
                  <a:lnTo>
                    <a:pt x="1013460" y="2163092"/>
                  </a:lnTo>
                  <a:lnTo>
                    <a:pt x="975360" y="2269772"/>
                  </a:lnTo>
                  <a:lnTo>
                    <a:pt x="876300" y="2315492"/>
                  </a:lnTo>
                  <a:lnTo>
                    <a:pt x="853440" y="2475512"/>
                  </a:lnTo>
                  <a:lnTo>
                    <a:pt x="769620" y="2536472"/>
                  </a:lnTo>
                  <a:lnTo>
                    <a:pt x="655320" y="2635532"/>
                  </a:lnTo>
                  <a:lnTo>
                    <a:pt x="579120" y="2635532"/>
                  </a:lnTo>
                  <a:lnTo>
                    <a:pt x="609600" y="2513612"/>
                  </a:lnTo>
                  <a:lnTo>
                    <a:pt x="518160" y="2384072"/>
                  </a:lnTo>
                  <a:lnTo>
                    <a:pt x="403860" y="2361212"/>
                  </a:lnTo>
                  <a:lnTo>
                    <a:pt x="335280" y="2429792"/>
                  </a:lnTo>
                  <a:lnTo>
                    <a:pt x="266700" y="2391692"/>
                  </a:lnTo>
                  <a:lnTo>
                    <a:pt x="205740" y="2399312"/>
                  </a:lnTo>
                  <a:lnTo>
                    <a:pt x="228600" y="2498372"/>
                  </a:lnTo>
                  <a:lnTo>
                    <a:pt x="167640" y="2582192"/>
                  </a:lnTo>
                  <a:lnTo>
                    <a:pt x="60960" y="2566952"/>
                  </a:lnTo>
                  <a:lnTo>
                    <a:pt x="45720" y="2399312"/>
                  </a:lnTo>
                  <a:lnTo>
                    <a:pt x="91440" y="2353592"/>
                  </a:lnTo>
                  <a:lnTo>
                    <a:pt x="76200" y="2170712"/>
                  </a:lnTo>
                  <a:lnTo>
                    <a:pt x="0" y="2155472"/>
                  </a:lnTo>
                  <a:lnTo>
                    <a:pt x="0" y="2094512"/>
                  </a:lnTo>
                  <a:lnTo>
                    <a:pt x="60960" y="2033552"/>
                  </a:lnTo>
                  <a:lnTo>
                    <a:pt x="83820" y="1728752"/>
                  </a:lnTo>
                  <a:lnTo>
                    <a:pt x="121920" y="1698272"/>
                  </a:lnTo>
                  <a:lnTo>
                    <a:pt x="106680" y="1583972"/>
                  </a:lnTo>
                  <a:lnTo>
                    <a:pt x="45720" y="1523012"/>
                  </a:lnTo>
                  <a:lnTo>
                    <a:pt x="38100" y="1340132"/>
                  </a:lnTo>
                  <a:lnTo>
                    <a:pt x="129540" y="1218212"/>
                  </a:lnTo>
                  <a:lnTo>
                    <a:pt x="121920" y="1157252"/>
                  </a:lnTo>
                  <a:lnTo>
                    <a:pt x="106680" y="1065812"/>
                  </a:lnTo>
                  <a:lnTo>
                    <a:pt x="76200" y="997232"/>
                  </a:lnTo>
                  <a:lnTo>
                    <a:pt x="76200" y="943892"/>
                  </a:lnTo>
                  <a:lnTo>
                    <a:pt x="236220" y="867692"/>
                  </a:lnTo>
                  <a:lnTo>
                    <a:pt x="251460" y="768632"/>
                  </a:lnTo>
                  <a:lnTo>
                    <a:pt x="228600" y="700052"/>
                  </a:lnTo>
                  <a:lnTo>
                    <a:pt x="259080" y="471452"/>
                  </a:lnTo>
                  <a:lnTo>
                    <a:pt x="342900" y="364772"/>
                  </a:lnTo>
                  <a:lnTo>
                    <a:pt x="358140" y="242852"/>
                  </a:lnTo>
                  <a:lnTo>
                    <a:pt x="457200" y="159032"/>
                  </a:lnTo>
                  <a:lnTo>
                    <a:pt x="457200" y="113312"/>
                  </a:lnTo>
                  <a:lnTo>
                    <a:pt x="548640" y="67592"/>
                  </a:lnTo>
                  <a:lnTo>
                    <a:pt x="609600" y="113312"/>
                  </a:lnTo>
                  <a:lnTo>
                    <a:pt x="662940" y="37112"/>
                  </a:lnTo>
                  <a:lnTo>
                    <a:pt x="861060" y="37112"/>
                  </a:lnTo>
                  <a:lnTo>
                    <a:pt x="777240" y="143792"/>
                  </a:lnTo>
                  <a:lnTo>
                    <a:pt x="784860" y="258092"/>
                  </a:lnTo>
                  <a:lnTo>
                    <a:pt x="655320" y="387632"/>
                  </a:lnTo>
                  <a:lnTo>
                    <a:pt x="685800" y="448592"/>
                  </a:lnTo>
                  <a:lnTo>
                    <a:pt x="693420" y="509552"/>
                  </a:lnTo>
                  <a:lnTo>
                    <a:pt x="731520" y="547652"/>
                  </a:lnTo>
                  <a:lnTo>
                    <a:pt x="906780" y="700052"/>
                  </a:lnTo>
                  <a:lnTo>
                    <a:pt x="1013460" y="753392"/>
                  </a:lnTo>
                  <a:lnTo>
                    <a:pt x="1043940" y="799112"/>
                  </a:lnTo>
                  <a:lnTo>
                    <a:pt x="1089660" y="791492"/>
                  </a:lnTo>
                  <a:lnTo>
                    <a:pt x="1234440" y="837212"/>
                  </a:lnTo>
                  <a:lnTo>
                    <a:pt x="1463040" y="799112"/>
                  </a:lnTo>
                  <a:lnTo>
                    <a:pt x="1699260" y="837212"/>
                  </a:lnTo>
                  <a:lnTo>
                    <a:pt x="1775460" y="730532"/>
                  </a:lnTo>
                  <a:lnTo>
                    <a:pt x="1874520" y="669572"/>
                  </a:lnTo>
                  <a:lnTo>
                    <a:pt x="1882140" y="578132"/>
                  </a:lnTo>
                  <a:lnTo>
                    <a:pt x="1965960" y="471452"/>
                  </a:lnTo>
                  <a:lnTo>
                    <a:pt x="1981200" y="357152"/>
                  </a:lnTo>
                  <a:lnTo>
                    <a:pt x="1958340" y="288572"/>
                  </a:lnTo>
                  <a:lnTo>
                    <a:pt x="2026920" y="181892"/>
                  </a:lnTo>
                  <a:lnTo>
                    <a:pt x="2072640" y="136172"/>
                  </a:lnTo>
                  <a:lnTo>
                    <a:pt x="2286000" y="59972"/>
                  </a:lnTo>
                  <a:lnTo>
                    <a:pt x="2369820" y="59972"/>
                  </a:lnTo>
                  <a:lnTo>
                    <a:pt x="2484120" y="2187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42" name="フリーフォーム: 図形 1641">
              <a:extLst>
                <a:ext uri="{FF2B5EF4-FFF2-40B4-BE49-F238E27FC236}">
                  <a16:creationId xmlns:a16="http://schemas.microsoft.com/office/drawing/2014/main" id="{85BC7079-2362-4EFD-C972-0AD947D31A84}"/>
                </a:ext>
              </a:extLst>
            </p:cNvPr>
            <p:cNvSpPr/>
            <p:nvPr/>
          </p:nvSpPr>
          <p:spPr>
            <a:xfrm rot="12600000">
              <a:off x="5353491" y="4539812"/>
              <a:ext cx="402372" cy="426560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43" name="フリーフォーム: 図形 1642">
              <a:extLst>
                <a:ext uri="{FF2B5EF4-FFF2-40B4-BE49-F238E27FC236}">
                  <a16:creationId xmlns:a16="http://schemas.microsoft.com/office/drawing/2014/main" id="{E94887A6-4282-F276-8641-7C0C68ED1A0C}"/>
                </a:ext>
              </a:extLst>
            </p:cNvPr>
            <p:cNvSpPr/>
            <p:nvPr/>
          </p:nvSpPr>
          <p:spPr>
            <a:xfrm>
              <a:off x="4847464" y="5235730"/>
              <a:ext cx="453902" cy="725976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44" name="フリーフォーム: 図形 1643">
              <a:extLst>
                <a:ext uri="{FF2B5EF4-FFF2-40B4-BE49-F238E27FC236}">
                  <a16:creationId xmlns:a16="http://schemas.microsoft.com/office/drawing/2014/main" id="{EFF3B792-363B-2D18-9145-A277B6E4A3FE}"/>
                </a:ext>
              </a:extLst>
            </p:cNvPr>
            <p:cNvSpPr/>
            <p:nvPr/>
          </p:nvSpPr>
          <p:spPr>
            <a:xfrm rot="17100000">
              <a:off x="5504440" y="5132326"/>
              <a:ext cx="379244" cy="206940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45" name="フリーフォーム: 図形 1644">
              <a:extLst>
                <a:ext uri="{FF2B5EF4-FFF2-40B4-BE49-F238E27FC236}">
                  <a16:creationId xmlns:a16="http://schemas.microsoft.com/office/drawing/2014/main" id="{DA45ED30-AC1D-9833-0080-5B20D720F923}"/>
                </a:ext>
              </a:extLst>
            </p:cNvPr>
            <p:cNvSpPr/>
            <p:nvPr/>
          </p:nvSpPr>
          <p:spPr>
            <a:xfrm rot="4558642">
              <a:off x="4138456" y="4936408"/>
              <a:ext cx="436978" cy="522578"/>
            </a:xfrm>
            <a:custGeom>
              <a:avLst/>
              <a:gdLst>
                <a:gd name="connsiteX0" fmla="*/ 3021330 w 4181474"/>
                <a:gd name="connsiteY0" fmla="*/ 0 h 5000624"/>
                <a:gd name="connsiteX1" fmla="*/ 3059430 w 4181474"/>
                <a:gd name="connsiteY1" fmla="*/ 30480 h 5000624"/>
                <a:gd name="connsiteX2" fmla="*/ 3128010 w 4181474"/>
                <a:gd name="connsiteY2" fmla="*/ 7620 h 5000624"/>
                <a:gd name="connsiteX3" fmla="*/ 3173730 w 4181474"/>
                <a:gd name="connsiteY3" fmla="*/ 15240 h 5000624"/>
                <a:gd name="connsiteX4" fmla="*/ 3128010 w 4181474"/>
                <a:gd name="connsiteY4" fmla="*/ 137160 h 5000624"/>
                <a:gd name="connsiteX5" fmla="*/ 3257550 w 4181474"/>
                <a:gd name="connsiteY5" fmla="*/ 114300 h 5000624"/>
                <a:gd name="connsiteX6" fmla="*/ 3310890 w 4181474"/>
                <a:gd name="connsiteY6" fmla="*/ 106680 h 5000624"/>
                <a:gd name="connsiteX7" fmla="*/ 3303270 w 4181474"/>
                <a:gd name="connsiteY7" fmla="*/ 60960 h 5000624"/>
                <a:gd name="connsiteX8" fmla="*/ 3394710 w 4181474"/>
                <a:gd name="connsiteY8" fmla="*/ 15240 h 5000624"/>
                <a:gd name="connsiteX9" fmla="*/ 3409950 w 4181474"/>
                <a:gd name="connsiteY9" fmla="*/ 121920 h 5000624"/>
                <a:gd name="connsiteX10" fmla="*/ 3569970 w 4181474"/>
                <a:gd name="connsiteY10" fmla="*/ 198120 h 5000624"/>
                <a:gd name="connsiteX11" fmla="*/ 3638550 w 4181474"/>
                <a:gd name="connsiteY11" fmla="*/ 152400 h 5000624"/>
                <a:gd name="connsiteX12" fmla="*/ 3714750 w 4181474"/>
                <a:gd name="connsiteY12" fmla="*/ 160020 h 5000624"/>
                <a:gd name="connsiteX13" fmla="*/ 3851910 w 4181474"/>
                <a:gd name="connsiteY13" fmla="*/ 289560 h 5000624"/>
                <a:gd name="connsiteX14" fmla="*/ 3989070 w 4181474"/>
                <a:gd name="connsiteY14" fmla="*/ 281940 h 5000624"/>
                <a:gd name="connsiteX15" fmla="*/ 3975862 w 4181474"/>
                <a:gd name="connsiteY15" fmla="*/ 282674 h 5000624"/>
                <a:gd name="connsiteX16" fmla="*/ 3990974 w 4181474"/>
                <a:gd name="connsiteY16" fmla="*/ 352424 h 5000624"/>
                <a:gd name="connsiteX17" fmla="*/ 4086226 w 4181474"/>
                <a:gd name="connsiteY17" fmla="*/ 381000 h 5000624"/>
                <a:gd name="connsiteX18" fmla="*/ 4095750 w 4181474"/>
                <a:gd name="connsiteY18" fmla="*/ 438150 h 5000624"/>
                <a:gd name="connsiteX19" fmla="*/ 4181474 w 4181474"/>
                <a:gd name="connsiteY19" fmla="*/ 514350 h 5000624"/>
                <a:gd name="connsiteX20" fmla="*/ 4171950 w 4181474"/>
                <a:gd name="connsiteY20" fmla="*/ 647700 h 5000624"/>
                <a:gd name="connsiteX21" fmla="*/ 3952874 w 4181474"/>
                <a:gd name="connsiteY21" fmla="*/ 942976 h 5000624"/>
                <a:gd name="connsiteX22" fmla="*/ 3943350 w 4181474"/>
                <a:gd name="connsiteY22" fmla="*/ 1028700 h 5000624"/>
                <a:gd name="connsiteX23" fmla="*/ 4000498 w 4181474"/>
                <a:gd name="connsiteY23" fmla="*/ 1047750 h 5000624"/>
                <a:gd name="connsiteX24" fmla="*/ 4000498 w 4181474"/>
                <a:gd name="connsiteY24" fmla="*/ 1171576 h 5000624"/>
                <a:gd name="connsiteX25" fmla="*/ 3924298 w 4181474"/>
                <a:gd name="connsiteY25" fmla="*/ 1162050 h 5000624"/>
                <a:gd name="connsiteX26" fmla="*/ 3876674 w 4181474"/>
                <a:gd name="connsiteY26" fmla="*/ 1228724 h 5000624"/>
                <a:gd name="connsiteX27" fmla="*/ 3895726 w 4181474"/>
                <a:gd name="connsiteY27" fmla="*/ 1295400 h 5000624"/>
                <a:gd name="connsiteX28" fmla="*/ 3886202 w 4181474"/>
                <a:gd name="connsiteY28" fmla="*/ 1352550 h 5000624"/>
                <a:gd name="connsiteX29" fmla="*/ 3971926 w 4181474"/>
                <a:gd name="connsiteY29" fmla="*/ 1466850 h 5000624"/>
                <a:gd name="connsiteX30" fmla="*/ 4067174 w 4181474"/>
                <a:gd name="connsiteY30" fmla="*/ 1495424 h 5000624"/>
                <a:gd name="connsiteX31" fmla="*/ 4000498 w 4181474"/>
                <a:gd name="connsiteY31" fmla="*/ 1638300 h 5000624"/>
                <a:gd name="connsiteX32" fmla="*/ 4000498 w 4181474"/>
                <a:gd name="connsiteY32" fmla="*/ 1724024 h 5000624"/>
                <a:gd name="connsiteX33" fmla="*/ 3857626 w 4181474"/>
                <a:gd name="connsiteY33" fmla="*/ 1800224 h 5000624"/>
                <a:gd name="connsiteX34" fmla="*/ 3771898 w 4181474"/>
                <a:gd name="connsiteY34" fmla="*/ 2000250 h 5000624"/>
                <a:gd name="connsiteX35" fmla="*/ 3724274 w 4181474"/>
                <a:gd name="connsiteY35" fmla="*/ 2000250 h 5000624"/>
                <a:gd name="connsiteX36" fmla="*/ 3667126 w 4181474"/>
                <a:gd name="connsiteY36" fmla="*/ 2066924 h 5000624"/>
                <a:gd name="connsiteX37" fmla="*/ 3657602 w 4181474"/>
                <a:gd name="connsiteY37" fmla="*/ 2162176 h 5000624"/>
                <a:gd name="connsiteX38" fmla="*/ 3600450 w 4181474"/>
                <a:gd name="connsiteY38" fmla="*/ 2171700 h 5000624"/>
                <a:gd name="connsiteX39" fmla="*/ 3505202 w 4181474"/>
                <a:gd name="connsiteY39" fmla="*/ 2133600 h 5000624"/>
                <a:gd name="connsiteX40" fmla="*/ 3390898 w 4181474"/>
                <a:gd name="connsiteY40" fmla="*/ 2143124 h 5000624"/>
                <a:gd name="connsiteX41" fmla="*/ 3324226 w 4181474"/>
                <a:gd name="connsiteY41" fmla="*/ 2209800 h 5000624"/>
                <a:gd name="connsiteX42" fmla="*/ 3333750 w 4181474"/>
                <a:gd name="connsiteY42" fmla="*/ 2324100 h 5000624"/>
                <a:gd name="connsiteX43" fmla="*/ 3295650 w 4181474"/>
                <a:gd name="connsiteY43" fmla="*/ 2352676 h 5000624"/>
                <a:gd name="connsiteX44" fmla="*/ 3219450 w 4181474"/>
                <a:gd name="connsiteY44" fmla="*/ 2352676 h 5000624"/>
                <a:gd name="connsiteX45" fmla="*/ 3181350 w 4181474"/>
                <a:gd name="connsiteY45" fmla="*/ 2466976 h 5000624"/>
                <a:gd name="connsiteX46" fmla="*/ 3257550 w 4181474"/>
                <a:gd name="connsiteY46" fmla="*/ 2524124 h 5000624"/>
                <a:gd name="connsiteX47" fmla="*/ 3390898 w 4181474"/>
                <a:gd name="connsiteY47" fmla="*/ 2524124 h 5000624"/>
                <a:gd name="connsiteX48" fmla="*/ 3400426 w 4181474"/>
                <a:gd name="connsiteY48" fmla="*/ 2609850 h 5000624"/>
                <a:gd name="connsiteX49" fmla="*/ 3495674 w 4181474"/>
                <a:gd name="connsiteY49" fmla="*/ 2609850 h 5000624"/>
                <a:gd name="connsiteX50" fmla="*/ 3533774 w 4181474"/>
                <a:gd name="connsiteY50" fmla="*/ 2686050 h 5000624"/>
                <a:gd name="connsiteX51" fmla="*/ 3590926 w 4181474"/>
                <a:gd name="connsiteY51" fmla="*/ 2667000 h 5000624"/>
                <a:gd name="connsiteX52" fmla="*/ 3629026 w 4181474"/>
                <a:gd name="connsiteY52" fmla="*/ 2705100 h 5000624"/>
                <a:gd name="connsiteX53" fmla="*/ 3638550 w 4181474"/>
                <a:gd name="connsiteY53" fmla="*/ 2762250 h 5000624"/>
                <a:gd name="connsiteX54" fmla="*/ 3676650 w 4181474"/>
                <a:gd name="connsiteY54" fmla="*/ 2838450 h 5000624"/>
                <a:gd name="connsiteX55" fmla="*/ 3705226 w 4181474"/>
                <a:gd name="connsiteY55" fmla="*/ 2971800 h 5000624"/>
                <a:gd name="connsiteX56" fmla="*/ 3800474 w 4181474"/>
                <a:gd name="connsiteY56" fmla="*/ 2990850 h 5000624"/>
                <a:gd name="connsiteX57" fmla="*/ 3848098 w 4181474"/>
                <a:gd name="connsiteY57" fmla="*/ 3095624 h 5000624"/>
                <a:gd name="connsiteX58" fmla="*/ 3771898 w 4181474"/>
                <a:gd name="connsiteY58" fmla="*/ 3162300 h 5000624"/>
                <a:gd name="connsiteX59" fmla="*/ 3762374 w 4181474"/>
                <a:gd name="connsiteY59" fmla="*/ 3238500 h 5000624"/>
                <a:gd name="connsiteX60" fmla="*/ 3819526 w 4181474"/>
                <a:gd name="connsiteY60" fmla="*/ 3333750 h 5000624"/>
                <a:gd name="connsiteX61" fmla="*/ 3924298 w 4181474"/>
                <a:gd name="connsiteY61" fmla="*/ 3333750 h 5000624"/>
                <a:gd name="connsiteX62" fmla="*/ 3933826 w 4181474"/>
                <a:gd name="connsiteY62" fmla="*/ 3457576 h 5000624"/>
                <a:gd name="connsiteX63" fmla="*/ 4057650 w 4181474"/>
                <a:gd name="connsiteY63" fmla="*/ 3533776 h 5000624"/>
                <a:gd name="connsiteX64" fmla="*/ 4105274 w 4181474"/>
                <a:gd name="connsiteY64" fmla="*/ 3629024 h 5000624"/>
                <a:gd name="connsiteX65" fmla="*/ 4095750 w 4181474"/>
                <a:gd name="connsiteY65" fmla="*/ 3771900 h 5000624"/>
                <a:gd name="connsiteX66" fmla="*/ 4057650 w 4181474"/>
                <a:gd name="connsiteY66" fmla="*/ 3781424 h 5000624"/>
                <a:gd name="connsiteX67" fmla="*/ 4019550 w 4181474"/>
                <a:gd name="connsiteY67" fmla="*/ 3867150 h 5000624"/>
                <a:gd name="connsiteX68" fmla="*/ 4048126 w 4181474"/>
                <a:gd name="connsiteY68" fmla="*/ 3905250 h 5000624"/>
                <a:gd name="connsiteX69" fmla="*/ 4143374 w 4181474"/>
                <a:gd name="connsiteY69" fmla="*/ 4029076 h 5000624"/>
                <a:gd name="connsiteX70" fmla="*/ 3962402 w 4181474"/>
                <a:gd name="connsiteY70" fmla="*/ 4048124 h 5000624"/>
                <a:gd name="connsiteX71" fmla="*/ 4010026 w 4181474"/>
                <a:gd name="connsiteY71" fmla="*/ 4143376 h 5000624"/>
                <a:gd name="connsiteX72" fmla="*/ 4000498 w 4181474"/>
                <a:gd name="connsiteY72" fmla="*/ 4305300 h 5000624"/>
                <a:gd name="connsiteX73" fmla="*/ 3886202 w 4181474"/>
                <a:gd name="connsiteY73" fmla="*/ 4362450 h 5000624"/>
                <a:gd name="connsiteX74" fmla="*/ 3895314 w 4181474"/>
                <a:gd name="connsiteY74" fmla="*/ 4480936 h 5000624"/>
                <a:gd name="connsiteX75" fmla="*/ 3771898 w 4181474"/>
                <a:gd name="connsiteY75" fmla="*/ 4467224 h 5000624"/>
                <a:gd name="connsiteX76" fmla="*/ 3724274 w 4181474"/>
                <a:gd name="connsiteY76" fmla="*/ 4524376 h 5000624"/>
                <a:gd name="connsiteX77" fmla="*/ 3505202 w 4181474"/>
                <a:gd name="connsiteY77" fmla="*/ 4648200 h 5000624"/>
                <a:gd name="connsiteX78" fmla="*/ 3409950 w 4181474"/>
                <a:gd name="connsiteY78" fmla="*/ 4638676 h 5000624"/>
                <a:gd name="connsiteX79" fmla="*/ 3324226 w 4181474"/>
                <a:gd name="connsiteY79" fmla="*/ 4552950 h 5000624"/>
                <a:gd name="connsiteX80" fmla="*/ 3267074 w 4181474"/>
                <a:gd name="connsiteY80" fmla="*/ 4562476 h 5000624"/>
                <a:gd name="connsiteX81" fmla="*/ 3124202 w 4181474"/>
                <a:gd name="connsiteY81" fmla="*/ 4438650 h 5000624"/>
                <a:gd name="connsiteX82" fmla="*/ 2933698 w 4181474"/>
                <a:gd name="connsiteY82" fmla="*/ 4505324 h 5000624"/>
                <a:gd name="connsiteX83" fmla="*/ 2819402 w 4181474"/>
                <a:gd name="connsiteY83" fmla="*/ 4600576 h 5000624"/>
                <a:gd name="connsiteX84" fmla="*/ 2733674 w 4181474"/>
                <a:gd name="connsiteY84" fmla="*/ 4562476 h 5000624"/>
                <a:gd name="connsiteX85" fmla="*/ 2714626 w 4181474"/>
                <a:gd name="connsiteY85" fmla="*/ 4467224 h 5000624"/>
                <a:gd name="connsiteX86" fmla="*/ 2533650 w 4181474"/>
                <a:gd name="connsiteY86" fmla="*/ 4381500 h 5000624"/>
                <a:gd name="connsiteX87" fmla="*/ 2466974 w 4181474"/>
                <a:gd name="connsiteY87" fmla="*/ 4419600 h 5000624"/>
                <a:gd name="connsiteX88" fmla="*/ 2419350 w 4181474"/>
                <a:gd name="connsiteY88" fmla="*/ 4391024 h 5000624"/>
                <a:gd name="connsiteX89" fmla="*/ 2381250 w 4181474"/>
                <a:gd name="connsiteY89" fmla="*/ 4381500 h 5000624"/>
                <a:gd name="connsiteX90" fmla="*/ 2400300 w 4181474"/>
                <a:gd name="connsiteY90" fmla="*/ 4267200 h 5000624"/>
                <a:gd name="connsiteX91" fmla="*/ 2305050 w 4181474"/>
                <a:gd name="connsiteY91" fmla="*/ 4248150 h 5000624"/>
                <a:gd name="connsiteX92" fmla="*/ 2324100 w 4181474"/>
                <a:gd name="connsiteY92" fmla="*/ 4152900 h 5000624"/>
                <a:gd name="connsiteX93" fmla="*/ 2133600 w 4181474"/>
                <a:gd name="connsiteY93" fmla="*/ 4010024 h 5000624"/>
                <a:gd name="connsiteX94" fmla="*/ 2124074 w 4181474"/>
                <a:gd name="connsiteY94" fmla="*/ 3943350 h 5000624"/>
                <a:gd name="connsiteX95" fmla="*/ 2076450 w 4181474"/>
                <a:gd name="connsiteY95" fmla="*/ 3962400 h 5000624"/>
                <a:gd name="connsiteX96" fmla="*/ 2066926 w 4181474"/>
                <a:gd name="connsiteY96" fmla="*/ 4019550 h 5000624"/>
                <a:gd name="connsiteX97" fmla="*/ 1952626 w 4181474"/>
                <a:gd name="connsiteY97" fmla="*/ 4095750 h 5000624"/>
                <a:gd name="connsiteX98" fmla="*/ 1847850 w 4181474"/>
                <a:gd name="connsiteY98" fmla="*/ 4114800 h 5000624"/>
                <a:gd name="connsiteX99" fmla="*/ 1638300 w 4181474"/>
                <a:gd name="connsiteY99" fmla="*/ 4181476 h 5000624"/>
                <a:gd name="connsiteX100" fmla="*/ 1495426 w 4181474"/>
                <a:gd name="connsiteY100" fmla="*/ 4171950 h 5000624"/>
                <a:gd name="connsiteX101" fmla="*/ 1228726 w 4181474"/>
                <a:gd name="connsiteY101" fmla="*/ 4600576 h 5000624"/>
                <a:gd name="connsiteX102" fmla="*/ 1190626 w 4181474"/>
                <a:gd name="connsiteY102" fmla="*/ 5000624 h 5000624"/>
                <a:gd name="connsiteX103" fmla="*/ 1104900 w 4181474"/>
                <a:gd name="connsiteY103" fmla="*/ 4962524 h 5000624"/>
                <a:gd name="connsiteX104" fmla="*/ 1019174 w 4181474"/>
                <a:gd name="connsiteY104" fmla="*/ 4972050 h 5000624"/>
                <a:gd name="connsiteX105" fmla="*/ 971550 w 4181474"/>
                <a:gd name="connsiteY105" fmla="*/ 4905376 h 5000624"/>
                <a:gd name="connsiteX106" fmla="*/ 866774 w 4181474"/>
                <a:gd name="connsiteY106" fmla="*/ 4752976 h 5000624"/>
                <a:gd name="connsiteX107" fmla="*/ 809626 w 4181474"/>
                <a:gd name="connsiteY107" fmla="*/ 4619624 h 5000624"/>
                <a:gd name="connsiteX108" fmla="*/ 723900 w 4181474"/>
                <a:gd name="connsiteY108" fmla="*/ 4562476 h 5000624"/>
                <a:gd name="connsiteX109" fmla="*/ 628650 w 4181474"/>
                <a:gd name="connsiteY109" fmla="*/ 4648200 h 5000624"/>
                <a:gd name="connsiteX110" fmla="*/ 495300 w 4181474"/>
                <a:gd name="connsiteY110" fmla="*/ 4657724 h 5000624"/>
                <a:gd name="connsiteX111" fmla="*/ 390526 w 4181474"/>
                <a:gd name="connsiteY111" fmla="*/ 4705350 h 5000624"/>
                <a:gd name="connsiteX112" fmla="*/ 304800 w 4181474"/>
                <a:gd name="connsiteY112" fmla="*/ 4619624 h 5000624"/>
                <a:gd name="connsiteX113" fmla="*/ 304800 w 4181474"/>
                <a:gd name="connsiteY113" fmla="*/ 4572000 h 5000624"/>
                <a:gd name="connsiteX114" fmla="*/ 333374 w 4181474"/>
                <a:gd name="connsiteY114" fmla="*/ 4514850 h 5000624"/>
                <a:gd name="connsiteX115" fmla="*/ 342900 w 4181474"/>
                <a:gd name="connsiteY115" fmla="*/ 4429124 h 5000624"/>
                <a:gd name="connsiteX116" fmla="*/ 390526 w 4181474"/>
                <a:gd name="connsiteY116" fmla="*/ 4238624 h 5000624"/>
                <a:gd name="connsiteX117" fmla="*/ 400050 w 4181474"/>
                <a:gd name="connsiteY117" fmla="*/ 4162424 h 5000624"/>
                <a:gd name="connsiteX118" fmla="*/ 504826 w 4181474"/>
                <a:gd name="connsiteY118" fmla="*/ 4095750 h 5000624"/>
                <a:gd name="connsiteX119" fmla="*/ 390526 w 4181474"/>
                <a:gd name="connsiteY119" fmla="*/ 3933824 h 5000624"/>
                <a:gd name="connsiteX120" fmla="*/ 381000 w 4181474"/>
                <a:gd name="connsiteY120" fmla="*/ 3848100 h 5000624"/>
                <a:gd name="connsiteX121" fmla="*/ 333374 w 4181474"/>
                <a:gd name="connsiteY121" fmla="*/ 3724276 h 5000624"/>
                <a:gd name="connsiteX122" fmla="*/ 361950 w 4181474"/>
                <a:gd name="connsiteY122" fmla="*/ 3600450 h 5000624"/>
                <a:gd name="connsiteX123" fmla="*/ 238126 w 4181474"/>
                <a:gd name="connsiteY123" fmla="*/ 3438524 h 5000624"/>
                <a:gd name="connsiteX124" fmla="*/ 200026 w 4181474"/>
                <a:gd name="connsiteY124" fmla="*/ 3457576 h 5000624"/>
                <a:gd name="connsiteX125" fmla="*/ 85726 w 4181474"/>
                <a:gd name="connsiteY125" fmla="*/ 3438524 h 5000624"/>
                <a:gd name="connsiteX126" fmla="*/ 95250 w 4181474"/>
                <a:gd name="connsiteY126" fmla="*/ 3276600 h 5000624"/>
                <a:gd name="connsiteX127" fmla="*/ 85726 w 4181474"/>
                <a:gd name="connsiteY127" fmla="*/ 3190876 h 5000624"/>
                <a:gd name="connsiteX128" fmla="*/ 0 w 4181474"/>
                <a:gd name="connsiteY128" fmla="*/ 3171824 h 5000624"/>
                <a:gd name="connsiteX129" fmla="*/ 0 w 4181474"/>
                <a:gd name="connsiteY129" fmla="*/ 3067050 h 5000624"/>
                <a:gd name="connsiteX130" fmla="*/ 19050 w 4181474"/>
                <a:gd name="connsiteY130" fmla="*/ 2943224 h 5000624"/>
                <a:gd name="connsiteX131" fmla="*/ 114300 w 4181474"/>
                <a:gd name="connsiteY131" fmla="*/ 2809876 h 5000624"/>
                <a:gd name="connsiteX132" fmla="*/ 133350 w 4181474"/>
                <a:gd name="connsiteY132" fmla="*/ 2686050 h 5000624"/>
                <a:gd name="connsiteX133" fmla="*/ 142874 w 4181474"/>
                <a:gd name="connsiteY133" fmla="*/ 2600324 h 5000624"/>
                <a:gd name="connsiteX134" fmla="*/ 276226 w 4181474"/>
                <a:gd name="connsiteY134" fmla="*/ 2533650 h 5000624"/>
                <a:gd name="connsiteX135" fmla="*/ 495300 w 4181474"/>
                <a:gd name="connsiteY135" fmla="*/ 2619376 h 5000624"/>
                <a:gd name="connsiteX136" fmla="*/ 609600 w 4181474"/>
                <a:gd name="connsiteY136" fmla="*/ 2628900 h 5000624"/>
                <a:gd name="connsiteX137" fmla="*/ 676274 w 4181474"/>
                <a:gd name="connsiteY137" fmla="*/ 2705100 h 5000624"/>
                <a:gd name="connsiteX138" fmla="*/ 723900 w 4181474"/>
                <a:gd name="connsiteY138" fmla="*/ 2571750 h 5000624"/>
                <a:gd name="connsiteX139" fmla="*/ 914400 w 4181474"/>
                <a:gd name="connsiteY139" fmla="*/ 2590800 h 5000624"/>
                <a:gd name="connsiteX140" fmla="*/ 971550 w 4181474"/>
                <a:gd name="connsiteY140" fmla="*/ 2533650 h 5000624"/>
                <a:gd name="connsiteX141" fmla="*/ 1000126 w 4181474"/>
                <a:gd name="connsiteY141" fmla="*/ 2562224 h 5000624"/>
                <a:gd name="connsiteX142" fmla="*/ 1104900 w 4181474"/>
                <a:gd name="connsiteY142" fmla="*/ 2524124 h 5000624"/>
                <a:gd name="connsiteX143" fmla="*/ 1133474 w 4181474"/>
                <a:gd name="connsiteY143" fmla="*/ 2571750 h 5000624"/>
                <a:gd name="connsiteX144" fmla="*/ 1247774 w 4181474"/>
                <a:gd name="connsiteY144" fmla="*/ 2552700 h 5000624"/>
                <a:gd name="connsiteX145" fmla="*/ 1276350 w 4181474"/>
                <a:gd name="connsiteY145" fmla="*/ 2533650 h 5000624"/>
                <a:gd name="connsiteX146" fmla="*/ 1371600 w 4181474"/>
                <a:gd name="connsiteY146" fmla="*/ 2524124 h 5000624"/>
                <a:gd name="connsiteX147" fmla="*/ 1438274 w 4181474"/>
                <a:gd name="connsiteY147" fmla="*/ 2476500 h 5000624"/>
                <a:gd name="connsiteX148" fmla="*/ 1485900 w 4181474"/>
                <a:gd name="connsiteY148" fmla="*/ 2476500 h 5000624"/>
                <a:gd name="connsiteX149" fmla="*/ 1533526 w 4181474"/>
                <a:gd name="connsiteY149" fmla="*/ 2524124 h 5000624"/>
                <a:gd name="connsiteX150" fmla="*/ 1571626 w 4181474"/>
                <a:gd name="connsiteY150" fmla="*/ 2514600 h 5000624"/>
                <a:gd name="connsiteX151" fmla="*/ 1571626 w 4181474"/>
                <a:gd name="connsiteY151" fmla="*/ 2352676 h 5000624"/>
                <a:gd name="connsiteX152" fmla="*/ 1657350 w 4181474"/>
                <a:gd name="connsiteY152" fmla="*/ 2333624 h 5000624"/>
                <a:gd name="connsiteX153" fmla="*/ 1657350 w 4181474"/>
                <a:gd name="connsiteY153" fmla="*/ 2181224 h 5000624"/>
                <a:gd name="connsiteX154" fmla="*/ 1590674 w 4181474"/>
                <a:gd name="connsiteY154" fmla="*/ 2076450 h 5000624"/>
                <a:gd name="connsiteX155" fmla="*/ 1485900 w 4181474"/>
                <a:gd name="connsiteY155" fmla="*/ 2019300 h 5000624"/>
                <a:gd name="connsiteX156" fmla="*/ 1533526 w 4181474"/>
                <a:gd name="connsiteY156" fmla="*/ 1971676 h 5000624"/>
                <a:gd name="connsiteX157" fmla="*/ 1495426 w 4181474"/>
                <a:gd name="connsiteY157" fmla="*/ 1924050 h 5000624"/>
                <a:gd name="connsiteX158" fmla="*/ 1390650 w 4181474"/>
                <a:gd name="connsiteY158" fmla="*/ 1895476 h 5000624"/>
                <a:gd name="connsiteX159" fmla="*/ 1438274 w 4181474"/>
                <a:gd name="connsiteY159" fmla="*/ 1847850 h 5000624"/>
                <a:gd name="connsiteX160" fmla="*/ 1438274 w 4181474"/>
                <a:gd name="connsiteY160" fmla="*/ 1771650 h 5000624"/>
                <a:gd name="connsiteX161" fmla="*/ 1343026 w 4181474"/>
                <a:gd name="connsiteY161" fmla="*/ 1781176 h 5000624"/>
                <a:gd name="connsiteX162" fmla="*/ 1381126 w 4181474"/>
                <a:gd name="connsiteY162" fmla="*/ 1543050 h 5000624"/>
                <a:gd name="connsiteX163" fmla="*/ 1466850 w 4181474"/>
                <a:gd name="connsiteY163" fmla="*/ 1504950 h 5000624"/>
                <a:gd name="connsiteX164" fmla="*/ 1422096 w 4181474"/>
                <a:gd name="connsiteY164" fmla="*/ 1434464 h 5000624"/>
                <a:gd name="connsiteX165" fmla="*/ 1436370 w 4181474"/>
                <a:gd name="connsiteY165" fmla="*/ 1432560 h 5000624"/>
                <a:gd name="connsiteX166" fmla="*/ 1504950 w 4181474"/>
                <a:gd name="connsiteY166" fmla="*/ 1295400 h 5000624"/>
                <a:gd name="connsiteX167" fmla="*/ 1504950 w 4181474"/>
                <a:gd name="connsiteY167" fmla="*/ 1203960 h 5000624"/>
                <a:gd name="connsiteX168" fmla="*/ 1482090 w 4181474"/>
                <a:gd name="connsiteY168" fmla="*/ 1135380 h 5000624"/>
                <a:gd name="connsiteX169" fmla="*/ 1558290 w 4181474"/>
                <a:gd name="connsiteY169" fmla="*/ 1104900 h 5000624"/>
                <a:gd name="connsiteX170" fmla="*/ 1733550 w 4181474"/>
                <a:gd name="connsiteY170" fmla="*/ 830580 h 5000624"/>
                <a:gd name="connsiteX171" fmla="*/ 1687830 w 4181474"/>
                <a:gd name="connsiteY171" fmla="*/ 762000 h 5000624"/>
                <a:gd name="connsiteX172" fmla="*/ 1626870 w 4181474"/>
                <a:gd name="connsiteY172" fmla="*/ 739140 h 5000624"/>
                <a:gd name="connsiteX173" fmla="*/ 1558290 w 4181474"/>
                <a:gd name="connsiteY173" fmla="*/ 632460 h 5000624"/>
                <a:gd name="connsiteX174" fmla="*/ 1562906 w 4181474"/>
                <a:gd name="connsiteY174" fmla="*/ 618968 h 5000624"/>
                <a:gd name="connsiteX175" fmla="*/ 1550670 w 4181474"/>
                <a:gd name="connsiteY175" fmla="*/ 617220 h 5000624"/>
                <a:gd name="connsiteX176" fmla="*/ 1657350 w 4181474"/>
                <a:gd name="connsiteY176" fmla="*/ 632460 h 5000624"/>
                <a:gd name="connsiteX177" fmla="*/ 1718310 w 4181474"/>
                <a:gd name="connsiteY177" fmla="*/ 548640 h 5000624"/>
                <a:gd name="connsiteX178" fmla="*/ 1695450 w 4181474"/>
                <a:gd name="connsiteY178" fmla="*/ 449580 h 5000624"/>
                <a:gd name="connsiteX179" fmla="*/ 1756410 w 4181474"/>
                <a:gd name="connsiteY179" fmla="*/ 441960 h 5000624"/>
                <a:gd name="connsiteX180" fmla="*/ 1824990 w 4181474"/>
                <a:gd name="connsiteY180" fmla="*/ 480060 h 5000624"/>
                <a:gd name="connsiteX181" fmla="*/ 1893570 w 4181474"/>
                <a:gd name="connsiteY181" fmla="*/ 411480 h 5000624"/>
                <a:gd name="connsiteX182" fmla="*/ 2007870 w 4181474"/>
                <a:gd name="connsiteY182" fmla="*/ 434340 h 5000624"/>
                <a:gd name="connsiteX183" fmla="*/ 2099310 w 4181474"/>
                <a:gd name="connsiteY183" fmla="*/ 563880 h 5000624"/>
                <a:gd name="connsiteX184" fmla="*/ 2068830 w 4181474"/>
                <a:gd name="connsiteY184" fmla="*/ 685800 h 5000624"/>
                <a:gd name="connsiteX185" fmla="*/ 2145030 w 4181474"/>
                <a:gd name="connsiteY185" fmla="*/ 685800 h 5000624"/>
                <a:gd name="connsiteX186" fmla="*/ 2259330 w 4181474"/>
                <a:gd name="connsiteY186" fmla="*/ 586740 h 5000624"/>
                <a:gd name="connsiteX187" fmla="*/ 2343150 w 4181474"/>
                <a:gd name="connsiteY187" fmla="*/ 525780 h 5000624"/>
                <a:gd name="connsiteX188" fmla="*/ 2366010 w 4181474"/>
                <a:gd name="connsiteY188" fmla="*/ 365760 h 5000624"/>
                <a:gd name="connsiteX189" fmla="*/ 2465070 w 4181474"/>
                <a:gd name="connsiteY189" fmla="*/ 320040 h 5000624"/>
                <a:gd name="connsiteX190" fmla="*/ 2503170 w 4181474"/>
                <a:gd name="connsiteY190" fmla="*/ 213360 h 5000624"/>
                <a:gd name="connsiteX191" fmla="*/ 2647950 w 4181474"/>
                <a:gd name="connsiteY191" fmla="*/ 53340 h 5000624"/>
                <a:gd name="connsiteX192" fmla="*/ 2754630 w 4181474"/>
                <a:gd name="connsiteY192" fmla="*/ 53340 h 5000624"/>
                <a:gd name="connsiteX193" fmla="*/ 2830830 w 4181474"/>
                <a:gd name="connsiteY193" fmla="*/ 121920 h 5000624"/>
                <a:gd name="connsiteX194" fmla="*/ 2922270 w 4181474"/>
                <a:gd name="connsiteY194" fmla="*/ 30480 h 5000624"/>
                <a:gd name="connsiteX195" fmla="*/ 2967990 w 4181474"/>
                <a:gd name="connsiteY195" fmla="*/ 45720 h 500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181474" h="5000624">
                  <a:moveTo>
                    <a:pt x="3021330" y="0"/>
                  </a:moveTo>
                  <a:lnTo>
                    <a:pt x="3059430" y="30480"/>
                  </a:lnTo>
                  <a:lnTo>
                    <a:pt x="3128010" y="7620"/>
                  </a:lnTo>
                  <a:lnTo>
                    <a:pt x="3173730" y="15240"/>
                  </a:lnTo>
                  <a:lnTo>
                    <a:pt x="3128010" y="137160"/>
                  </a:lnTo>
                  <a:lnTo>
                    <a:pt x="3257550" y="114300"/>
                  </a:lnTo>
                  <a:lnTo>
                    <a:pt x="3310890" y="106680"/>
                  </a:lnTo>
                  <a:lnTo>
                    <a:pt x="3303270" y="60960"/>
                  </a:lnTo>
                  <a:lnTo>
                    <a:pt x="3394710" y="15240"/>
                  </a:lnTo>
                  <a:lnTo>
                    <a:pt x="3409950" y="121920"/>
                  </a:lnTo>
                  <a:lnTo>
                    <a:pt x="3569970" y="198120"/>
                  </a:lnTo>
                  <a:lnTo>
                    <a:pt x="3638550" y="152400"/>
                  </a:lnTo>
                  <a:lnTo>
                    <a:pt x="3714750" y="160020"/>
                  </a:lnTo>
                  <a:lnTo>
                    <a:pt x="3851910" y="289560"/>
                  </a:lnTo>
                  <a:lnTo>
                    <a:pt x="3989070" y="281940"/>
                  </a:lnTo>
                  <a:lnTo>
                    <a:pt x="3975862" y="282674"/>
                  </a:lnTo>
                  <a:lnTo>
                    <a:pt x="3990974" y="352424"/>
                  </a:lnTo>
                  <a:lnTo>
                    <a:pt x="4086226" y="381000"/>
                  </a:lnTo>
                  <a:lnTo>
                    <a:pt x="4095750" y="438150"/>
                  </a:lnTo>
                  <a:lnTo>
                    <a:pt x="4181474" y="514350"/>
                  </a:lnTo>
                  <a:lnTo>
                    <a:pt x="4171950" y="647700"/>
                  </a:lnTo>
                  <a:lnTo>
                    <a:pt x="3952874" y="942976"/>
                  </a:lnTo>
                  <a:lnTo>
                    <a:pt x="3943350" y="1028700"/>
                  </a:lnTo>
                  <a:lnTo>
                    <a:pt x="4000498" y="1047750"/>
                  </a:lnTo>
                  <a:lnTo>
                    <a:pt x="4000498" y="1171576"/>
                  </a:lnTo>
                  <a:lnTo>
                    <a:pt x="3924298" y="1162050"/>
                  </a:lnTo>
                  <a:lnTo>
                    <a:pt x="3876674" y="1228724"/>
                  </a:lnTo>
                  <a:lnTo>
                    <a:pt x="3895726" y="1295400"/>
                  </a:lnTo>
                  <a:lnTo>
                    <a:pt x="3886202" y="1352550"/>
                  </a:lnTo>
                  <a:lnTo>
                    <a:pt x="3971926" y="1466850"/>
                  </a:lnTo>
                  <a:lnTo>
                    <a:pt x="4067174" y="1495424"/>
                  </a:lnTo>
                  <a:lnTo>
                    <a:pt x="4000498" y="1638300"/>
                  </a:lnTo>
                  <a:lnTo>
                    <a:pt x="4000498" y="1724024"/>
                  </a:lnTo>
                  <a:lnTo>
                    <a:pt x="3857626" y="1800224"/>
                  </a:lnTo>
                  <a:lnTo>
                    <a:pt x="3771898" y="2000250"/>
                  </a:lnTo>
                  <a:lnTo>
                    <a:pt x="3724274" y="2000250"/>
                  </a:lnTo>
                  <a:lnTo>
                    <a:pt x="3667126" y="2066924"/>
                  </a:lnTo>
                  <a:lnTo>
                    <a:pt x="3657602" y="2162176"/>
                  </a:lnTo>
                  <a:lnTo>
                    <a:pt x="3600450" y="2171700"/>
                  </a:lnTo>
                  <a:lnTo>
                    <a:pt x="3505202" y="2133600"/>
                  </a:lnTo>
                  <a:lnTo>
                    <a:pt x="3390898" y="2143124"/>
                  </a:lnTo>
                  <a:lnTo>
                    <a:pt x="3324226" y="2209800"/>
                  </a:lnTo>
                  <a:lnTo>
                    <a:pt x="3333750" y="2324100"/>
                  </a:lnTo>
                  <a:lnTo>
                    <a:pt x="3295650" y="2352676"/>
                  </a:lnTo>
                  <a:lnTo>
                    <a:pt x="3219450" y="2352676"/>
                  </a:lnTo>
                  <a:lnTo>
                    <a:pt x="3181350" y="2466976"/>
                  </a:lnTo>
                  <a:lnTo>
                    <a:pt x="3257550" y="2524124"/>
                  </a:lnTo>
                  <a:lnTo>
                    <a:pt x="3390898" y="2524124"/>
                  </a:lnTo>
                  <a:lnTo>
                    <a:pt x="3400426" y="2609850"/>
                  </a:lnTo>
                  <a:lnTo>
                    <a:pt x="3495674" y="2609850"/>
                  </a:lnTo>
                  <a:lnTo>
                    <a:pt x="3533774" y="2686050"/>
                  </a:lnTo>
                  <a:lnTo>
                    <a:pt x="3590926" y="2667000"/>
                  </a:lnTo>
                  <a:lnTo>
                    <a:pt x="3629026" y="2705100"/>
                  </a:lnTo>
                  <a:lnTo>
                    <a:pt x="3638550" y="2762250"/>
                  </a:lnTo>
                  <a:lnTo>
                    <a:pt x="3676650" y="2838450"/>
                  </a:lnTo>
                  <a:lnTo>
                    <a:pt x="3705226" y="2971800"/>
                  </a:lnTo>
                  <a:lnTo>
                    <a:pt x="3800474" y="2990850"/>
                  </a:lnTo>
                  <a:lnTo>
                    <a:pt x="3848098" y="3095624"/>
                  </a:lnTo>
                  <a:lnTo>
                    <a:pt x="3771898" y="3162300"/>
                  </a:lnTo>
                  <a:lnTo>
                    <a:pt x="3762374" y="3238500"/>
                  </a:lnTo>
                  <a:lnTo>
                    <a:pt x="3819526" y="3333750"/>
                  </a:lnTo>
                  <a:lnTo>
                    <a:pt x="3924298" y="3333750"/>
                  </a:lnTo>
                  <a:lnTo>
                    <a:pt x="3933826" y="3457576"/>
                  </a:lnTo>
                  <a:lnTo>
                    <a:pt x="4057650" y="3533776"/>
                  </a:lnTo>
                  <a:lnTo>
                    <a:pt x="4105274" y="3629024"/>
                  </a:lnTo>
                  <a:lnTo>
                    <a:pt x="4095750" y="3771900"/>
                  </a:lnTo>
                  <a:lnTo>
                    <a:pt x="4057650" y="3781424"/>
                  </a:lnTo>
                  <a:lnTo>
                    <a:pt x="4019550" y="3867150"/>
                  </a:lnTo>
                  <a:lnTo>
                    <a:pt x="4048126" y="3905250"/>
                  </a:lnTo>
                  <a:lnTo>
                    <a:pt x="4143374" y="4029076"/>
                  </a:lnTo>
                  <a:lnTo>
                    <a:pt x="3962402" y="4048124"/>
                  </a:lnTo>
                  <a:lnTo>
                    <a:pt x="4010026" y="4143376"/>
                  </a:lnTo>
                  <a:lnTo>
                    <a:pt x="4000498" y="4305300"/>
                  </a:lnTo>
                  <a:lnTo>
                    <a:pt x="3886202" y="4362450"/>
                  </a:lnTo>
                  <a:lnTo>
                    <a:pt x="3895314" y="4480936"/>
                  </a:lnTo>
                  <a:lnTo>
                    <a:pt x="3771898" y="4467224"/>
                  </a:lnTo>
                  <a:lnTo>
                    <a:pt x="3724274" y="4524376"/>
                  </a:lnTo>
                  <a:lnTo>
                    <a:pt x="3505202" y="4648200"/>
                  </a:lnTo>
                  <a:lnTo>
                    <a:pt x="3409950" y="4638676"/>
                  </a:lnTo>
                  <a:lnTo>
                    <a:pt x="3324226" y="4552950"/>
                  </a:lnTo>
                  <a:lnTo>
                    <a:pt x="3267074" y="4562476"/>
                  </a:lnTo>
                  <a:lnTo>
                    <a:pt x="3124202" y="4438650"/>
                  </a:lnTo>
                  <a:lnTo>
                    <a:pt x="2933698" y="4505324"/>
                  </a:lnTo>
                  <a:lnTo>
                    <a:pt x="2819402" y="4600576"/>
                  </a:lnTo>
                  <a:lnTo>
                    <a:pt x="2733674" y="4562476"/>
                  </a:lnTo>
                  <a:lnTo>
                    <a:pt x="2714626" y="4467224"/>
                  </a:lnTo>
                  <a:lnTo>
                    <a:pt x="2533650" y="4381500"/>
                  </a:lnTo>
                  <a:lnTo>
                    <a:pt x="2466974" y="4419600"/>
                  </a:lnTo>
                  <a:lnTo>
                    <a:pt x="2419350" y="4391024"/>
                  </a:lnTo>
                  <a:lnTo>
                    <a:pt x="2381250" y="4381500"/>
                  </a:lnTo>
                  <a:lnTo>
                    <a:pt x="2400300" y="4267200"/>
                  </a:lnTo>
                  <a:lnTo>
                    <a:pt x="2305050" y="4248150"/>
                  </a:lnTo>
                  <a:lnTo>
                    <a:pt x="2324100" y="4152900"/>
                  </a:lnTo>
                  <a:lnTo>
                    <a:pt x="2133600" y="4010024"/>
                  </a:lnTo>
                  <a:lnTo>
                    <a:pt x="2124074" y="3943350"/>
                  </a:lnTo>
                  <a:lnTo>
                    <a:pt x="2076450" y="3962400"/>
                  </a:lnTo>
                  <a:lnTo>
                    <a:pt x="2066926" y="4019550"/>
                  </a:lnTo>
                  <a:lnTo>
                    <a:pt x="1952626" y="4095750"/>
                  </a:lnTo>
                  <a:lnTo>
                    <a:pt x="1847850" y="4114800"/>
                  </a:lnTo>
                  <a:lnTo>
                    <a:pt x="1638300" y="4181476"/>
                  </a:lnTo>
                  <a:lnTo>
                    <a:pt x="1495426" y="4171950"/>
                  </a:lnTo>
                  <a:lnTo>
                    <a:pt x="1228726" y="4600576"/>
                  </a:lnTo>
                  <a:lnTo>
                    <a:pt x="1190626" y="5000624"/>
                  </a:lnTo>
                  <a:lnTo>
                    <a:pt x="1104900" y="4962524"/>
                  </a:lnTo>
                  <a:lnTo>
                    <a:pt x="1019174" y="4972050"/>
                  </a:lnTo>
                  <a:lnTo>
                    <a:pt x="971550" y="4905376"/>
                  </a:lnTo>
                  <a:lnTo>
                    <a:pt x="866774" y="4752976"/>
                  </a:lnTo>
                  <a:lnTo>
                    <a:pt x="809626" y="4619624"/>
                  </a:lnTo>
                  <a:lnTo>
                    <a:pt x="723900" y="4562476"/>
                  </a:lnTo>
                  <a:lnTo>
                    <a:pt x="628650" y="4648200"/>
                  </a:lnTo>
                  <a:lnTo>
                    <a:pt x="495300" y="4657724"/>
                  </a:lnTo>
                  <a:lnTo>
                    <a:pt x="390526" y="4705350"/>
                  </a:lnTo>
                  <a:lnTo>
                    <a:pt x="304800" y="4619624"/>
                  </a:lnTo>
                  <a:lnTo>
                    <a:pt x="304800" y="4572000"/>
                  </a:lnTo>
                  <a:lnTo>
                    <a:pt x="333374" y="4514850"/>
                  </a:lnTo>
                  <a:lnTo>
                    <a:pt x="342900" y="4429124"/>
                  </a:lnTo>
                  <a:lnTo>
                    <a:pt x="390526" y="4238624"/>
                  </a:lnTo>
                  <a:lnTo>
                    <a:pt x="400050" y="4162424"/>
                  </a:lnTo>
                  <a:lnTo>
                    <a:pt x="504826" y="4095750"/>
                  </a:lnTo>
                  <a:lnTo>
                    <a:pt x="390526" y="3933824"/>
                  </a:lnTo>
                  <a:lnTo>
                    <a:pt x="381000" y="3848100"/>
                  </a:lnTo>
                  <a:lnTo>
                    <a:pt x="333374" y="3724276"/>
                  </a:lnTo>
                  <a:lnTo>
                    <a:pt x="361950" y="3600450"/>
                  </a:lnTo>
                  <a:lnTo>
                    <a:pt x="238126" y="3438524"/>
                  </a:lnTo>
                  <a:lnTo>
                    <a:pt x="200026" y="3457576"/>
                  </a:lnTo>
                  <a:lnTo>
                    <a:pt x="85726" y="3438524"/>
                  </a:lnTo>
                  <a:lnTo>
                    <a:pt x="95250" y="3276600"/>
                  </a:lnTo>
                  <a:lnTo>
                    <a:pt x="85726" y="3190876"/>
                  </a:lnTo>
                  <a:lnTo>
                    <a:pt x="0" y="3171824"/>
                  </a:lnTo>
                  <a:lnTo>
                    <a:pt x="0" y="3067050"/>
                  </a:lnTo>
                  <a:lnTo>
                    <a:pt x="19050" y="2943224"/>
                  </a:lnTo>
                  <a:lnTo>
                    <a:pt x="114300" y="2809876"/>
                  </a:lnTo>
                  <a:lnTo>
                    <a:pt x="133350" y="2686050"/>
                  </a:lnTo>
                  <a:lnTo>
                    <a:pt x="142874" y="2600324"/>
                  </a:lnTo>
                  <a:lnTo>
                    <a:pt x="276226" y="2533650"/>
                  </a:lnTo>
                  <a:lnTo>
                    <a:pt x="495300" y="2619376"/>
                  </a:lnTo>
                  <a:lnTo>
                    <a:pt x="609600" y="2628900"/>
                  </a:lnTo>
                  <a:lnTo>
                    <a:pt x="676274" y="2705100"/>
                  </a:lnTo>
                  <a:lnTo>
                    <a:pt x="723900" y="2571750"/>
                  </a:lnTo>
                  <a:lnTo>
                    <a:pt x="914400" y="2590800"/>
                  </a:lnTo>
                  <a:lnTo>
                    <a:pt x="971550" y="2533650"/>
                  </a:lnTo>
                  <a:lnTo>
                    <a:pt x="1000126" y="2562224"/>
                  </a:lnTo>
                  <a:lnTo>
                    <a:pt x="1104900" y="2524124"/>
                  </a:lnTo>
                  <a:lnTo>
                    <a:pt x="1133474" y="2571750"/>
                  </a:lnTo>
                  <a:lnTo>
                    <a:pt x="1247774" y="2552700"/>
                  </a:lnTo>
                  <a:lnTo>
                    <a:pt x="1276350" y="2533650"/>
                  </a:lnTo>
                  <a:lnTo>
                    <a:pt x="1371600" y="2524124"/>
                  </a:lnTo>
                  <a:lnTo>
                    <a:pt x="1438274" y="2476500"/>
                  </a:lnTo>
                  <a:lnTo>
                    <a:pt x="1485900" y="2476500"/>
                  </a:lnTo>
                  <a:lnTo>
                    <a:pt x="1533526" y="2524124"/>
                  </a:lnTo>
                  <a:lnTo>
                    <a:pt x="1571626" y="2514600"/>
                  </a:lnTo>
                  <a:lnTo>
                    <a:pt x="1571626" y="2352676"/>
                  </a:lnTo>
                  <a:lnTo>
                    <a:pt x="1657350" y="2333624"/>
                  </a:lnTo>
                  <a:lnTo>
                    <a:pt x="1657350" y="2181224"/>
                  </a:lnTo>
                  <a:lnTo>
                    <a:pt x="1590674" y="2076450"/>
                  </a:lnTo>
                  <a:lnTo>
                    <a:pt x="1485900" y="2019300"/>
                  </a:lnTo>
                  <a:lnTo>
                    <a:pt x="1533526" y="1971676"/>
                  </a:lnTo>
                  <a:lnTo>
                    <a:pt x="1495426" y="1924050"/>
                  </a:lnTo>
                  <a:lnTo>
                    <a:pt x="1390650" y="1895476"/>
                  </a:lnTo>
                  <a:lnTo>
                    <a:pt x="1438274" y="1847850"/>
                  </a:lnTo>
                  <a:lnTo>
                    <a:pt x="1438274" y="1771650"/>
                  </a:lnTo>
                  <a:lnTo>
                    <a:pt x="1343026" y="1781176"/>
                  </a:lnTo>
                  <a:lnTo>
                    <a:pt x="1381126" y="1543050"/>
                  </a:lnTo>
                  <a:lnTo>
                    <a:pt x="1466850" y="1504950"/>
                  </a:lnTo>
                  <a:lnTo>
                    <a:pt x="1422096" y="1434464"/>
                  </a:lnTo>
                  <a:lnTo>
                    <a:pt x="1436370" y="1432560"/>
                  </a:lnTo>
                  <a:lnTo>
                    <a:pt x="1504950" y="1295400"/>
                  </a:lnTo>
                  <a:lnTo>
                    <a:pt x="1504950" y="1203960"/>
                  </a:lnTo>
                  <a:lnTo>
                    <a:pt x="1482090" y="1135380"/>
                  </a:lnTo>
                  <a:lnTo>
                    <a:pt x="1558290" y="1104900"/>
                  </a:lnTo>
                  <a:lnTo>
                    <a:pt x="1733550" y="830580"/>
                  </a:lnTo>
                  <a:lnTo>
                    <a:pt x="1687830" y="762000"/>
                  </a:lnTo>
                  <a:lnTo>
                    <a:pt x="1626870" y="739140"/>
                  </a:lnTo>
                  <a:lnTo>
                    <a:pt x="1558290" y="632460"/>
                  </a:lnTo>
                  <a:lnTo>
                    <a:pt x="1562906" y="618968"/>
                  </a:lnTo>
                  <a:lnTo>
                    <a:pt x="1550670" y="617220"/>
                  </a:lnTo>
                  <a:lnTo>
                    <a:pt x="1657350" y="632460"/>
                  </a:lnTo>
                  <a:lnTo>
                    <a:pt x="1718310" y="548640"/>
                  </a:lnTo>
                  <a:lnTo>
                    <a:pt x="1695450" y="449580"/>
                  </a:lnTo>
                  <a:lnTo>
                    <a:pt x="1756410" y="441960"/>
                  </a:lnTo>
                  <a:lnTo>
                    <a:pt x="1824990" y="480060"/>
                  </a:lnTo>
                  <a:lnTo>
                    <a:pt x="1893570" y="411480"/>
                  </a:lnTo>
                  <a:lnTo>
                    <a:pt x="2007870" y="434340"/>
                  </a:lnTo>
                  <a:lnTo>
                    <a:pt x="2099310" y="563880"/>
                  </a:lnTo>
                  <a:lnTo>
                    <a:pt x="2068830" y="685800"/>
                  </a:lnTo>
                  <a:lnTo>
                    <a:pt x="2145030" y="685800"/>
                  </a:lnTo>
                  <a:lnTo>
                    <a:pt x="2259330" y="586740"/>
                  </a:lnTo>
                  <a:lnTo>
                    <a:pt x="2343150" y="525780"/>
                  </a:lnTo>
                  <a:lnTo>
                    <a:pt x="2366010" y="365760"/>
                  </a:lnTo>
                  <a:lnTo>
                    <a:pt x="2465070" y="320040"/>
                  </a:lnTo>
                  <a:lnTo>
                    <a:pt x="2503170" y="213360"/>
                  </a:lnTo>
                  <a:lnTo>
                    <a:pt x="2647950" y="53340"/>
                  </a:lnTo>
                  <a:lnTo>
                    <a:pt x="2754630" y="53340"/>
                  </a:lnTo>
                  <a:lnTo>
                    <a:pt x="2830830" y="121920"/>
                  </a:lnTo>
                  <a:lnTo>
                    <a:pt x="2922270" y="30480"/>
                  </a:lnTo>
                  <a:lnTo>
                    <a:pt x="2967990" y="457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46" name="フリーフォーム: 図形 1645">
              <a:extLst>
                <a:ext uri="{FF2B5EF4-FFF2-40B4-BE49-F238E27FC236}">
                  <a16:creationId xmlns:a16="http://schemas.microsoft.com/office/drawing/2014/main" id="{080235A5-E9F3-94C2-13C1-5E626F7E88FB}"/>
                </a:ext>
              </a:extLst>
            </p:cNvPr>
            <p:cNvSpPr/>
            <p:nvPr/>
          </p:nvSpPr>
          <p:spPr>
            <a:xfrm rot="19800000">
              <a:off x="5345908" y="5462545"/>
              <a:ext cx="303596" cy="311890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47" name="フリーフォーム: 図形 1646">
              <a:extLst>
                <a:ext uri="{FF2B5EF4-FFF2-40B4-BE49-F238E27FC236}">
                  <a16:creationId xmlns:a16="http://schemas.microsoft.com/office/drawing/2014/main" id="{83D29D0B-1610-35F0-31DA-CCF82AF5B457}"/>
                </a:ext>
              </a:extLst>
            </p:cNvPr>
            <p:cNvSpPr/>
            <p:nvPr/>
          </p:nvSpPr>
          <p:spPr>
            <a:xfrm rot="11700000">
              <a:off x="4996577" y="4239605"/>
              <a:ext cx="373072" cy="328480"/>
            </a:xfrm>
            <a:custGeom>
              <a:avLst/>
              <a:gdLst>
                <a:gd name="connsiteX0" fmla="*/ 945962 w 3569946"/>
                <a:gd name="connsiteY0" fmla="*/ 0 h 3143250"/>
                <a:gd name="connsiteX1" fmla="*/ 955490 w 3569946"/>
                <a:gd name="connsiteY1" fmla="*/ 66674 h 3143250"/>
                <a:gd name="connsiteX2" fmla="*/ 1145990 w 3569946"/>
                <a:gd name="connsiteY2" fmla="*/ 209550 h 3143250"/>
                <a:gd name="connsiteX3" fmla="*/ 1126938 w 3569946"/>
                <a:gd name="connsiteY3" fmla="*/ 304800 h 3143250"/>
                <a:gd name="connsiteX4" fmla="*/ 1222190 w 3569946"/>
                <a:gd name="connsiteY4" fmla="*/ 323850 h 3143250"/>
                <a:gd name="connsiteX5" fmla="*/ 1203138 w 3569946"/>
                <a:gd name="connsiteY5" fmla="*/ 438150 h 3143250"/>
                <a:gd name="connsiteX6" fmla="*/ 1241238 w 3569946"/>
                <a:gd name="connsiteY6" fmla="*/ 447674 h 3143250"/>
                <a:gd name="connsiteX7" fmla="*/ 1288862 w 3569946"/>
                <a:gd name="connsiteY7" fmla="*/ 476250 h 3143250"/>
                <a:gd name="connsiteX8" fmla="*/ 1355538 w 3569946"/>
                <a:gd name="connsiteY8" fmla="*/ 438150 h 3143250"/>
                <a:gd name="connsiteX9" fmla="*/ 1536514 w 3569946"/>
                <a:gd name="connsiteY9" fmla="*/ 523874 h 3143250"/>
                <a:gd name="connsiteX10" fmla="*/ 1555562 w 3569946"/>
                <a:gd name="connsiteY10" fmla="*/ 619126 h 3143250"/>
                <a:gd name="connsiteX11" fmla="*/ 1641290 w 3569946"/>
                <a:gd name="connsiteY11" fmla="*/ 657226 h 3143250"/>
                <a:gd name="connsiteX12" fmla="*/ 1755586 w 3569946"/>
                <a:gd name="connsiteY12" fmla="*/ 561974 h 3143250"/>
                <a:gd name="connsiteX13" fmla="*/ 1946090 w 3569946"/>
                <a:gd name="connsiteY13" fmla="*/ 495300 h 3143250"/>
                <a:gd name="connsiteX14" fmla="*/ 2088962 w 3569946"/>
                <a:gd name="connsiteY14" fmla="*/ 619126 h 3143250"/>
                <a:gd name="connsiteX15" fmla="*/ 2146114 w 3569946"/>
                <a:gd name="connsiteY15" fmla="*/ 609600 h 3143250"/>
                <a:gd name="connsiteX16" fmla="*/ 2231838 w 3569946"/>
                <a:gd name="connsiteY16" fmla="*/ 695326 h 3143250"/>
                <a:gd name="connsiteX17" fmla="*/ 2327090 w 3569946"/>
                <a:gd name="connsiteY17" fmla="*/ 704850 h 3143250"/>
                <a:gd name="connsiteX18" fmla="*/ 2546162 w 3569946"/>
                <a:gd name="connsiteY18" fmla="*/ 581026 h 3143250"/>
                <a:gd name="connsiteX19" fmla="*/ 2593786 w 3569946"/>
                <a:gd name="connsiteY19" fmla="*/ 523874 h 3143250"/>
                <a:gd name="connsiteX20" fmla="*/ 2717202 w 3569946"/>
                <a:gd name="connsiteY20" fmla="*/ 537586 h 3143250"/>
                <a:gd name="connsiteX21" fmla="*/ 2717614 w 3569946"/>
                <a:gd name="connsiteY21" fmla="*/ 542926 h 3143250"/>
                <a:gd name="connsiteX22" fmla="*/ 2689038 w 3569946"/>
                <a:gd name="connsiteY22" fmla="*/ 676274 h 3143250"/>
                <a:gd name="connsiteX23" fmla="*/ 2774762 w 3569946"/>
                <a:gd name="connsiteY23" fmla="*/ 838200 h 3143250"/>
                <a:gd name="connsiteX24" fmla="*/ 2917638 w 3569946"/>
                <a:gd name="connsiteY24" fmla="*/ 781050 h 3143250"/>
                <a:gd name="connsiteX25" fmla="*/ 3003362 w 3569946"/>
                <a:gd name="connsiteY25" fmla="*/ 781050 h 3143250"/>
                <a:gd name="connsiteX26" fmla="*/ 3041462 w 3569946"/>
                <a:gd name="connsiteY26" fmla="*/ 714374 h 3143250"/>
                <a:gd name="connsiteX27" fmla="*/ 3203386 w 3569946"/>
                <a:gd name="connsiteY27" fmla="*/ 695326 h 3143250"/>
                <a:gd name="connsiteX28" fmla="*/ 3241490 w 3569946"/>
                <a:gd name="connsiteY28" fmla="*/ 752474 h 3143250"/>
                <a:gd name="connsiteX29" fmla="*/ 3336738 w 3569946"/>
                <a:gd name="connsiteY29" fmla="*/ 762000 h 3143250"/>
                <a:gd name="connsiteX30" fmla="*/ 3393890 w 3569946"/>
                <a:gd name="connsiteY30" fmla="*/ 809626 h 3143250"/>
                <a:gd name="connsiteX31" fmla="*/ 3565338 w 3569946"/>
                <a:gd name="connsiteY31" fmla="*/ 752474 h 3143250"/>
                <a:gd name="connsiteX32" fmla="*/ 3569946 w 3569946"/>
                <a:gd name="connsiteY32" fmla="*/ 752474 h 3143250"/>
                <a:gd name="connsiteX33" fmla="*/ 3501838 w 3569946"/>
                <a:gd name="connsiteY33" fmla="*/ 876300 h 3143250"/>
                <a:gd name="connsiteX34" fmla="*/ 3527238 w 3569946"/>
                <a:gd name="connsiteY34" fmla="*/ 933450 h 3143250"/>
                <a:gd name="connsiteX35" fmla="*/ 3527238 w 3569946"/>
                <a:gd name="connsiteY35" fmla="*/ 996950 h 3143250"/>
                <a:gd name="connsiteX36" fmla="*/ 3482786 w 3569946"/>
                <a:gd name="connsiteY36" fmla="*/ 1047750 h 3143250"/>
                <a:gd name="connsiteX37" fmla="*/ 3451038 w 3569946"/>
                <a:gd name="connsiteY37" fmla="*/ 1187450 h 3143250"/>
                <a:gd name="connsiteX38" fmla="*/ 3412938 w 3569946"/>
                <a:gd name="connsiteY38" fmla="*/ 1193800 h 3143250"/>
                <a:gd name="connsiteX39" fmla="*/ 3387538 w 3569946"/>
                <a:gd name="connsiteY39" fmla="*/ 1263650 h 3143250"/>
                <a:gd name="connsiteX40" fmla="*/ 3228786 w 3569946"/>
                <a:gd name="connsiteY40" fmla="*/ 1390650 h 3143250"/>
                <a:gd name="connsiteX41" fmla="*/ 3158938 w 3569946"/>
                <a:gd name="connsiteY41" fmla="*/ 1498600 h 3143250"/>
                <a:gd name="connsiteX42" fmla="*/ 3177986 w 3569946"/>
                <a:gd name="connsiteY42" fmla="*/ 1663700 h 3143250"/>
                <a:gd name="connsiteX43" fmla="*/ 3133538 w 3569946"/>
                <a:gd name="connsiteY43" fmla="*/ 1714500 h 3143250"/>
                <a:gd name="connsiteX44" fmla="*/ 3050986 w 3569946"/>
                <a:gd name="connsiteY44" fmla="*/ 1752600 h 3143250"/>
                <a:gd name="connsiteX45" fmla="*/ 2962090 w 3569946"/>
                <a:gd name="connsiteY45" fmla="*/ 1974850 h 3143250"/>
                <a:gd name="connsiteX46" fmla="*/ 2930338 w 3569946"/>
                <a:gd name="connsiteY46" fmla="*/ 2019300 h 3143250"/>
                <a:gd name="connsiteX47" fmla="*/ 2841438 w 3569946"/>
                <a:gd name="connsiteY47" fmla="*/ 2019300 h 3143250"/>
                <a:gd name="connsiteX48" fmla="*/ 2822386 w 3569946"/>
                <a:gd name="connsiteY48" fmla="*/ 2114550 h 3143250"/>
                <a:gd name="connsiteX49" fmla="*/ 2644586 w 3569946"/>
                <a:gd name="connsiteY49" fmla="*/ 2139950 h 3143250"/>
                <a:gd name="connsiteX50" fmla="*/ 2530290 w 3569946"/>
                <a:gd name="connsiteY50" fmla="*/ 2228850 h 3143250"/>
                <a:gd name="connsiteX51" fmla="*/ 2536638 w 3569946"/>
                <a:gd name="connsiteY51" fmla="*/ 2343150 h 3143250"/>
                <a:gd name="connsiteX52" fmla="*/ 2473138 w 3569946"/>
                <a:gd name="connsiteY52" fmla="*/ 2393950 h 3143250"/>
                <a:gd name="connsiteX53" fmla="*/ 2466786 w 3569946"/>
                <a:gd name="connsiteY53" fmla="*/ 2495550 h 3143250"/>
                <a:gd name="connsiteX54" fmla="*/ 2511238 w 3569946"/>
                <a:gd name="connsiteY54" fmla="*/ 2590800 h 3143250"/>
                <a:gd name="connsiteX55" fmla="*/ 2499406 w 3569946"/>
                <a:gd name="connsiteY55" fmla="*/ 2768304 h 3143250"/>
                <a:gd name="connsiteX56" fmla="*/ 2498538 w 3569946"/>
                <a:gd name="connsiteY56" fmla="*/ 2768600 h 3143250"/>
                <a:gd name="connsiteX57" fmla="*/ 2358834 w 3569946"/>
                <a:gd name="connsiteY57" fmla="*/ 2806700 h 3143250"/>
                <a:gd name="connsiteX58" fmla="*/ 1914338 w 3569946"/>
                <a:gd name="connsiteY58" fmla="*/ 2933700 h 3143250"/>
                <a:gd name="connsiteX59" fmla="*/ 1476186 w 3569946"/>
                <a:gd name="connsiteY59" fmla="*/ 3117850 h 3143250"/>
                <a:gd name="connsiteX60" fmla="*/ 1292036 w 3569946"/>
                <a:gd name="connsiteY60" fmla="*/ 3111500 h 3143250"/>
                <a:gd name="connsiteX61" fmla="*/ 1234886 w 3569946"/>
                <a:gd name="connsiteY61" fmla="*/ 3092450 h 3143250"/>
                <a:gd name="connsiteX62" fmla="*/ 1076136 w 3569946"/>
                <a:gd name="connsiteY62" fmla="*/ 3143250 h 3143250"/>
                <a:gd name="connsiteX63" fmla="*/ 1031686 w 3569946"/>
                <a:gd name="connsiteY63" fmla="*/ 3124200 h 3143250"/>
                <a:gd name="connsiteX64" fmla="*/ 1241236 w 3569946"/>
                <a:gd name="connsiteY64" fmla="*/ 2832100 h 3143250"/>
                <a:gd name="connsiteX65" fmla="*/ 1336486 w 3569946"/>
                <a:gd name="connsiteY65" fmla="*/ 2876550 h 3143250"/>
                <a:gd name="connsiteX66" fmla="*/ 1520634 w 3569946"/>
                <a:gd name="connsiteY66" fmla="*/ 2844800 h 3143250"/>
                <a:gd name="connsiteX67" fmla="*/ 1628586 w 3569946"/>
                <a:gd name="connsiteY67" fmla="*/ 2781300 h 3143250"/>
                <a:gd name="connsiteX68" fmla="*/ 1685738 w 3569946"/>
                <a:gd name="connsiteY68" fmla="*/ 2781300 h 3143250"/>
                <a:gd name="connsiteX69" fmla="*/ 1812738 w 3569946"/>
                <a:gd name="connsiteY69" fmla="*/ 2584450 h 3143250"/>
                <a:gd name="connsiteX70" fmla="*/ 1927034 w 3569946"/>
                <a:gd name="connsiteY70" fmla="*/ 2616200 h 3143250"/>
                <a:gd name="connsiteX71" fmla="*/ 1958786 w 3569946"/>
                <a:gd name="connsiteY71" fmla="*/ 2711450 h 3143250"/>
                <a:gd name="connsiteX72" fmla="*/ 2047686 w 3569946"/>
                <a:gd name="connsiteY72" fmla="*/ 2590800 h 3143250"/>
                <a:gd name="connsiteX73" fmla="*/ 1977834 w 3569946"/>
                <a:gd name="connsiteY73" fmla="*/ 2533650 h 3143250"/>
                <a:gd name="connsiteX74" fmla="*/ 1990538 w 3569946"/>
                <a:gd name="connsiteY74" fmla="*/ 2438400 h 3143250"/>
                <a:gd name="connsiteX75" fmla="*/ 1958786 w 3569946"/>
                <a:gd name="connsiteY75" fmla="*/ 2393950 h 3143250"/>
                <a:gd name="connsiteX76" fmla="*/ 1965138 w 3569946"/>
                <a:gd name="connsiteY76" fmla="*/ 2330450 h 3143250"/>
                <a:gd name="connsiteX77" fmla="*/ 1895286 w 3569946"/>
                <a:gd name="connsiteY77" fmla="*/ 2292350 h 3143250"/>
                <a:gd name="connsiteX78" fmla="*/ 1819086 w 3569946"/>
                <a:gd name="connsiteY78" fmla="*/ 2317750 h 3143250"/>
                <a:gd name="connsiteX79" fmla="*/ 1698434 w 3569946"/>
                <a:gd name="connsiteY79" fmla="*/ 2266950 h 3143250"/>
                <a:gd name="connsiteX80" fmla="*/ 1685738 w 3569946"/>
                <a:gd name="connsiteY80" fmla="*/ 2305050 h 3143250"/>
                <a:gd name="connsiteX81" fmla="*/ 1609538 w 3569946"/>
                <a:gd name="connsiteY81" fmla="*/ 2305050 h 3143250"/>
                <a:gd name="connsiteX82" fmla="*/ 1584138 w 3569946"/>
                <a:gd name="connsiteY82" fmla="*/ 2349500 h 3143250"/>
                <a:gd name="connsiteX83" fmla="*/ 1507938 w 3569946"/>
                <a:gd name="connsiteY83" fmla="*/ 2406650 h 3143250"/>
                <a:gd name="connsiteX84" fmla="*/ 1431736 w 3569946"/>
                <a:gd name="connsiteY84" fmla="*/ 2349500 h 3143250"/>
                <a:gd name="connsiteX85" fmla="*/ 1298386 w 3569946"/>
                <a:gd name="connsiteY85" fmla="*/ 2349500 h 3143250"/>
                <a:gd name="connsiteX86" fmla="*/ 1095186 w 3569946"/>
                <a:gd name="connsiteY86" fmla="*/ 2406650 h 3143250"/>
                <a:gd name="connsiteX87" fmla="*/ 993586 w 3569946"/>
                <a:gd name="connsiteY87" fmla="*/ 2260600 h 3143250"/>
                <a:gd name="connsiteX88" fmla="*/ 860236 w 3569946"/>
                <a:gd name="connsiteY88" fmla="*/ 2228850 h 3143250"/>
                <a:gd name="connsiteX89" fmla="*/ 898336 w 3569946"/>
                <a:gd name="connsiteY89" fmla="*/ 1993900 h 3143250"/>
                <a:gd name="connsiteX90" fmla="*/ 815786 w 3569946"/>
                <a:gd name="connsiteY90" fmla="*/ 2070100 h 3143250"/>
                <a:gd name="connsiteX91" fmla="*/ 771336 w 3569946"/>
                <a:gd name="connsiteY91" fmla="*/ 2254250 h 3143250"/>
                <a:gd name="connsiteX92" fmla="*/ 745936 w 3569946"/>
                <a:gd name="connsiteY92" fmla="*/ 2330450 h 3143250"/>
                <a:gd name="connsiteX93" fmla="*/ 752286 w 3569946"/>
                <a:gd name="connsiteY93" fmla="*/ 2470150 h 3143250"/>
                <a:gd name="connsiteX94" fmla="*/ 930086 w 3569946"/>
                <a:gd name="connsiteY94" fmla="*/ 2603500 h 3143250"/>
                <a:gd name="connsiteX95" fmla="*/ 936436 w 3569946"/>
                <a:gd name="connsiteY95" fmla="*/ 2711450 h 3143250"/>
                <a:gd name="connsiteX96" fmla="*/ 758636 w 3569946"/>
                <a:gd name="connsiteY96" fmla="*/ 2647950 h 3143250"/>
                <a:gd name="connsiteX97" fmla="*/ 682436 w 3569946"/>
                <a:gd name="connsiteY97" fmla="*/ 2622550 h 3143250"/>
                <a:gd name="connsiteX98" fmla="*/ 523686 w 3569946"/>
                <a:gd name="connsiteY98" fmla="*/ 2476500 h 3143250"/>
                <a:gd name="connsiteX99" fmla="*/ 612586 w 3569946"/>
                <a:gd name="connsiteY99" fmla="*/ 2152650 h 3143250"/>
                <a:gd name="connsiteX100" fmla="*/ 517336 w 3569946"/>
                <a:gd name="connsiteY100" fmla="*/ 2044700 h 3143250"/>
                <a:gd name="connsiteX101" fmla="*/ 428436 w 3569946"/>
                <a:gd name="connsiteY101" fmla="*/ 2139950 h 3143250"/>
                <a:gd name="connsiteX102" fmla="*/ 403036 w 3569946"/>
                <a:gd name="connsiteY102" fmla="*/ 2044700 h 3143250"/>
                <a:gd name="connsiteX103" fmla="*/ 460186 w 3569946"/>
                <a:gd name="connsiteY103" fmla="*/ 2012950 h 3143250"/>
                <a:gd name="connsiteX104" fmla="*/ 453836 w 3569946"/>
                <a:gd name="connsiteY104" fmla="*/ 1816100 h 3143250"/>
                <a:gd name="connsiteX105" fmla="*/ 453836 w 3569946"/>
                <a:gd name="connsiteY105" fmla="*/ 1695450 h 3143250"/>
                <a:gd name="connsiteX106" fmla="*/ 549086 w 3569946"/>
                <a:gd name="connsiteY106" fmla="*/ 1562100 h 3143250"/>
                <a:gd name="connsiteX107" fmla="*/ 644336 w 3569946"/>
                <a:gd name="connsiteY107" fmla="*/ 1308100 h 3143250"/>
                <a:gd name="connsiteX108" fmla="*/ 644336 w 3569946"/>
                <a:gd name="connsiteY108" fmla="*/ 1250950 h 3143250"/>
                <a:gd name="connsiteX109" fmla="*/ 599886 w 3569946"/>
                <a:gd name="connsiteY109" fmla="*/ 1282700 h 3143250"/>
                <a:gd name="connsiteX110" fmla="*/ 530036 w 3569946"/>
                <a:gd name="connsiteY110" fmla="*/ 1327150 h 3143250"/>
                <a:gd name="connsiteX111" fmla="*/ 479236 w 3569946"/>
                <a:gd name="connsiteY111" fmla="*/ 1346200 h 3143250"/>
                <a:gd name="connsiteX112" fmla="*/ 447486 w 3569946"/>
                <a:gd name="connsiteY112" fmla="*/ 1390650 h 3143250"/>
                <a:gd name="connsiteX113" fmla="*/ 383986 w 3569946"/>
                <a:gd name="connsiteY113" fmla="*/ 1409700 h 3143250"/>
                <a:gd name="connsiteX114" fmla="*/ 390336 w 3569946"/>
                <a:gd name="connsiteY114" fmla="*/ 1466850 h 3143250"/>
                <a:gd name="connsiteX115" fmla="*/ 333186 w 3569946"/>
                <a:gd name="connsiteY115" fmla="*/ 1524000 h 3143250"/>
                <a:gd name="connsiteX116" fmla="*/ 276036 w 3569946"/>
                <a:gd name="connsiteY116" fmla="*/ 1498600 h 3143250"/>
                <a:gd name="connsiteX117" fmla="*/ 263336 w 3569946"/>
                <a:gd name="connsiteY117" fmla="*/ 1435100 h 3143250"/>
                <a:gd name="connsiteX118" fmla="*/ 244286 w 3569946"/>
                <a:gd name="connsiteY118" fmla="*/ 1282700 h 3143250"/>
                <a:gd name="connsiteX119" fmla="*/ 104586 w 3569946"/>
                <a:gd name="connsiteY119" fmla="*/ 1143000 h 3143250"/>
                <a:gd name="connsiteX120" fmla="*/ 2986 w 3569946"/>
                <a:gd name="connsiteY120" fmla="*/ 1066800 h 3143250"/>
                <a:gd name="connsiteX121" fmla="*/ 0 w 3569946"/>
                <a:gd name="connsiteY121" fmla="*/ 1051712 h 3143250"/>
                <a:gd name="connsiteX122" fmla="*/ 12514 w 3569946"/>
                <a:gd name="connsiteY122" fmla="*/ 1057274 h 3143250"/>
                <a:gd name="connsiteX123" fmla="*/ 50614 w 3569946"/>
                <a:gd name="connsiteY123" fmla="*/ 657226 h 3143250"/>
                <a:gd name="connsiteX124" fmla="*/ 317314 w 3569946"/>
                <a:gd name="connsiteY124" fmla="*/ 228600 h 3143250"/>
                <a:gd name="connsiteX125" fmla="*/ 460190 w 3569946"/>
                <a:gd name="connsiteY125" fmla="*/ 238126 h 3143250"/>
                <a:gd name="connsiteX126" fmla="*/ 669738 w 3569946"/>
                <a:gd name="connsiteY126" fmla="*/ 171450 h 3143250"/>
                <a:gd name="connsiteX127" fmla="*/ 774514 w 3569946"/>
                <a:gd name="connsiteY127" fmla="*/ 152400 h 3143250"/>
                <a:gd name="connsiteX128" fmla="*/ 888814 w 3569946"/>
                <a:gd name="connsiteY128" fmla="*/ 76200 h 3143250"/>
                <a:gd name="connsiteX129" fmla="*/ 898338 w 3569946"/>
                <a:gd name="connsiteY129" fmla="*/ 19050 h 314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3569946" h="3143250">
                  <a:moveTo>
                    <a:pt x="945962" y="0"/>
                  </a:moveTo>
                  <a:lnTo>
                    <a:pt x="955490" y="66674"/>
                  </a:lnTo>
                  <a:lnTo>
                    <a:pt x="1145990" y="209550"/>
                  </a:lnTo>
                  <a:lnTo>
                    <a:pt x="1126938" y="304800"/>
                  </a:lnTo>
                  <a:lnTo>
                    <a:pt x="1222190" y="323850"/>
                  </a:lnTo>
                  <a:lnTo>
                    <a:pt x="1203138" y="438150"/>
                  </a:lnTo>
                  <a:lnTo>
                    <a:pt x="1241238" y="447674"/>
                  </a:lnTo>
                  <a:lnTo>
                    <a:pt x="1288862" y="476250"/>
                  </a:lnTo>
                  <a:lnTo>
                    <a:pt x="1355538" y="438150"/>
                  </a:lnTo>
                  <a:lnTo>
                    <a:pt x="1536514" y="523874"/>
                  </a:lnTo>
                  <a:lnTo>
                    <a:pt x="1555562" y="619126"/>
                  </a:lnTo>
                  <a:lnTo>
                    <a:pt x="1641290" y="657226"/>
                  </a:lnTo>
                  <a:lnTo>
                    <a:pt x="1755586" y="561974"/>
                  </a:lnTo>
                  <a:lnTo>
                    <a:pt x="1946090" y="495300"/>
                  </a:lnTo>
                  <a:lnTo>
                    <a:pt x="2088962" y="619126"/>
                  </a:lnTo>
                  <a:lnTo>
                    <a:pt x="2146114" y="609600"/>
                  </a:lnTo>
                  <a:lnTo>
                    <a:pt x="2231838" y="695326"/>
                  </a:lnTo>
                  <a:lnTo>
                    <a:pt x="2327090" y="704850"/>
                  </a:lnTo>
                  <a:lnTo>
                    <a:pt x="2546162" y="581026"/>
                  </a:lnTo>
                  <a:lnTo>
                    <a:pt x="2593786" y="523874"/>
                  </a:lnTo>
                  <a:lnTo>
                    <a:pt x="2717202" y="537586"/>
                  </a:lnTo>
                  <a:cubicBezTo>
                    <a:pt x="2717338" y="539366"/>
                    <a:pt x="2717478" y="541146"/>
                    <a:pt x="2717614" y="542926"/>
                  </a:cubicBezTo>
                  <a:lnTo>
                    <a:pt x="2689038" y="676274"/>
                  </a:lnTo>
                  <a:lnTo>
                    <a:pt x="2774762" y="838200"/>
                  </a:lnTo>
                  <a:lnTo>
                    <a:pt x="2917638" y="781050"/>
                  </a:lnTo>
                  <a:lnTo>
                    <a:pt x="3003362" y="781050"/>
                  </a:lnTo>
                  <a:lnTo>
                    <a:pt x="3041462" y="714374"/>
                  </a:lnTo>
                  <a:lnTo>
                    <a:pt x="3203386" y="695326"/>
                  </a:lnTo>
                  <a:lnTo>
                    <a:pt x="3241490" y="752474"/>
                  </a:lnTo>
                  <a:lnTo>
                    <a:pt x="3336738" y="762000"/>
                  </a:lnTo>
                  <a:lnTo>
                    <a:pt x="3393890" y="809626"/>
                  </a:lnTo>
                  <a:lnTo>
                    <a:pt x="3565338" y="752474"/>
                  </a:lnTo>
                  <a:lnTo>
                    <a:pt x="3569946" y="752474"/>
                  </a:lnTo>
                  <a:lnTo>
                    <a:pt x="3501838" y="876300"/>
                  </a:lnTo>
                  <a:lnTo>
                    <a:pt x="3527238" y="933450"/>
                  </a:lnTo>
                  <a:lnTo>
                    <a:pt x="3527238" y="996950"/>
                  </a:lnTo>
                  <a:lnTo>
                    <a:pt x="3482786" y="1047750"/>
                  </a:lnTo>
                  <a:lnTo>
                    <a:pt x="3451038" y="1187450"/>
                  </a:lnTo>
                  <a:lnTo>
                    <a:pt x="3412938" y="1193800"/>
                  </a:lnTo>
                  <a:lnTo>
                    <a:pt x="3387538" y="1263650"/>
                  </a:lnTo>
                  <a:lnTo>
                    <a:pt x="3228786" y="1390650"/>
                  </a:lnTo>
                  <a:lnTo>
                    <a:pt x="3158938" y="1498600"/>
                  </a:lnTo>
                  <a:lnTo>
                    <a:pt x="3177986" y="1663700"/>
                  </a:lnTo>
                  <a:lnTo>
                    <a:pt x="3133538" y="1714500"/>
                  </a:lnTo>
                  <a:lnTo>
                    <a:pt x="3050986" y="1752600"/>
                  </a:lnTo>
                  <a:lnTo>
                    <a:pt x="2962090" y="1974850"/>
                  </a:lnTo>
                  <a:lnTo>
                    <a:pt x="2930338" y="2019300"/>
                  </a:lnTo>
                  <a:lnTo>
                    <a:pt x="2841438" y="2019300"/>
                  </a:lnTo>
                  <a:lnTo>
                    <a:pt x="2822386" y="2114550"/>
                  </a:lnTo>
                  <a:lnTo>
                    <a:pt x="2644586" y="2139950"/>
                  </a:lnTo>
                  <a:lnTo>
                    <a:pt x="2530290" y="2228850"/>
                  </a:lnTo>
                  <a:lnTo>
                    <a:pt x="2536638" y="2343150"/>
                  </a:lnTo>
                  <a:lnTo>
                    <a:pt x="2473138" y="2393950"/>
                  </a:lnTo>
                  <a:lnTo>
                    <a:pt x="2466786" y="2495550"/>
                  </a:lnTo>
                  <a:lnTo>
                    <a:pt x="2511238" y="2590800"/>
                  </a:lnTo>
                  <a:lnTo>
                    <a:pt x="2499406" y="2768304"/>
                  </a:lnTo>
                  <a:lnTo>
                    <a:pt x="2498538" y="2768600"/>
                  </a:lnTo>
                  <a:lnTo>
                    <a:pt x="2358834" y="2806700"/>
                  </a:lnTo>
                  <a:lnTo>
                    <a:pt x="1914338" y="2933700"/>
                  </a:lnTo>
                  <a:lnTo>
                    <a:pt x="1476186" y="3117850"/>
                  </a:lnTo>
                  <a:lnTo>
                    <a:pt x="1292036" y="3111500"/>
                  </a:lnTo>
                  <a:lnTo>
                    <a:pt x="1234886" y="3092450"/>
                  </a:lnTo>
                  <a:lnTo>
                    <a:pt x="1076136" y="3143250"/>
                  </a:lnTo>
                  <a:lnTo>
                    <a:pt x="1031686" y="3124200"/>
                  </a:lnTo>
                  <a:lnTo>
                    <a:pt x="1241236" y="2832100"/>
                  </a:lnTo>
                  <a:lnTo>
                    <a:pt x="1336486" y="2876550"/>
                  </a:lnTo>
                  <a:lnTo>
                    <a:pt x="1520634" y="2844800"/>
                  </a:lnTo>
                  <a:lnTo>
                    <a:pt x="1628586" y="2781300"/>
                  </a:lnTo>
                  <a:lnTo>
                    <a:pt x="1685738" y="2781300"/>
                  </a:lnTo>
                  <a:lnTo>
                    <a:pt x="1812738" y="2584450"/>
                  </a:lnTo>
                  <a:lnTo>
                    <a:pt x="1927034" y="2616200"/>
                  </a:lnTo>
                  <a:lnTo>
                    <a:pt x="1958786" y="2711450"/>
                  </a:lnTo>
                  <a:lnTo>
                    <a:pt x="2047686" y="2590800"/>
                  </a:lnTo>
                  <a:lnTo>
                    <a:pt x="1977834" y="2533650"/>
                  </a:lnTo>
                  <a:lnTo>
                    <a:pt x="1990538" y="2438400"/>
                  </a:lnTo>
                  <a:lnTo>
                    <a:pt x="1958786" y="2393950"/>
                  </a:lnTo>
                  <a:lnTo>
                    <a:pt x="1965138" y="2330450"/>
                  </a:lnTo>
                  <a:lnTo>
                    <a:pt x="1895286" y="2292350"/>
                  </a:lnTo>
                  <a:lnTo>
                    <a:pt x="1819086" y="2317750"/>
                  </a:lnTo>
                  <a:lnTo>
                    <a:pt x="1698434" y="2266950"/>
                  </a:lnTo>
                  <a:lnTo>
                    <a:pt x="1685738" y="2305050"/>
                  </a:lnTo>
                  <a:lnTo>
                    <a:pt x="1609538" y="2305050"/>
                  </a:lnTo>
                  <a:lnTo>
                    <a:pt x="1584138" y="2349500"/>
                  </a:lnTo>
                  <a:lnTo>
                    <a:pt x="1507938" y="2406650"/>
                  </a:lnTo>
                  <a:lnTo>
                    <a:pt x="1431736" y="2349500"/>
                  </a:lnTo>
                  <a:lnTo>
                    <a:pt x="1298386" y="2349500"/>
                  </a:lnTo>
                  <a:lnTo>
                    <a:pt x="1095186" y="2406650"/>
                  </a:lnTo>
                  <a:lnTo>
                    <a:pt x="993586" y="2260600"/>
                  </a:lnTo>
                  <a:lnTo>
                    <a:pt x="860236" y="2228850"/>
                  </a:lnTo>
                  <a:lnTo>
                    <a:pt x="898336" y="1993900"/>
                  </a:lnTo>
                  <a:lnTo>
                    <a:pt x="815786" y="2070100"/>
                  </a:lnTo>
                  <a:lnTo>
                    <a:pt x="771336" y="2254250"/>
                  </a:lnTo>
                  <a:lnTo>
                    <a:pt x="745936" y="2330450"/>
                  </a:lnTo>
                  <a:lnTo>
                    <a:pt x="752286" y="2470150"/>
                  </a:lnTo>
                  <a:lnTo>
                    <a:pt x="930086" y="2603500"/>
                  </a:lnTo>
                  <a:lnTo>
                    <a:pt x="936436" y="2711450"/>
                  </a:lnTo>
                  <a:lnTo>
                    <a:pt x="758636" y="2647950"/>
                  </a:lnTo>
                  <a:lnTo>
                    <a:pt x="682436" y="2622550"/>
                  </a:lnTo>
                  <a:lnTo>
                    <a:pt x="523686" y="2476500"/>
                  </a:lnTo>
                  <a:lnTo>
                    <a:pt x="612586" y="2152650"/>
                  </a:lnTo>
                  <a:lnTo>
                    <a:pt x="517336" y="2044700"/>
                  </a:lnTo>
                  <a:lnTo>
                    <a:pt x="428436" y="2139950"/>
                  </a:lnTo>
                  <a:lnTo>
                    <a:pt x="403036" y="2044700"/>
                  </a:lnTo>
                  <a:lnTo>
                    <a:pt x="460186" y="2012950"/>
                  </a:lnTo>
                  <a:lnTo>
                    <a:pt x="453836" y="1816100"/>
                  </a:lnTo>
                  <a:lnTo>
                    <a:pt x="453836" y="1695450"/>
                  </a:lnTo>
                  <a:lnTo>
                    <a:pt x="549086" y="1562100"/>
                  </a:lnTo>
                  <a:lnTo>
                    <a:pt x="644336" y="1308100"/>
                  </a:lnTo>
                  <a:lnTo>
                    <a:pt x="644336" y="1250950"/>
                  </a:lnTo>
                  <a:lnTo>
                    <a:pt x="599886" y="1282700"/>
                  </a:lnTo>
                  <a:lnTo>
                    <a:pt x="530036" y="1327150"/>
                  </a:lnTo>
                  <a:lnTo>
                    <a:pt x="479236" y="1346200"/>
                  </a:lnTo>
                  <a:lnTo>
                    <a:pt x="447486" y="1390650"/>
                  </a:lnTo>
                  <a:lnTo>
                    <a:pt x="383986" y="1409700"/>
                  </a:lnTo>
                  <a:lnTo>
                    <a:pt x="390336" y="1466850"/>
                  </a:lnTo>
                  <a:lnTo>
                    <a:pt x="333186" y="1524000"/>
                  </a:lnTo>
                  <a:lnTo>
                    <a:pt x="276036" y="1498600"/>
                  </a:lnTo>
                  <a:lnTo>
                    <a:pt x="263336" y="1435100"/>
                  </a:lnTo>
                  <a:lnTo>
                    <a:pt x="244286" y="1282700"/>
                  </a:lnTo>
                  <a:lnTo>
                    <a:pt x="104586" y="1143000"/>
                  </a:lnTo>
                  <a:lnTo>
                    <a:pt x="2986" y="1066800"/>
                  </a:lnTo>
                  <a:lnTo>
                    <a:pt x="0" y="1051712"/>
                  </a:lnTo>
                  <a:lnTo>
                    <a:pt x="12514" y="1057274"/>
                  </a:lnTo>
                  <a:lnTo>
                    <a:pt x="50614" y="657226"/>
                  </a:lnTo>
                  <a:lnTo>
                    <a:pt x="317314" y="228600"/>
                  </a:lnTo>
                  <a:lnTo>
                    <a:pt x="460190" y="238126"/>
                  </a:lnTo>
                  <a:lnTo>
                    <a:pt x="669738" y="171450"/>
                  </a:lnTo>
                  <a:lnTo>
                    <a:pt x="774514" y="152400"/>
                  </a:lnTo>
                  <a:lnTo>
                    <a:pt x="888814" y="76200"/>
                  </a:lnTo>
                  <a:lnTo>
                    <a:pt x="898338" y="190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48" name="フリーフォーム: 図形 1647">
              <a:extLst>
                <a:ext uri="{FF2B5EF4-FFF2-40B4-BE49-F238E27FC236}">
                  <a16:creationId xmlns:a16="http://schemas.microsoft.com/office/drawing/2014/main" id="{05C2E767-E603-43EF-9F7F-6A7CD552DC35}"/>
                </a:ext>
              </a:extLst>
            </p:cNvPr>
            <p:cNvSpPr/>
            <p:nvPr/>
          </p:nvSpPr>
          <p:spPr>
            <a:xfrm rot="1800000">
              <a:off x="4336912" y="5425499"/>
              <a:ext cx="533532" cy="409438"/>
            </a:xfrm>
            <a:custGeom>
              <a:avLst/>
              <a:gdLst>
                <a:gd name="connsiteX0" fmla="*/ 2279652 w 5105400"/>
                <a:gd name="connsiteY0" fmla="*/ 0 h 3917950"/>
                <a:gd name="connsiteX1" fmla="*/ 2343152 w 5105400"/>
                <a:gd name="connsiteY1" fmla="*/ 177800 h 3917950"/>
                <a:gd name="connsiteX2" fmla="*/ 2330452 w 5105400"/>
                <a:gd name="connsiteY2" fmla="*/ 234950 h 3917950"/>
                <a:gd name="connsiteX3" fmla="*/ 2343152 w 5105400"/>
                <a:gd name="connsiteY3" fmla="*/ 298450 h 3917950"/>
                <a:gd name="connsiteX4" fmla="*/ 2413000 w 5105400"/>
                <a:gd name="connsiteY4" fmla="*/ 355600 h 3917950"/>
                <a:gd name="connsiteX5" fmla="*/ 2419352 w 5105400"/>
                <a:gd name="connsiteY5" fmla="*/ 457200 h 3917950"/>
                <a:gd name="connsiteX6" fmla="*/ 2406652 w 5105400"/>
                <a:gd name="connsiteY6" fmla="*/ 501650 h 3917950"/>
                <a:gd name="connsiteX7" fmla="*/ 2393952 w 5105400"/>
                <a:gd name="connsiteY7" fmla="*/ 628650 h 3917950"/>
                <a:gd name="connsiteX8" fmla="*/ 2355852 w 5105400"/>
                <a:gd name="connsiteY8" fmla="*/ 692150 h 3917950"/>
                <a:gd name="connsiteX9" fmla="*/ 2393952 w 5105400"/>
                <a:gd name="connsiteY9" fmla="*/ 793750 h 3917950"/>
                <a:gd name="connsiteX10" fmla="*/ 2374904 w 5105400"/>
                <a:gd name="connsiteY10" fmla="*/ 920750 h 3917950"/>
                <a:gd name="connsiteX11" fmla="*/ 2292352 w 5105400"/>
                <a:gd name="connsiteY11" fmla="*/ 990600 h 3917950"/>
                <a:gd name="connsiteX12" fmla="*/ 2400304 w 5105400"/>
                <a:gd name="connsiteY12" fmla="*/ 1060450 h 3917950"/>
                <a:gd name="connsiteX13" fmla="*/ 2406652 w 5105400"/>
                <a:gd name="connsiteY13" fmla="*/ 1212850 h 3917950"/>
                <a:gd name="connsiteX14" fmla="*/ 2489200 w 5105400"/>
                <a:gd name="connsiteY14" fmla="*/ 1270000 h 3917950"/>
                <a:gd name="connsiteX15" fmla="*/ 2597152 w 5105400"/>
                <a:gd name="connsiteY15" fmla="*/ 1168400 h 3917950"/>
                <a:gd name="connsiteX16" fmla="*/ 2749552 w 5105400"/>
                <a:gd name="connsiteY16" fmla="*/ 1276350 h 3917950"/>
                <a:gd name="connsiteX17" fmla="*/ 2698752 w 5105400"/>
                <a:gd name="connsiteY17" fmla="*/ 1416050 h 3917950"/>
                <a:gd name="connsiteX18" fmla="*/ 2794000 w 5105400"/>
                <a:gd name="connsiteY18" fmla="*/ 1543050 h 3917950"/>
                <a:gd name="connsiteX19" fmla="*/ 2800352 w 5105400"/>
                <a:gd name="connsiteY19" fmla="*/ 1631950 h 3917950"/>
                <a:gd name="connsiteX20" fmla="*/ 2876552 w 5105400"/>
                <a:gd name="connsiteY20" fmla="*/ 1651000 h 3917950"/>
                <a:gd name="connsiteX21" fmla="*/ 2895600 w 5105400"/>
                <a:gd name="connsiteY21" fmla="*/ 1733550 h 3917950"/>
                <a:gd name="connsiteX22" fmla="*/ 3111504 w 5105400"/>
                <a:gd name="connsiteY22" fmla="*/ 1758950 h 3917950"/>
                <a:gd name="connsiteX23" fmla="*/ 3232152 w 5105400"/>
                <a:gd name="connsiteY23" fmla="*/ 1638300 h 3917950"/>
                <a:gd name="connsiteX24" fmla="*/ 3213104 w 5105400"/>
                <a:gd name="connsiteY24" fmla="*/ 1536700 h 3917950"/>
                <a:gd name="connsiteX25" fmla="*/ 3181352 w 5105400"/>
                <a:gd name="connsiteY25" fmla="*/ 1466850 h 3917950"/>
                <a:gd name="connsiteX26" fmla="*/ 3194052 w 5105400"/>
                <a:gd name="connsiteY26" fmla="*/ 1295400 h 3917950"/>
                <a:gd name="connsiteX27" fmla="*/ 3162304 w 5105400"/>
                <a:gd name="connsiteY27" fmla="*/ 1212850 h 3917950"/>
                <a:gd name="connsiteX28" fmla="*/ 3244852 w 5105400"/>
                <a:gd name="connsiteY28" fmla="*/ 1149350 h 3917950"/>
                <a:gd name="connsiteX29" fmla="*/ 3257552 w 5105400"/>
                <a:gd name="connsiteY29" fmla="*/ 850900 h 3917950"/>
                <a:gd name="connsiteX30" fmla="*/ 3378200 w 5105400"/>
                <a:gd name="connsiteY30" fmla="*/ 742950 h 3917950"/>
                <a:gd name="connsiteX31" fmla="*/ 3467104 w 5105400"/>
                <a:gd name="connsiteY31" fmla="*/ 812800 h 3917950"/>
                <a:gd name="connsiteX32" fmla="*/ 3479800 w 5105400"/>
                <a:gd name="connsiteY32" fmla="*/ 914400 h 3917950"/>
                <a:gd name="connsiteX33" fmla="*/ 3657600 w 5105400"/>
                <a:gd name="connsiteY33" fmla="*/ 946150 h 3917950"/>
                <a:gd name="connsiteX34" fmla="*/ 3689352 w 5105400"/>
                <a:gd name="connsiteY34" fmla="*/ 1035050 h 3917950"/>
                <a:gd name="connsiteX35" fmla="*/ 3867152 w 5105400"/>
                <a:gd name="connsiteY35" fmla="*/ 1028700 h 3917950"/>
                <a:gd name="connsiteX36" fmla="*/ 4000504 w 5105400"/>
                <a:gd name="connsiteY36" fmla="*/ 977900 h 3917950"/>
                <a:gd name="connsiteX37" fmla="*/ 4146552 w 5105400"/>
                <a:gd name="connsiteY37" fmla="*/ 990600 h 3917950"/>
                <a:gd name="connsiteX38" fmla="*/ 4235452 w 5105400"/>
                <a:gd name="connsiteY38" fmla="*/ 939800 h 3917950"/>
                <a:gd name="connsiteX39" fmla="*/ 4298952 w 5105400"/>
                <a:gd name="connsiteY39" fmla="*/ 984250 h 3917950"/>
                <a:gd name="connsiteX40" fmla="*/ 4432304 w 5105400"/>
                <a:gd name="connsiteY40" fmla="*/ 908050 h 3917950"/>
                <a:gd name="connsiteX41" fmla="*/ 4654552 w 5105400"/>
                <a:gd name="connsiteY41" fmla="*/ 927100 h 3917950"/>
                <a:gd name="connsiteX42" fmla="*/ 4699000 w 5105400"/>
                <a:gd name="connsiteY42" fmla="*/ 1187450 h 3917950"/>
                <a:gd name="connsiteX43" fmla="*/ 4654552 w 5105400"/>
                <a:gd name="connsiteY43" fmla="*/ 1308100 h 3917950"/>
                <a:gd name="connsiteX44" fmla="*/ 4572000 w 5105400"/>
                <a:gd name="connsiteY44" fmla="*/ 1447800 h 3917950"/>
                <a:gd name="connsiteX45" fmla="*/ 4591052 w 5105400"/>
                <a:gd name="connsiteY45" fmla="*/ 1524000 h 3917950"/>
                <a:gd name="connsiteX46" fmla="*/ 4597400 w 5105400"/>
                <a:gd name="connsiteY46" fmla="*/ 1631950 h 3917950"/>
                <a:gd name="connsiteX47" fmla="*/ 4686304 w 5105400"/>
                <a:gd name="connsiteY47" fmla="*/ 1720850 h 3917950"/>
                <a:gd name="connsiteX48" fmla="*/ 4724400 w 5105400"/>
                <a:gd name="connsiteY48" fmla="*/ 1733550 h 3917950"/>
                <a:gd name="connsiteX49" fmla="*/ 4775200 w 5105400"/>
                <a:gd name="connsiteY49" fmla="*/ 1847850 h 3917950"/>
                <a:gd name="connsiteX50" fmla="*/ 4870452 w 5105400"/>
                <a:gd name="connsiteY50" fmla="*/ 1854200 h 3917950"/>
                <a:gd name="connsiteX51" fmla="*/ 4984752 w 5105400"/>
                <a:gd name="connsiteY51" fmla="*/ 1854200 h 3917950"/>
                <a:gd name="connsiteX52" fmla="*/ 4895852 w 5105400"/>
                <a:gd name="connsiteY52" fmla="*/ 2063750 h 3917950"/>
                <a:gd name="connsiteX53" fmla="*/ 4902200 w 5105400"/>
                <a:gd name="connsiteY53" fmla="*/ 2235200 h 3917950"/>
                <a:gd name="connsiteX54" fmla="*/ 4940304 w 5105400"/>
                <a:gd name="connsiteY54" fmla="*/ 2254250 h 3917950"/>
                <a:gd name="connsiteX55" fmla="*/ 4953000 w 5105400"/>
                <a:gd name="connsiteY55" fmla="*/ 2381250 h 3917950"/>
                <a:gd name="connsiteX56" fmla="*/ 4914904 w 5105400"/>
                <a:gd name="connsiteY56" fmla="*/ 2413000 h 3917950"/>
                <a:gd name="connsiteX57" fmla="*/ 4978400 w 5105400"/>
                <a:gd name="connsiteY57" fmla="*/ 2514600 h 3917950"/>
                <a:gd name="connsiteX58" fmla="*/ 5060952 w 5105400"/>
                <a:gd name="connsiteY58" fmla="*/ 2520950 h 3917950"/>
                <a:gd name="connsiteX59" fmla="*/ 5080000 w 5105400"/>
                <a:gd name="connsiteY59" fmla="*/ 2565400 h 3917950"/>
                <a:gd name="connsiteX60" fmla="*/ 5105400 w 5105400"/>
                <a:gd name="connsiteY60" fmla="*/ 2597150 h 3917950"/>
                <a:gd name="connsiteX61" fmla="*/ 5054600 w 5105400"/>
                <a:gd name="connsiteY61" fmla="*/ 2870200 h 3917950"/>
                <a:gd name="connsiteX62" fmla="*/ 4883152 w 5105400"/>
                <a:gd name="connsiteY62" fmla="*/ 2959100 h 3917950"/>
                <a:gd name="connsiteX63" fmla="*/ 4864104 w 5105400"/>
                <a:gd name="connsiteY63" fmla="*/ 3048000 h 3917950"/>
                <a:gd name="connsiteX64" fmla="*/ 4845052 w 5105400"/>
                <a:gd name="connsiteY64" fmla="*/ 3206750 h 3917950"/>
                <a:gd name="connsiteX65" fmla="*/ 4781552 w 5105400"/>
                <a:gd name="connsiteY65" fmla="*/ 3282950 h 3917950"/>
                <a:gd name="connsiteX66" fmla="*/ 4660904 w 5105400"/>
                <a:gd name="connsiteY66" fmla="*/ 3340100 h 3917950"/>
                <a:gd name="connsiteX67" fmla="*/ 4597400 w 5105400"/>
                <a:gd name="connsiteY67" fmla="*/ 3517900 h 3917950"/>
                <a:gd name="connsiteX68" fmla="*/ 4622800 w 5105400"/>
                <a:gd name="connsiteY68" fmla="*/ 3663950 h 3917950"/>
                <a:gd name="connsiteX69" fmla="*/ 4559304 w 5105400"/>
                <a:gd name="connsiteY69" fmla="*/ 3676650 h 3917950"/>
                <a:gd name="connsiteX70" fmla="*/ 4495800 w 5105400"/>
                <a:gd name="connsiteY70" fmla="*/ 3632200 h 3917950"/>
                <a:gd name="connsiteX71" fmla="*/ 4419600 w 5105400"/>
                <a:gd name="connsiteY71" fmla="*/ 3676650 h 3917950"/>
                <a:gd name="connsiteX72" fmla="*/ 4387852 w 5105400"/>
                <a:gd name="connsiteY72" fmla="*/ 3765550 h 3917950"/>
                <a:gd name="connsiteX73" fmla="*/ 4133852 w 5105400"/>
                <a:gd name="connsiteY73" fmla="*/ 3854450 h 3917950"/>
                <a:gd name="connsiteX74" fmla="*/ 3943352 w 5105400"/>
                <a:gd name="connsiteY74" fmla="*/ 3689350 h 3917950"/>
                <a:gd name="connsiteX75" fmla="*/ 3987800 w 5105400"/>
                <a:gd name="connsiteY75" fmla="*/ 3644900 h 3917950"/>
                <a:gd name="connsiteX76" fmla="*/ 3911600 w 5105400"/>
                <a:gd name="connsiteY76" fmla="*/ 3575050 h 3917950"/>
                <a:gd name="connsiteX77" fmla="*/ 3867152 w 5105400"/>
                <a:gd name="connsiteY77" fmla="*/ 3575050 h 3917950"/>
                <a:gd name="connsiteX78" fmla="*/ 3892552 w 5105400"/>
                <a:gd name="connsiteY78" fmla="*/ 3409950 h 3917950"/>
                <a:gd name="connsiteX79" fmla="*/ 3949704 w 5105400"/>
                <a:gd name="connsiteY79" fmla="*/ 3295650 h 3917950"/>
                <a:gd name="connsiteX80" fmla="*/ 3905252 w 5105400"/>
                <a:gd name="connsiteY80" fmla="*/ 3079750 h 3917950"/>
                <a:gd name="connsiteX81" fmla="*/ 3962400 w 5105400"/>
                <a:gd name="connsiteY81" fmla="*/ 2965450 h 3917950"/>
                <a:gd name="connsiteX82" fmla="*/ 3911600 w 5105400"/>
                <a:gd name="connsiteY82" fmla="*/ 2921000 h 3917950"/>
                <a:gd name="connsiteX83" fmla="*/ 3917952 w 5105400"/>
                <a:gd name="connsiteY83" fmla="*/ 2825750 h 3917950"/>
                <a:gd name="connsiteX84" fmla="*/ 4000504 w 5105400"/>
                <a:gd name="connsiteY84" fmla="*/ 2743200 h 3917950"/>
                <a:gd name="connsiteX85" fmla="*/ 3898904 w 5105400"/>
                <a:gd name="connsiteY85" fmla="*/ 2527300 h 3917950"/>
                <a:gd name="connsiteX86" fmla="*/ 4019552 w 5105400"/>
                <a:gd name="connsiteY86" fmla="*/ 2317750 h 3917950"/>
                <a:gd name="connsiteX87" fmla="*/ 4184652 w 5105400"/>
                <a:gd name="connsiteY87" fmla="*/ 2343150 h 3917950"/>
                <a:gd name="connsiteX88" fmla="*/ 4330704 w 5105400"/>
                <a:gd name="connsiteY88" fmla="*/ 2324100 h 3917950"/>
                <a:gd name="connsiteX89" fmla="*/ 4337052 w 5105400"/>
                <a:gd name="connsiteY89" fmla="*/ 2197100 h 3917950"/>
                <a:gd name="connsiteX90" fmla="*/ 4248152 w 5105400"/>
                <a:gd name="connsiteY90" fmla="*/ 2127250 h 3917950"/>
                <a:gd name="connsiteX91" fmla="*/ 4083052 w 5105400"/>
                <a:gd name="connsiteY91" fmla="*/ 1949450 h 3917950"/>
                <a:gd name="connsiteX92" fmla="*/ 3924304 w 5105400"/>
                <a:gd name="connsiteY92" fmla="*/ 1911350 h 3917950"/>
                <a:gd name="connsiteX93" fmla="*/ 3702052 w 5105400"/>
                <a:gd name="connsiteY93" fmla="*/ 1892300 h 3917950"/>
                <a:gd name="connsiteX94" fmla="*/ 3619504 w 5105400"/>
                <a:gd name="connsiteY94" fmla="*/ 1955800 h 3917950"/>
                <a:gd name="connsiteX95" fmla="*/ 3511552 w 5105400"/>
                <a:gd name="connsiteY95" fmla="*/ 1987550 h 3917950"/>
                <a:gd name="connsiteX96" fmla="*/ 3289304 w 5105400"/>
                <a:gd name="connsiteY96" fmla="*/ 2012950 h 3917950"/>
                <a:gd name="connsiteX97" fmla="*/ 3251200 w 5105400"/>
                <a:gd name="connsiteY97" fmla="*/ 2159000 h 3917950"/>
                <a:gd name="connsiteX98" fmla="*/ 3187704 w 5105400"/>
                <a:gd name="connsiteY98" fmla="*/ 2247900 h 3917950"/>
                <a:gd name="connsiteX99" fmla="*/ 3175000 w 5105400"/>
                <a:gd name="connsiteY99" fmla="*/ 2362200 h 3917950"/>
                <a:gd name="connsiteX100" fmla="*/ 3155952 w 5105400"/>
                <a:gd name="connsiteY100" fmla="*/ 2501900 h 3917950"/>
                <a:gd name="connsiteX101" fmla="*/ 2984504 w 5105400"/>
                <a:gd name="connsiteY101" fmla="*/ 2559050 h 3917950"/>
                <a:gd name="connsiteX102" fmla="*/ 2749552 w 5105400"/>
                <a:gd name="connsiteY102" fmla="*/ 2673350 h 3917950"/>
                <a:gd name="connsiteX103" fmla="*/ 2667000 w 5105400"/>
                <a:gd name="connsiteY103" fmla="*/ 2768600 h 3917950"/>
                <a:gd name="connsiteX104" fmla="*/ 2609852 w 5105400"/>
                <a:gd name="connsiteY104" fmla="*/ 2946400 h 3917950"/>
                <a:gd name="connsiteX105" fmla="*/ 2628904 w 5105400"/>
                <a:gd name="connsiteY105" fmla="*/ 3079750 h 3917950"/>
                <a:gd name="connsiteX106" fmla="*/ 2533652 w 5105400"/>
                <a:gd name="connsiteY106" fmla="*/ 3225800 h 3917950"/>
                <a:gd name="connsiteX107" fmla="*/ 2425704 w 5105400"/>
                <a:gd name="connsiteY107" fmla="*/ 3340100 h 3917950"/>
                <a:gd name="connsiteX108" fmla="*/ 2298704 w 5105400"/>
                <a:gd name="connsiteY108" fmla="*/ 3397250 h 3917950"/>
                <a:gd name="connsiteX109" fmla="*/ 2241552 w 5105400"/>
                <a:gd name="connsiteY109" fmla="*/ 3486150 h 3917950"/>
                <a:gd name="connsiteX110" fmla="*/ 2216152 w 5105400"/>
                <a:gd name="connsiteY110" fmla="*/ 3663950 h 3917950"/>
                <a:gd name="connsiteX111" fmla="*/ 2222504 w 5105400"/>
                <a:gd name="connsiteY111" fmla="*/ 3765550 h 3917950"/>
                <a:gd name="connsiteX112" fmla="*/ 2298704 w 5105400"/>
                <a:gd name="connsiteY112" fmla="*/ 3848100 h 3917950"/>
                <a:gd name="connsiteX113" fmla="*/ 2305052 w 5105400"/>
                <a:gd name="connsiteY113" fmla="*/ 3917950 h 3917950"/>
                <a:gd name="connsiteX114" fmla="*/ 2038352 w 5105400"/>
                <a:gd name="connsiteY114" fmla="*/ 3822700 h 3917950"/>
                <a:gd name="connsiteX115" fmla="*/ 1714504 w 5105400"/>
                <a:gd name="connsiteY115" fmla="*/ 3695700 h 3917950"/>
                <a:gd name="connsiteX116" fmla="*/ 1454152 w 5105400"/>
                <a:gd name="connsiteY116" fmla="*/ 3644900 h 3917950"/>
                <a:gd name="connsiteX117" fmla="*/ 1174752 w 5105400"/>
                <a:gd name="connsiteY117" fmla="*/ 3676650 h 3917950"/>
                <a:gd name="connsiteX118" fmla="*/ 939800 w 5105400"/>
                <a:gd name="connsiteY118" fmla="*/ 3733800 h 3917950"/>
                <a:gd name="connsiteX119" fmla="*/ 787400 w 5105400"/>
                <a:gd name="connsiteY119" fmla="*/ 3663950 h 3917950"/>
                <a:gd name="connsiteX120" fmla="*/ 393704 w 5105400"/>
                <a:gd name="connsiteY120" fmla="*/ 3606800 h 3917950"/>
                <a:gd name="connsiteX121" fmla="*/ 31752 w 5105400"/>
                <a:gd name="connsiteY121" fmla="*/ 3613150 h 3917950"/>
                <a:gd name="connsiteX122" fmla="*/ 44452 w 5105400"/>
                <a:gd name="connsiteY122" fmla="*/ 3422650 h 3917950"/>
                <a:gd name="connsiteX123" fmla="*/ 0 w 5105400"/>
                <a:gd name="connsiteY123" fmla="*/ 3327400 h 3917950"/>
                <a:gd name="connsiteX124" fmla="*/ 6352 w 5105400"/>
                <a:gd name="connsiteY124" fmla="*/ 3225800 h 3917950"/>
                <a:gd name="connsiteX125" fmla="*/ 69852 w 5105400"/>
                <a:gd name="connsiteY125" fmla="*/ 3175000 h 3917950"/>
                <a:gd name="connsiteX126" fmla="*/ 63504 w 5105400"/>
                <a:gd name="connsiteY126" fmla="*/ 3060700 h 3917950"/>
                <a:gd name="connsiteX127" fmla="*/ 177800 w 5105400"/>
                <a:gd name="connsiteY127" fmla="*/ 2971800 h 3917950"/>
                <a:gd name="connsiteX128" fmla="*/ 355600 w 5105400"/>
                <a:gd name="connsiteY128" fmla="*/ 2946400 h 3917950"/>
                <a:gd name="connsiteX129" fmla="*/ 374652 w 5105400"/>
                <a:gd name="connsiteY129" fmla="*/ 2851150 h 3917950"/>
                <a:gd name="connsiteX130" fmla="*/ 463552 w 5105400"/>
                <a:gd name="connsiteY130" fmla="*/ 2851150 h 3917950"/>
                <a:gd name="connsiteX131" fmla="*/ 495304 w 5105400"/>
                <a:gd name="connsiteY131" fmla="*/ 2806700 h 3917950"/>
                <a:gd name="connsiteX132" fmla="*/ 584200 w 5105400"/>
                <a:gd name="connsiteY132" fmla="*/ 2584450 h 3917950"/>
                <a:gd name="connsiteX133" fmla="*/ 666752 w 5105400"/>
                <a:gd name="connsiteY133" fmla="*/ 2546350 h 3917950"/>
                <a:gd name="connsiteX134" fmla="*/ 711200 w 5105400"/>
                <a:gd name="connsiteY134" fmla="*/ 2495550 h 3917950"/>
                <a:gd name="connsiteX135" fmla="*/ 692152 w 5105400"/>
                <a:gd name="connsiteY135" fmla="*/ 2330450 h 3917950"/>
                <a:gd name="connsiteX136" fmla="*/ 762000 w 5105400"/>
                <a:gd name="connsiteY136" fmla="*/ 2222500 h 3917950"/>
                <a:gd name="connsiteX137" fmla="*/ 920752 w 5105400"/>
                <a:gd name="connsiteY137" fmla="*/ 2095500 h 3917950"/>
                <a:gd name="connsiteX138" fmla="*/ 946152 w 5105400"/>
                <a:gd name="connsiteY138" fmla="*/ 2025650 h 3917950"/>
                <a:gd name="connsiteX139" fmla="*/ 984252 w 5105400"/>
                <a:gd name="connsiteY139" fmla="*/ 2019300 h 3917950"/>
                <a:gd name="connsiteX140" fmla="*/ 1016000 w 5105400"/>
                <a:gd name="connsiteY140" fmla="*/ 1879600 h 3917950"/>
                <a:gd name="connsiteX141" fmla="*/ 1060452 w 5105400"/>
                <a:gd name="connsiteY141" fmla="*/ 1828800 h 3917950"/>
                <a:gd name="connsiteX142" fmla="*/ 1060452 w 5105400"/>
                <a:gd name="connsiteY142" fmla="*/ 1765300 h 3917950"/>
                <a:gd name="connsiteX143" fmla="*/ 1035052 w 5105400"/>
                <a:gd name="connsiteY143" fmla="*/ 1708150 h 3917950"/>
                <a:gd name="connsiteX144" fmla="*/ 1103160 w 5105400"/>
                <a:gd name="connsiteY144" fmla="*/ 1584324 h 3917950"/>
                <a:gd name="connsiteX145" fmla="*/ 1241428 w 5105400"/>
                <a:gd name="connsiteY145" fmla="*/ 1584324 h 3917950"/>
                <a:gd name="connsiteX146" fmla="*/ 1250952 w 5105400"/>
                <a:gd name="connsiteY146" fmla="*/ 1498600 h 3917950"/>
                <a:gd name="connsiteX147" fmla="*/ 1270000 w 5105400"/>
                <a:gd name="connsiteY147" fmla="*/ 1431924 h 3917950"/>
                <a:gd name="connsiteX148" fmla="*/ 1384304 w 5105400"/>
                <a:gd name="connsiteY148" fmla="*/ 1412876 h 3917950"/>
                <a:gd name="connsiteX149" fmla="*/ 1412876 w 5105400"/>
                <a:gd name="connsiteY149" fmla="*/ 1365250 h 3917950"/>
                <a:gd name="connsiteX150" fmla="*/ 1536704 w 5105400"/>
                <a:gd name="connsiteY150" fmla="*/ 1336676 h 3917950"/>
                <a:gd name="connsiteX151" fmla="*/ 1584328 w 5105400"/>
                <a:gd name="connsiteY151" fmla="*/ 1279524 h 3917950"/>
                <a:gd name="connsiteX152" fmla="*/ 1679576 w 5105400"/>
                <a:gd name="connsiteY152" fmla="*/ 1250950 h 3917950"/>
                <a:gd name="connsiteX153" fmla="*/ 1717676 w 5105400"/>
                <a:gd name="connsiteY153" fmla="*/ 1146176 h 3917950"/>
                <a:gd name="connsiteX154" fmla="*/ 1812928 w 5105400"/>
                <a:gd name="connsiteY154" fmla="*/ 1098550 h 3917950"/>
                <a:gd name="connsiteX155" fmla="*/ 1889128 w 5105400"/>
                <a:gd name="connsiteY155" fmla="*/ 1127124 h 3917950"/>
                <a:gd name="connsiteX156" fmla="*/ 1898652 w 5105400"/>
                <a:gd name="connsiteY156" fmla="*/ 1060450 h 3917950"/>
                <a:gd name="connsiteX157" fmla="*/ 2032000 w 5105400"/>
                <a:gd name="connsiteY157" fmla="*/ 1041400 h 3917950"/>
                <a:gd name="connsiteX158" fmla="*/ 2060576 w 5105400"/>
                <a:gd name="connsiteY158" fmla="*/ 917576 h 3917950"/>
                <a:gd name="connsiteX159" fmla="*/ 1993904 w 5105400"/>
                <a:gd name="connsiteY159" fmla="*/ 860424 h 3917950"/>
                <a:gd name="connsiteX160" fmla="*/ 2003428 w 5105400"/>
                <a:gd name="connsiteY160" fmla="*/ 812800 h 3917950"/>
                <a:gd name="connsiteX161" fmla="*/ 1974852 w 5105400"/>
                <a:gd name="connsiteY161" fmla="*/ 755650 h 3917950"/>
                <a:gd name="connsiteX162" fmla="*/ 1984376 w 5105400"/>
                <a:gd name="connsiteY162" fmla="*/ 688976 h 3917950"/>
                <a:gd name="connsiteX163" fmla="*/ 2079628 w 5105400"/>
                <a:gd name="connsiteY163" fmla="*/ 688976 h 3917950"/>
                <a:gd name="connsiteX164" fmla="*/ 2098676 w 5105400"/>
                <a:gd name="connsiteY164" fmla="*/ 546100 h 3917950"/>
                <a:gd name="connsiteX165" fmla="*/ 2012952 w 5105400"/>
                <a:gd name="connsiteY165" fmla="*/ 488950 h 3917950"/>
                <a:gd name="connsiteX166" fmla="*/ 2070104 w 5105400"/>
                <a:gd name="connsiteY166" fmla="*/ 336550 h 3917950"/>
                <a:gd name="connsiteX167" fmla="*/ 2060576 w 5105400"/>
                <a:gd name="connsiteY167" fmla="*/ 298450 h 3917950"/>
                <a:gd name="connsiteX168" fmla="*/ 2108200 w 5105400"/>
                <a:gd name="connsiteY168" fmla="*/ 222250 h 3917950"/>
                <a:gd name="connsiteX169" fmla="*/ 2174876 w 5105400"/>
                <a:gd name="connsiteY169" fmla="*/ 241300 h 3917950"/>
                <a:gd name="connsiteX170" fmla="*/ 2222504 w 5105400"/>
                <a:gd name="connsiteY170" fmla="*/ 146050 h 3917950"/>
                <a:gd name="connsiteX171" fmla="*/ 2222504 w 5105400"/>
                <a:gd name="connsiteY171" fmla="*/ 69850 h 3917950"/>
                <a:gd name="connsiteX172" fmla="*/ 2270128 w 5105400"/>
                <a:gd name="connsiteY172" fmla="*/ 3176 h 3917950"/>
                <a:gd name="connsiteX173" fmla="*/ 2269688 w 5105400"/>
                <a:gd name="connsiteY173" fmla="*/ 2360 h 391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5105400" h="3917950">
                  <a:moveTo>
                    <a:pt x="2279652" y="0"/>
                  </a:moveTo>
                  <a:lnTo>
                    <a:pt x="2343152" y="177800"/>
                  </a:lnTo>
                  <a:lnTo>
                    <a:pt x="2330452" y="234950"/>
                  </a:lnTo>
                  <a:lnTo>
                    <a:pt x="2343152" y="298450"/>
                  </a:lnTo>
                  <a:lnTo>
                    <a:pt x="2413000" y="355600"/>
                  </a:lnTo>
                  <a:lnTo>
                    <a:pt x="2419352" y="457200"/>
                  </a:lnTo>
                  <a:lnTo>
                    <a:pt x="2406652" y="501650"/>
                  </a:lnTo>
                  <a:lnTo>
                    <a:pt x="2393952" y="628650"/>
                  </a:lnTo>
                  <a:lnTo>
                    <a:pt x="2355852" y="692150"/>
                  </a:lnTo>
                  <a:lnTo>
                    <a:pt x="2393952" y="793750"/>
                  </a:lnTo>
                  <a:lnTo>
                    <a:pt x="2374904" y="920750"/>
                  </a:lnTo>
                  <a:lnTo>
                    <a:pt x="2292352" y="990600"/>
                  </a:lnTo>
                  <a:lnTo>
                    <a:pt x="2400304" y="1060450"/>
                  </a:lnTo>
                  <a:lnTo>
                    <a:pt x="2406652" y="1212850"/>
                  </a:lnTo>
                  <a:lnTo>
                    <a:pt x="2489200" y="1270000"/>
                  </a:lnTo>
                  <a:lnTo>
                    <a:pt x="2597152" y="1168400"/>
                  </a:lnTo>
                  <a:lnTo>
                    <a:pt x="2749552" y="1276350"/>
                  </a:lnTo>
                  <a:lnTo>
                    <a:pt x="2698752" y="1416050"/>
                  </a:lnTo>
                  <a:lnTo>
                    <a:pt x="2794000" y="1543050"/>
                  </a:lnTo>
                  <a:lnTo>
                    <a:pt x="2800352" y="1631950"/>
                  </a:lnTo>
                  <a:lnTo>
                    <a:pt x="2876552" y="1651000"/>
                  </a:lnTo>
                  <a:lnTo>
                    <a:pt x="2895600" y="1733550"/>
                  </a:lnTo>
                  <a:lnTo>
                    <a:pt x="3111504" y="1758950"/>
                  </a:lnTo>
                  <a:lnTo>
                    <a:pt x="3232152" y="1638300"/>
                  </a:lnTo>
                  <a:lnTo>
                    <a:pt x="3213104" y="1536700"/>
                  </a:lnTo>
                  <a:lnTo>
                    <a:pt x="3181352" y="1466850"/>
                  </a:lnTo>
                  <a:lnTo>
                    <a:pt x="3194052" y="1295400"/>
                  </a:lnTo>
                  <a:lnTo>
                    <a:pt x="3162304" y="1212850"/>
                  </a:lnTo>
                  <a:lnTo>
                    <a:pt x="3244852" y="1149350"/>
                  </a:lnTo>
                  <a:lnTo>
                    <a:pt x="3257552" y="850900"/>
                  </a:lnTo>
                  <a:lnTo>
                    <a:pt x="3378200" y="742950"/>
                  </a:lnTo>
                  <a:lnTo>
                    <a:pt x="3467104" y="812800"/>
                  </a:lnTo>
                  <a:lnTo>
                    <a:pt x="3479800" y="914400"/>
                  </a:lnTo>
                  <a:lnTo>
                    <a:pt x="3657600" y="946150"/>
                  </a:lnTo>
                  <a:lnTo>
                    <a:pt x="3689352" y="1035050"/>
                  </a:lnTo>
                  <a:lnTo>
                    <a:pt x="3867152" y="1028700"/>
                  </a:lnTo>
                  <a:lnTo>
                    <a:pt x="4000504" y="977900"/>
                  </a:lnTo>
                  <a:lnTo>
                    <a:pt x="4146552" y="990600"/>
                  </a:lnTo>
                  <a:lnTo>
                    <a:pt x="4235452" y="939800"/>
                  </a:lnTo>
                  <a:lnTo>
                    <a:pt x="4298952" y="984250"/>
                  </a:lnTo>
                  <a:lnTo>
                    <a:pt x="4432304" y="908050"/>
                  </a:lnTo>
                  <a:lnTo>
                    <a:pt x="4654552" y="927100"/>
                  </a:lnTo>
                  <a:lnTo>
                    <a:pt x="4699000" y="1187450"/>
                  </a:lnTo>
                  <a:lnTo>
                    <a:pt x="4654552" y="1308100"/>
                  </a:lnTo>
                  <a:lnTo>
                    <a:pt x="4572000" y="1447800"/>
                  </a:lnTo>
                  <a:lnTo>
                    <a:pt x="4591052" y="1524000"/>
                  </a:lnTo>
                  <a:lnTo>
                    <a:pt x="4597400" y="1631950"/>
                  </a:lnTo>
                  <a:lnTo>
                    <a:pt x="4686304" y="1720850"/>
                  </a:lnTo>
                  <a:lnTo>
                    <a:pt x="4724400" y="1733550"/>
                  </a:lnTo>
                  <a:lnTo>
                    <a:pt x="4775200" y="1847850"/>
                  </a:lnTo>
                  <a:lnTo>
                    <a:pt x="4870452" y="1854200"/>
                  </a:lnTo>
                  <a:lnTo>
                    <a:pt x="4984752" y="1854200"/>
                  </a:lnTo>
                  <a:lnTo>
                    <a:pt x="4895852" y="2063750"/>
                  </a:lnTo>
                  <a:lnTo>
                    <a:pt x="4902200" y="2235200"/>
                  </a:lnTo>
                  <a:lnTo>
                    <a:pt x="4940304" y="2254250"/>
                  </a:lnTo>
                  <a:lnTo>
                    <a:pt x="4953000" y="2381250"/>
                  </a:lnTo>
                  <a:lnTo>
                    <a:pt x="4914904" y="2413000"/>
                  </a:lnTo>
                  <a:lnTo>
                    <a:pt x="4978400" y="2514600"/>
                  </a:lnTo>
                  <a:lnTo>
                    <a:pt x="5060952" y="2520950"/>
                  </a:lnTo>
                  <a:lnTo>
                    <a:pt x="5080000" y="2565400"/>
                  </a:lnTo>
                  <a:lnTo>
                    <a:pt x="5105400" y="2597150"/>
                  </a:lnTo>
                  <a:lnTo>
                    <a:pt x="5054600" y="2870200"/>
                  </a:lnTo>
                  <a:lnTo>
                    <a:pt x="4883152" y="2959100"/>
                  </a:lnTo>
                  <a:lnTo>
                    <a:pt x="4864104" y="3048000"/>
                  </a:lnTo>
                  <a:lnTo>
                    <a:pt x="4845052" y="3206750"/>
                  </a:lnTo>
                  <a:lnTo>
                    <a:pt x="4781552" y="3282950"/>
                  </a:lnTo>
                  <a:lnTo>
                    <a:pt x="4660904" y="3340100"/>
                  </a:lnTo>
                  <a:lnTo>
                    <a:pt x="4597400" y="3517900"/>
                  </a:lnTo>
                  <a:lnTo>
                    <a:pt x="4622800" y="3663950"/>
                  </a:lnTo>
                  <a:lnTo>
                    <a:pt x="4559304" y="3676650"/>
                  </a:lnTo>
                  <a:lnTo>
                    <a:pt x="4495800" y="3632200"/>
                  </a:lnTo>
                  <a:lnTo>
                    <a:pt x="4419600" y="3676650"/>
                  </a:lnTo>
                  <a:lnTo>
                    <a:pt x="4387852" y="3765550"/>
                  </a:lnTo>
                  <a:lnTo>
                    <a:pt x="4133852" y="3854450"/>
                  </a:lnTo>
                  <a:lnTo>
                    <a:pt x="3943352" y="3689350"/>
                  </a:lnTo>
                  <a:lnTo>
                    <a:pt x="3987800" y="3644900"/>
                  </a:lnTo>
                  <a:lnTo>
                    <a:pt x="3911600" y="3575050"/>
                  </a:lnTo>
                  <a:lnTo>
                    <a:pt x="3867152" y="3575050"/>
                  </a:lnTo>
                  <a:lnTo>
                    <a:pt x="3892552" y="3409950"/>
                  </a:lnTo>
                  <a:lnTo>
                    <a:pt x="3949704" y="3295650"/>
                  </a:lnTo>
                  <a:lnTo>
                    <a:pt x="3905252" y="3079750"/>
                  </a:lnTo>
                  <a:lnTo>
                    <a:pt x="3962400" y="2965450"/>
                  </a:lnTo>
                  <a:lnTo>
                    <a:pt x="3911600" y="2921000"/>
                  </a:lnTo>
                  <a:lnTo>
                    <a:pt x="3917952" y="2825750"/>
                  </a:lnTo>
                  <a:lnTo>
                    <a:pt x="4000504" y="2743200"/>
                  </a:lnTo>
                  <a:lnTo>
                    <a:pt x="3898904" y="2527300"/>
                  </a:lnTo>
                  <a:lnTo>
                    <a:pt x="4019552" y="2317750"/>
                  </a:lnTo>
                  <a:lnTo>
                    <a:pt x="4184652" y="2343150"/>
                  </a:lnTo>
                  <a:lnTo>
                    <a:pt x="4330704" y="2324100"/>
                  </a:lnTo>
                  <a:lnTo>
                    <a:pt x="4337052" y="2197100"/>
                  </a:lnTo>
                  <a:lnTo>
                    <a:pt x="4248152" y="2127250"/>
                  </a:lnTo>
                  <a:lnTo>
                    <a:pt x="4083052" y="1949450"/>
                  </a:lnTo>
                  <a:lnTo>
                    <a:pt x="3924304" y="1911350"/>
                  </a:lnTo>
                  <a:lnTo>
                    <a:pt x="3702052" y="1892300"/>
                  </a:lnTo>
                  <a:lnTo>
                    <a:pt x="3619504" y="1955800"/>
                  </a:lnTo>
                  <a:lnTo>
                    <a:pt x="3511552" y="1987550"/>
                  </a:lnTo>
                  <a:lnTo>
                    <a:pt x="3289304" y="2012950"/>
                  </a:lnTo>
                  <a:lnTo>
                    <a:pt x="3251200" y="2159000"/>
                  </a:lnTo>
                  <a:lnTo>
                    <a:pt x="3187704" y="2247900"/>
                  </a:lnTo>
                  <a:lnTo>
                    <a:pt x="3175000" y="2362200"/>
                  </a:lnTo>
                  <a:lnTo>
                    <a:pt x="3155952" y="2501900"/>
                  </a:lnTo>
                  <a:lnTo>
                    <a:pt x="2984504" y="2559050"/>
                  </a:lnTo>
                  <a:lnTo>
                    <a:pt x="2749552" y="2673350"/>
                  </a:lnTo>
                  <a:lnTo>
                    <a:pt x="2667000" y="2768600"/>
                  </a:lnTo>
                  <a:lnTo>
                    <a:pt x="2609852" y="2946400"/>
                  </a:lnTo>
                  <a:lnTo>
                    <a:pt x="2628904" y="3079750"/>
                  </a:lnTo>
                  <a:lnTo>
                    <a:pt x="2533652" y="3225800"/>
                  </a:lnTo>
                  <a:lnTo>
                    <a:pt x="2425704" y="3340100"/>
                  </a:lnTo>
                  <a:lnTo>
                    <a:pt x="2298704" y="3397250"/>
                  </a:lnTo>
                  <a:lnTo>
                    <a:pt x="2241552" y="3486150"/>
                  </a:lnTo>
                  <a:lnTo>
                    <a:pt x="2216152" y="3663950"/>
                  </a:lnTo>
                  <a:lnTo>
                    <a:pt x="2222504" y="3765550"/>
                  </a:lnTo>
                  <a:lnTo>
                    <a:pt x="2298704" y="3848100"/>
                  </a:lnTo>
                  <a:lnTo>
                    <a:pt x="2305052" y="3917950"/>
                  </a:lnTo>
                  <a:lnTo>
                    <a:pt x="2038352" y="3822700"/>
                  </a:lnTo>
                  <a:lnTo>
                    <a:pt x="1714504" y="3695700"/>
                  </a:lnTo>
                  <a:lnTo>
                    <a:pt x="1454152" y="3644900"/>
                  </a:lnTo>
                  <a:lnTo>
                    <a:pt x="1174752" y="3676650"/>
                  </a:lnTo>
                  <a:lnTo>
                    <a:pt x="939800" y="3733800"/>
                  </a:lnTo>
                  <a:lnTo>
                    <a:pt x="787400" y="3663950"/>
                  </a:lnTo>
                  <a:lnTo>
                    <a:pt x="393704" y="3606800"/>
                  </a:lnTo>
                  <a:lnTo>
                    <a:pt x="31752" y="3613150"/>
                  </a:lnTo>
                  <a:lnTo>
                    <a:pt x="44452" y="3422650"/>
                  </a:lnTo>
                  <a:lnTo>
                    <a:pt x="0" y="3327400"/>
                  </a:lnTo>
                  <a:lnTo>
                    <a:pt x="6352" y="3225800"/>
                  </a:lnTo>
                  <a:lnTo>
                    <a:pt x="69852" y="3175000"/>
                  </a:lnTo>
                  <a:lnTo>
                    <a:pt x="63504" y="3060700"/>
                  </a:lnTo>
                  <a:lnTo>
                    <a:pt x="177800" y="2971800"/>
                  </a:lnTo>
                  <a:lnTo>
                    <a:pt x="355600" y="2946400"/>
                  </a:lnTo>
                  <a:lnTo>
                    <a:pt x="374652" y="2851150"/>
                  </a:lnTo>
                  <a:lnTo>
                    <a:pt x="463552" y="2851150"/>
                  </a:lnTo>
                  <a:lnTo>
                    <a:pt x="495304" y="2806700"/>
                  </a:lnTo>
                  <a:lnTo>
                    <a:pt x="584200" y="2584450"/>
                  </a:lnTo>
                  <a:lnTo>
                    <a:pt x="666752" y="2546350"/>
                  </a:lnTo>
                  <a:lnTo>
                    <a:pt x="711200" y="2495550"/>
                  </a:lnTo>
                  <a:lnTo>
                    <a:pt x="692152" y="2330450"/>
                  </a:lnTo>
                  <a:lnTo>
                    <a:pt x="762000" y="2222500"/>
                  </a:lnTo>
                  <a:lnTo>
                    <a:pt x="920752" y="2095500"/>
                  </a:lnTo>
                  <a:lnTo>
                    <a:pt x="946152" y="2025650"/>
                  </a:lnTo>
                  <a:lnTo>
                    <a:pt x="984252" y="2019300"/>
                  </a:lnTo>
                  <a:lnTo>
                    <a:pt x="1016000" y="1879600"/>
                  </a:lnTo>
                  <a:lnTo>
                    <a:pt x="1060452" y="1828800"/>
                  </a:lnTo>
                  <a:lnTo>
                    <a:pt x="1060452" y="1765300"/>
                  </a:lnTo>
                  <a:lnTo>
                    <a:pt x="1035052" y="1708150"/>
                  </a:lnTo>
                  <a:lnTo>
                    <a:pt x="1103160" y="1584324"/>
                  </a:lnTo>
                  <a:lnTo>
                    <a:pt x="1241428" y="1584324"/>
                  </a:lnTo>
                  <a:lnTo>
                    <a:pt x="1250952" y="1498600"/>
                  </a:lnTo>
                  <a:lnTo>
                    <a:pt x="1270000" y="1431924"/>
                  </a:lnTo>
                  <a:lnTo>
                    <a:pt x="1384304" y="1412876"/>
                  </a:lnTo>
                  <a:lnTo>
                    <a:pt x="1412876" y="1365250"/>
                  </a:lnTo>
                  <a:lnTo>
                    <a:pt x="1536704" y="1336676"/>
                  </a:lnTo>
                  <a:lnTo>
                    <a:pt x="1584328" y="1279524"/>
                  </a:lnTo>
                  <a:lnTo>
                    <a:pt x="1679576" y="1250950"/>
                  </a:lnTo>
                  <a:lnTo>
                    <a:pt x="1717676" y="1146176"/>
                  </a:lnTo>
                  <a:lnTo>
                    <a:pt x="1812928" y="1098550"/>
                  </a:lnTo>
                  <a:lnTo>
                    <a:pt x="1889128" y="1127124"/>
                  </a:lnTo>
                  <a:lnTo>
                    <a:pt x="1898652" y="1060450"/>
                  </a:lnTo>
                  <a:lnTo>
                    <a:pt x="2032000" y="1041400"/>
                  </a:lnTo>
                  <a:lnTo>
                    <a:pt x="2060576" y="917576"/>
                  </a:lnTo>
                  <a:lnTo>
                    <a:pt x="1993904" y="860424"/>
                  </a:lnTo>
                  <a:lnTo>
                    <a:pt x="2003428" y="812800"/>
                  </a:lnTo>
                  <a:lnTo>
                    <a:pt x="1974852" y="755650"/>
                  </a:lnTo>
                  <a:lnTo>
                    <a:pt x="1984376" y="688976"/>
                  </a:lnTo>
                  <a:lnTo>
                    <a:pt x="2079628" y="688976"/>
                  </a:lnTo>
                  <a:lnTo>
                    <a:pt x="2098676" y="546100"/>
                  </a:lnTo>
                  <a:lnTo>
                    <a:pt x="2012952" y="488950"/>
                  </a:lnTo>
                  <a:lnTo>
                    <a:pt x="2070104" y="336550"/>
                  </a:lnTo>
                  <a:lnTo>
                    <a:pt x="2060576" y="298450"/>
                  </a:lnTo>
                  <a:lnTo>
                    <a:pt x="2108200" y="222250"/>
                  </a:lnTo>
                  <a:lnTo>
                    <a:pt x="2174876" y="241300"/>
                  </a:lnTo>
                  <a:lnTo>
                    <a:pt x="2222504" y="146050"/>
                  </a:lnTo>
                  <a:lnTo>
                    <a:pt x="2222504" y="69850"/>
                  </a:lnTo>
                  <a:lnTo>
                    <a:pt x="2270128" y="3176"/>
                  </a:lnTo>
                  <a:lnTo>
                    <a:pt x="2269688" y="23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657" name="グループ化 1656">
              <a:extLst>
                <a:ext uri="{FF2B5EF4-FFF2-40B4-BE49-F238E27FC236}">
                  <a16:creationId xmlns:a16="http://schemas.microsoft.com/office/drawing/2014/main" id="{62431E34-C756-31B8-57D6-4191DF864B10}"/>
                </a:ext>
              </a:extLst>
            </p:cNvPr>
            <p:cNvGrpSpPr/>
            <p:nvPr/>
          </p:nvGrpSpPr>
          <p:grpSpPr>
            <a:xfrm flipH="1">
              <a:off x="5001754" y="5465852"/>
              <a:ext cx="102459" cy="138554"/>
              <a:chOff x="4965309" y="3938588"/>
              <a:chExt cx="232961" cy="315032"/>
            </a:xfrm>
          </p:grpSpPr>
          <p:sp>
            <p:nvSpPr>
              <p:cNvPr id="1670" name="四角形: 角を丸くする 1669">
                <a:extLst>
                  <a:ext uri="{FF2B5EF4-FFF2-40B4-BE49-F238E27FC236}">
                    <a16:creationId xmlns:a16="http://schemas.microsoft.com/office/drawing/2014/main" id="{B28BF2C2-F890-9D2F-9378-3CCCCE73BB33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1" name="四角形: 角を丸くする 1670">
                <a:extLst>
                  <a:ext uri="{FF2B5EF4-FFF2-40B4-BE49-F238E27FC236}">
                    <a16:creationId xmlns:a16="http://schemas.microsoft.com/office/drawing/2014/main" id="{9CAA26BB-A5C5-87CA-569C-087CB3E3DB1C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2" name="月 1671">
                <a:extLst>
                  <a:ext uri="{FF2B5EF4-FFF2-40B4-BE49-F238E27FC236}">
                    <a16:creationId xmlns:a16="http://schemas.microsoft.com/office/drawing/2014/main" id="{C6F5C882-8CC6-7A13-D542-FBCF558E1771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791" name="グループ化 1790">
              <a:extLst>
                <a:ext uri="{FF2B5EF4-FFF2-40B4-BE49-F238E27FC236}">
                  <a16:creationId xmlns:a16="http://schemas.microsoft.com/office/drawing/2014/main" id="{6AB852F7-0462-8162-1C8E-13AFCFD5E2E5}"/>
                </a:ext>
              </a:extLst>
            </p:cNvPr>
            <p:cNvGrpSpPr/>
            <p:nvPr/>
          </p:nvGrpSpPr>
          <p:grpSpPr>
            <a:xfrm rot="19183055" flipH="1">
              <a:off x="5419575" y="5527176"/>
              <a:ext cx="102459" cy="138554"/>
              <a:chOff x="4965309" y="3938588"/>
              <a:chExt cx="232961" cy="315032"/>
            </a:xfrm>
          </p:grpSpPr>
          <p:sp>
            <p:nvSpPr>
              <p:cNvPr id="1792" name="四角形: 角を丸くする 1791">
                <a:extLst>
                  <a:ext uri="{FF2B5EF4-FFF2-40B4-BE49-F238E27FC236}">
                    <a16:creationId xmlns:a16="http://schemas.microsoft.com/office/drawing/2014/main" id="{53C7FD4F-0283-1329-2C42-38C44EA5053C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3" name="四角形: 角を丸くする 1792">
                <a:extLst>
                  <a:ext uri="{FF2B5EF4-FFF2-40B4-BE49-F238E27FC236}">
                    <a16:creationId xmlns:a16="http://schemas.microsoft.com/office/drawing/2014/main" id="{15B904BE-94A3-44FF-5B37-4F516E486E29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4" name="月 1793">
                <a:extLst>
                  <a:ext uri="{FF2B5EF4-FFF2-40B4-BE49-F238E27FC236}">
                    <a16:creationId xmlns:a16="http://schemas.microsoft.com/office/drawing/2014/main" id="{4E9EF855-C8A2-CB51-3590-9603B2276ADE}"/>
                  </a:ext>
                </a:extLst>
              </p:cNvPr>
              <p:cNvSpPr/>
              <p:nvPr/>
            </p:nvSpPr>
            <p:spPr>
              <a:xfrm rot="18000000">
                <a:off x="5028702" y="4128577"/>
                <a:ext cx="65603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795" name="グループ化 1794">
              <a:extLst>
                <a:ext uri="{FF2B5EF4-FFF2-40B4-BE49-F238E27FC236}">
                  <a16:creationId xmlns:a16="http://schemas.microsoft.com/office/drawing/2014/main" id="{1031E2CA-1191-4418-6185-160E8FEA85FF}"/>
                </a:ext>
              </a:extLst>
            </p:cNvPr>
            <p:cNvGrpSpPr/>
            <p:nvPr/>
          </p:nvGrpSpPr>
          <p:grpSpPr>
            <a:xfrm rot="17100000" flipH="1">
              <a:off x="5645791" y="5146173"/>
              <a:ext cx="102459" cy="138558"/>
              <a:chOff x="4965309" y="3938588"/>
              <a:chExt cx="232961" cy="315042"/>
            </a:xfrm>
          </p:grpSpPr>
          <p:sp>
            <p:nvSpPr>
              <p:cNvPr id="1796" name="四角形: 角を丸くする 1795">
                <a:extLst>
                  <a:ext uri="{FF2B5EF4-FFF2-40B4-BE49-F238E27FC236}">
                    <a16:creationId xmlns:a16="http://schemas.microsoft.com/office/drawing/2014/main" id="{4B669CBB-5F9F-F9E0-6FBA-E840FCE16690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7" name="四角形: 角を丸くする 1796">
                <a:extLst>
                  <a:ext uri="{FF2B5EF4-FFF2-40B4-BE49-F238E27FC236}">
                    <a16:creationId xmlns:a16="http://schemas.microsoft.com/office/drawing/2014/main" id="{710E334B-C649-D2BD-D0B3-716E4B6D63B3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8" name="月 1797">
                <a:extLst>
                  <a:ext uri="{FF2B5EF4-FFF2-40B4-BE49-F238E27FC236}">
                    <a16:creationId xmlns:a16="http://schemas.microsoft.com/office/drawing/2014/main" id="{ECEBC94F-2927-BFBC-F4E9-FC3DA0FC9046}"/>
                  </a:ext>
                </a:extLst>
              </p:cNvPr>
              <p:cNvSpPr/>
              <p:nvPr/>
            </p:nvSpPr>
            <p:spPr>
              <a:xfrm rot="18000000">
                <a:off x="5028698" y="4128586"/>
                <a:ext cx="65604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799" name="グループ化 1798">
              <a:extLst>
                <a:ext uri="{FF2B5EF4-FFF2-40B4-BE49-F238E27FC236}">
                  <a16:creationId xmlns:a16="http://schemas.microsoft.com/office/drawing/2014/main" id="{C8AC2006-996E-78EE-E877-5CB04C05887F}"/>
                </a:ext>
              </a:extLst>
            </p:cNvPr>
            <p:cNvGrpSpPr/>
            <p:nvPr/>
          </p:nvGrpSpPr>
          <p:grpSpPr>
            <a:xfrm rot="14400000" flipH="1">
              <a:off x="5517203" y="4693736"/>
              <a:ext cx="102459" cy="138558"/>
              <a:chOff x="4965309" y="3938588"/>
              <a:chExt cx="232961" cy="315042"/>
            </a:xfrm>
          </p:grpSpPr>
          <p:sp>
            <p:nvSpPr>
              <p:cNvPr id="1800" name="四角形: 角を丸くする 1799">
                <a:extLst>
                  <a:ext uri="{FF2B5EF4-FFF2-40B4-BE49-F238E27FC236}">
                    <a16:creationId xmlns:a16="http://schemas.microsoft.com/office/drawing/2014/main" id="{134769C9-F629-0DDF-3E30-422E2B439303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1" name="四角形: 角を丸くする 1800">
                <a:extLst>
                  <a:ext uri="{FF2B5EF4-FFF2-40B4-BE49-F238E27FC236}">
                    <a16:creationId xmlns:a16="http://schemas.microsoft.com/office/drawing/2014/main" id="{98AD5C9F-E187-E390-53D2-4B42B4A90449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2" name="月 1801">
                <a:extLst>
                  <a:ext uri="{FF2B5EF4-FFF2-40B4-BE49-F238E27FC236}">
                    <a16:creationId xmlns:a16="http://schemas.microsoft.com/office/drawing/2014/main" id="{5C7A129A-50E7-B7CD-58AD-1C42A872A60E}"/>
                  </a:ext>
                </a:extLst>
              </p:cNvPr>
              <p:cNvSpPr/>
              <p:nvPr/>
            </p:nvSpPr>
            <p:spPr>
              <a:xfrm rot="18000000">
                <a:off x="5028698" y="4128586"/>
                <a:ext cx="65604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803" name="グループ化 1802">
              <a:extLst>
                <a:ext uri="{FF2B5EF4-FFF2-40B4-BE49-F238E27FC236}">
                  <a16:creationId xmlns:a16="http://schemas.microsoft.com/office/drawing/2014/main" id="{8936FE37-9E10-5838-994D-3796B13D9BBF}"/>
                </a:ext>
              </a:extLst>
            </p:cNvPr>
            <p:cNvGrpSpPr/>
            <p:nvPr/>
          </p:nvGrpSpPr>
          <p:grpSpPr>
            <a:xfrm rot="2700000" flipH="1">
              <a:off x="4464488" y="5560938"/>
              <a:ext cx="102459" cy="138558"/>
              <a:chOff x="4965309" y="3938588"/>
              <a:chExt cx="232961" cy="315042"/>
            </a:xfrm>
          </p:grpSpPr>
          <p:sp>
            <p:nvSpPr>
              <p:cNvPr id="1804" name="四角形: 角を丸くする 1803">
                <a:extLst>
                  <a:ext uri="{FF2B5EF4-FFF2-40B4-BE49-F238E27FC236}">
                    <a16:creationId xmlns:a16="http://schemas.microsoft.com/office/drawing/2014/main" id="{0F6DA811-9CE3-5BC1-E0CF-9D1AD663C16C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5" name="四角形: 角を丸くする 1804">
                <a:extLst>
                  <a:ext uri="{FF2B5EF4-FFF2-40B4-BE49-F238E27FC236}">
                    <a16:creationId xmlns:a16="http://schemas.microsoft.com/office/drawing/2014/main" id="{0C5526AB-1207-CF47-9D44-15481FB6472D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6" name="月 1805">
                <a:extLst>
                  <a:ext uri="{FF2B5EF4-FFF2-40B4-BE49-F238E27FC236}">
                    <a16:creationId xmlns:a16="http://schemas.microsoft.com/office/drawing/2014/main" id="{A123EED6-2114-A844-9069-3845EDE80A54}"/>
                  </a:ext>
                </a:extLst>
              </p:cNvPr>
              <p:cNvSpPr/>
              <p:nvPr/>
            </p:nvSpPr>
            <p:spPr>
              <a:xfrm rot="18000000">
                <a:off x="5028698" y="4128586"/>
                <a:ext cx="65604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807" name="グループ化 1806">
              <a:extLst>
                <a:ext uri="{FF2B5EF4-FFF2-40B4-BE49-F238E27FC236}">
                  <a16:creationId xmlns:a16="http://schemas.microsoft.com/office/drawing/2014/main" id="{887B532B-62A8-8028-BD2C-34466220E7CC}"/>
                </a:ext>
              </a:extLst>
            </p:cNvPr>
            <p:cNvGrpSpPr/>
            <p:nvPr/>
          </p:nvGrpSpPr>
          <p:grpSpPr>
            <a:xfrm rot="4500000" flipH="1">
              <a:off x="4305715" y="5156228"/>
              <a:ext cx="102459" cy="138558"/>
              <a:chOff x="4965309" y="3938588"/>
              <a:chExt cx="232961" cy="315042"/>
            </a:xfrm>
          </p:grpSpPr>
          <p:sp>
            <p:nvSpPr>
              <p:cNvPr id="1808" name="四角形: 角を丸くする 1807">
                <a:extLst>
                  <a:ext uri="{FF2B5EF4-FFF2-40B4-BE49-F238E27FC236}">
                    <a16:creationId xmlns:a16="http://schemas.microsoft.com/office/drawing/2014/main" id="{D441DDE4-205F-AE02-4DD4-7B1FF4144FC3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9" name="四角形: 角を丸くする 1808">
                <a:extLst>
                  <a:ext uri="{FF2B5EF4-FFF2-40B4-BE49-F238E27FC236}">
                    <a16:creationId xmlns:a16="http://schemas.microsoft.com/office/drawing/2014/main" id="{63EAC364-68B4-57D1-E9B2-3102F2AFF4EB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0" name="月 1809">
                <a:extLst>
                  <a:ext uri="{FF2B5EF4-FFF2-40B4-BE49-F238E27FC236}">
                    <a16:creationId xmlns:a16="http://schemas.microsoft.com/office/drawing/2014/main" id="{80940249-A926-62EE-61B7-A8974C6112C7}"/>
                  </a:ext>
                </a:extLst>
              </p:cNvPr>
              <p:cNvSpPr/>
              <p:nvPr/>
            </p:nvSpPr>
            <p:spPr>
              <a:xfrm rot="18000000">
                <a:off x="5028698" y="4128586"/>
                <a:ext cx="65604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811" name="グループ化 1810">
              <a:extLst>
                <a:ext uri="{FF2B5EF4-FFF2-40B4-BE49-F238E27FC236}">
                  <a16:creationId xmlns:a16="http://schemas.microsoft.com/office/drawing/2014/main" id="{92DE1032-4B63-45E2-0421-C866B20BC03A}"/>
                </a:ext>
              </a:extLst>
            </p:cNvPr>
            <p:cNvGrpSpPr/>
            <p:nvPr/>
          </p:nvGrpSpPr>
          <p:grpSpPr>
            <a:xfrm rot="8100000" flipH="1">
              <a:off x="4300034" y="4713375"/>
              <a:ext cx="89671" cy="121264"/>
              <a:chOff x="4965309" y="3938588"/>
              <a:chExt cx="232961" cy="315042"/>
            </a:xfrm>
          </p:grpSpPr>
          <p:sp>
            <p:nvSpPr>
              <p:cNvPr id="1812" name="四角形: 角を丸くする 1811">
                <a:extLst>
                  <a:ext uri="{FF2B5EF4-FFF2-40B4-BE49-F238E27FC236}">
                    <a16:creationId xmlns:a16="http://schemas.microsoft.com/office/drawing/2014/main" id="{C24142B0-E36D-696D-31CF-0DDAF70763AE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3" name="四角形: 角を丸くする 1812">
                <a:extLst>
                  <a:ext uri="{FF2B5EF4-FFF2-40B4-BE49-F238E27FC236}">
                    <a16:creationId xmlns:a16="http://schemas.microsoft.com/office/drawing/2014/main" id="{18097310-8981-E4DE-D14C-3CB8BFFEC59B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4" name="月 1813">
                <a:extLst>
                  <a:ext uri="{FF2B5EF4-FFF2-40B4-BE49-F238E27FC236}">
                    <a16:creationId xmlns:a16="http://schemas.microsoft.com/office/drawing/2014/main" id="{FE0DC916-E70F-3588-B4FD-E585DB367620}"/>
                  </a:ext>
                </a:extLst>
              </p:cNvPr>
              <p:cNvSpPr/>
              <p:nvPr/>
            </p:nvSpPr>
            <p:spPr>
              <a:xfrm rot="18000000">
                <a:off x="5028698" y="4128586"/>
                <a:ext cx="65604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815" name="グループ化 1814">
              <a:extLst>
                <a:ext uri="{FF2B5EF4-FFF2-40B4-BE49-F238E27FC236}">
                  <a16:creationId xmlns:a16="http://schemas.microsoft.com/office/drawing/2014/main" id="{6427CEC9-0387-ABBE-42A8-A8304EF45AE8}"/>
                </a:ext>
              </a:extLst>
            </p:cNvPr>
            <p:cNvGrpSpPr/>
            <p:nvPr/>
          </p:nvGrpSpPr>
          <p:grpSpPr>
            <a:xfrm rot="9900000" flipH="1">
              <a:off x="4716990" y="4437114"/>
              <a:ext cx="89671" cy="121264"/>
              <a:chOff x="4965309" y="3938588"/>
              <a:chExt cx="232961" cy="315042"/>
            </a:xfrm>
          </p:grpSpPr>
          <p:sp>
            <p:nvSpPr>
              <p:cNvPr id="1816" name="四角形: 角を丸くする 1815">
                <a:extLst>
                  <a:ext uri="{FF2B5EF4-FFF2-40B4-BE49-F238E27FC236}">
                    <a16:creationId xmlns:a16="http://schemas.microsoft.com/office/drawing/2014/main" id="{C74AB003-104A-C2BA-C967-E3E28955031B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7" name="四角形: 角を丸くする 1816">
                <a:extLst>
                  <a:ext uri="{FF2B5EF4-FFF2-40B4-BE49-F238E27FC236}">
                    <a16:creationId xmlns:a16="http://schemas.microsoft.com/office/drawing/2014/main" id="{0EA70E35-380E-B5D0-C734-FD0081173A9D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月 1817">
                <a:extLst>
                  <a:ext uri="{FF2B5EF4-FFF2-40B4-BE49-F238E27FC236}">
                    <a16:creationId xmlns:a16="http://schemas.microsoft.com/office/drawing/2014/main" id="{191850CA-4B55-FA04-AF3E-5C4213267F58}"/>
                  </a:ext>
                </a:extLst>
              </p:cNvPr>
              <p:cNvSpPr/>
              <p:nvPr/>
            </p:nvSpPr>
            <p:spPr>
              <a:xfrm rot="18000000">
                <a:off x="5028698" y="4128586"/>
                <a:ext cx="65604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819" name="グループ化 1818">
              <a:extLst>
                <a:ext uri="{FF2B5EF4-FFF2-40B4-BE49-F238E27FC236}">
                  <a16:creationId xmlns:a16="http://schemas.microsoft.com/office/drawing/2014/main" id="{412537BB-A6FE-40E6-EC63-4A0BA2D335D0}"/>
                </a:ext>
              </a:extLst>
            </p:cNvPr>
            <p:cNvGrpSpPr/>
            <p:nvPr/>
          </p:nvGrpSpPr>
          <p:grpSpPr>
            <a:xfrm rot="13500000" flipH="1">
              <a:off x="5154393" y="4348348"/>
              <a:ext cx="89671" cy="121264"/>
              <a:chOff x="4965309" y="3938588"/>
              <a:chExt cx="232961" cy="315042"/>
            </a:xfrm>
          </p:grpSpPr>
          <p:sp>
            <p:nvSpPr>
              <p:cNvPr id="1820" name="四角形: 角を丸くする 1819">
                <a:extLst>
                  <a:ext uri="{FF2B5EF4-FFF2-40B4-BE49-F238E27FC236}">
                    <a16:creationId xmlns:a16="http://schemas.microsoft.com/office/drawing/2014/main" id="{6C236CD5-FA6C-A8F3-7CB6-83BF30E74F72}"/>
                  </a:ext>
                </a:extLst>
              </p:cNvPr>
              <p:cNvSpPr/>
              <p:nvPr/>
            </p:nvSpPr>
            <p:spPr>
              <a:xfrm>
                <a:off x="4965309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四角形: 角を丸くする 1820">
                <a:extLst>
                  <a:ext uri="{FF2B5EF4-FFF2-40B4-BE49-F238E27FC236}">
                    <a16:creationId xmlns:a16="http://schemas.microsoft.com/office/drawing/2014/main" id="{DE5BFE3F-ABF3-7EFE-6E16-D9EF1BC98D0D}"/>
                  </a:ext>
                </a:extLst>
              </p:cNvPr>
              <p:cNvSpPr/>
              <p:nvPr/>
            </p:nvSpPr>
            <p:spPr>
              <a:xfrm>
                <a:off x="5146284" y="3938588"/>
                <a:ext cx="51986" cy="13467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月 1821">
                <a:extLst>
                  <a:ext uri="{FF2B5EF4-FFF2-40B4-BE49-F238E27FC236}">
                    <a16:creationId xmlns:a16="http://schemas.microsoft.com/office/drawing/2014/main" id="{93DBA8E2-FC92-3F4E-3239-469140EA81F5}"/>
                  </a:ext>
                </a:extLst>
              </p:cNvPr>
              <p:cNvSpPr/>
              <p:nvPr/>
            </p:nvSpPr>
            <p:spPr>
              <a:xfrm rot="18000000">
                <a:off x="5028698" y="4128586"/>
                <a:ext cx="65604" cy="18448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 sd="328682473">
                      <a:custGeom>
                        <a:avLst/>
                        <a:gdLst>
                          <a:gd name="connsiteX0" fmla="*/ 599780 w 1667440"/>
                          <a:gd name="connsiteY0" fmla="*/ 0 h 1573668"/>
                          <a:gd name="connsiteX1" fmla="*/ 610231 w 1667440"/>
                          <a:gd name="connsiteY1" fmla="*/ 19595 h 1573668"/>
                          <a:gd name="connsiteX2" fmla="*/ 624601 w 1667440"/>
                          <a:gd name="connsiteY2" fmla="*/ 31352 h 1573668"/>
                          <a:gd name="connsiteX3" fmla="*/ 631132 w 1667440"/>
                          <a:gd name="connsiteY3" fmla="*/ 54866 h 1573668"/>
                          <a:gd name="connsiteX4" fmla="*/ 663791 w 1667440"/>
                          <a:gd name="connsiteY4" fmla="*/ 71849 h 1573668"/>
                          <a:gd name="connsiteX5" fmla="*/ 748704 w 1667440"/>
                          <a:gd name="connsiteY5" fmla="*/ 185502 h 1573668"/>
                          <a:gd name="connsiteX6" fmla="*/ 756543 w 1667440"/>
                          <a:gd name="connsiteY6" fmla="*/ 192034 h 1573668"/>
                          <a:gd name="connsiteX7" fmla="*/ 768300 w 1667440"/>
                          <a:gd name="connsiteY7" fmla="*/ 218161 h 1573668"/>
                          <a:gd name="connsiteX8" fmla="*/ 773525 w 1667440"/>
                          <a:gd name="connsiteY8" fmla="*/ 224693 h 1573668"/>
                          <a:gd name="connsiteX9" fmla="*/ 777444 w 1667440"/>
                          <a:gd name="connsiteY9" fmla="*/ 241675 h 1573668"/>
                          <a:gd name="connsiteX10" fmla="*/ 795733 w 1667440"/>
                          <a:gd name="connsiteY10" fmla="*/ 254739 h 1573668"/>
                          <a:gd name="connsiteX11" fmla="*/ 803571 w 1667440"/>
                          <a:gd name="connsiteY11" fmla="*/ 270415 h 1573668"/>
                          <a:gd name="connsiteX12" fmla="*/ 831005 w 1667440"/>
                          <a:gd name="connsiteY12" fmla="*/ 320057 h 1573668"/>
                          <a:gd name="connsiteX13" fmla="*/ 870195 w 1667440"/>
                          <a:gd name="connsiteY13" fmla="*/ 350103 h 1573668"/>
                          <a:gd name="connsiteX14" fmla="*/ 893710 w 1667440"/>
                          <a:gd name="connsiteY14" fmla="*/ 385374 h 1573668"/>
                          <a:gd name="connsiteX15" fmla="*/ 986461 w 1667440"/>
                          <a:gd name="connsiteY15" fmla="*/ 453305 h 1573668"/>
                          <a:gd name="connsiteX16" fmla="*/ 995606 w 1667440"/>
                          <a:gd name="connsiteY16" fmla="*/ 471594 h 1573668"/>
                          <a:gd name="connsiteX17" fmla="*/ 1076600 w 1667440"/>
                          <a:gd name="connsiteY17" fmla="*/ 517316 h 1573668"/>
                          <a:gd name="connsiteX18" fmla="*/ 1238588 w 1667440"/>
                          <a:gd name="connsiteY18" fmla="*/ 556507 h 1573668"/>
                          <a:gd name="connsiteX19" fmla="*/ 1241201 w 1667440"/>
                          <a:gd name="connsiteY19" fmla="*/ 582634 h 1573668"/>
                          <a:gd name="connsiteX20" fmla="*/ 1251651 w 1667440"/>
                          <a:gd name="connsiteY20" fmla="*/ 590472 h 1573668"/>
                          <a:gd name="connsiteX21" fmla="*/ 1259490 w 1667440"/>
                          <a:gd name="connsiteY21" fmla="*/ 607455 h 1573668"/>
                          <a:gd name="connsiteX22" fmla="*/ 1344402 w 1667440"/>
                          <a:gd name="connsiteY22" fmla="*/ 630969 h 1573668"/>
                          <a:gd name="connsiteX23" fmla="*/ 1394044 w 1667440"/>
                          <a:gd name="connsiteY23" fmla="*/ 623131 h 1573668"/>
                          <a:gd name="connsiteX24" fmla="*/ 1422784 w 1667440"/>
                          <a:gd name="connsiteY24" fmla="*/ 582634 h 1573668"/>
                          <a:gd name="connsiteX25" fmla="*/ 1447605 w 1667440"/>
                          <a:gd name="connsiteY25" fmla="*/ 565651 h 1573668"/>
                          <a:gd name="connsiteX26" fmla="*/ 1450217 w 1667440"/>
                          <a:gd name="connsiteY26" fmla="*/ 557813 h 1573668"/>
                          <a:gd name="connsiteX27" fmla="*/ 1493327 w 1667440"/>
                          <a:gd name="connsiteY27" fmla="*/ 519929 h 1573668"/>
                          <a:gd name="connsiteX28" fmla="*/ 1503778 w 1667440"/>
                          <a:gd name="connsiteY28" fmla="*/ 496414 h 1573668"/>
                          <a:gd name="connsiteX29" fmla="*/ 1532518 w 1667440"/>
                          <a:gd name="connsiteY29" fmla="*/ 459836 h 1573668"/>
                          <a:gd name="connsiteX30" fmla="*/ 1537743 w 1667440"/>
                          <a:gd name="connsiteY30" fmla="*/ 462449 h 1573668"/>
                          <a:gd name="connsiteX31" fmla="*/ 1541662 w 1667440"/>
                          <a:gd name="connsiteY31" fmla="*/ 492495 h 1573668"/>
                          <a:gd name="connsiteX32" fmla="*/ 1533824 w 1667440"/>
                          <a:gd name="connsiteY32" fmla="*/ 509478 h 1573668"/>
                          <a:gd name="connsiteX33" fmla="*/ 1531211 w 1667440"/>
                          <a:gd name="connsiteY33" fmla="*/ 531686 h 1573668"/>
                          <a:gd name="connsiteX34" fmla="*/ 1519454 w 1667440"/>
                          <a:gd name="connsiteY34" fmla="*/ 546056 h 1573668"/>
                          <a:gd name="connsiteX35" fmla="*/ 1505084 w 1667440"/>
                          <a:gd name="connsiteY35" fmla="*/ 574796 h 1573668"/>
                          <a:gd name="connsiteX36" fmla="*/ 1468506 w 1667440"/>
                          <a:gd name="connsiteY36" fmla="*/ 624437 h 1573668"/>
                          <a:gd name="connsiteX37" fmla="*/ 1468506 w 1667440"/>
                          <a:gd name="connsiteY37" fmla="*/ 646645 h 1573668"/>
                          <a:gd name="connsiteX38" fmla="*/ 1461974 w 1667440"/>
                          <a:gd name="connsiteY38" fmla="*/ 667547 h 1573668"/>
                          <a:gd name="connsiteX39" fmla="*/ 1481056 w 1667440"/>
                          <a:gd name="connsiteY39" fmla="*/ 728369 h 1573668"/>
                          <a:gd name="connsiteX40" fmla="*/ 1496838 w 1667440"/>
                          <a:gd name="connsiteY40" fmla="*/ 738662 h 1573668"/>
                          <a:gd name="connsiteX41" fmla="*/ 1496838 w 1667440"/>
                          <a:gd name="connsiteY41" fmla="*/ 749806 h 1573668"/>
                          <a:gd name="connsiteX42" fmla="*/ 1505411 w 1667440"/>
                          <a:gd name="connsiteY42" fmla="*/ 759237 h 1573668"/>
                          <a:gd name="connsiteX43" fmla="*/ 1506268 w 1667440"/>
                          <a:gd name="connsiteY43" fmla="*/ 784956 h 1573668"/>
                          <a:gd name="connsiteX44" fmla="*/ 1519127 w 1667440"/>
                          <a:gd name="connsiteY44" fmla="*/ 804673 h 1573668"/>
                          <a:gd name="connsiteX45" fmla="*/ 1535416 w 1667440"/>
                          <a:gd name="connsiteY45" fmla="*/ 845824 h 1573668"/>
                          <a:gd name="connsiteX46" fmla="*/ 1549133 w 1667440"/>
                          <a:gd name="connsiteY46" fmla="*/ 858683 h 1573668"/>
                          <a:gd name="connsiteX47" fmla="*/ 1554276 w 1667440"/>
                          <a:gd name="connsiteY47" fmla="*/ 867256 h 1573668"/>
                          <a:gd name="connsiteX48" fmla="*/ 1578281 w 1667440"/>
                          <a:gd name="connsiteY48" fmla="*/ 874114 h 1573668"/>
                          <a:gd name="connsiteX49" fmla="*/ 1588568 w 1667440"/>
                          <a:gd name="connsiteY49" fmla="*/ 856968 h 1573668"/>
                          <a:gd name="connsiteX50" fmla="*/ 1603142 w 1667440"/>
                          <a:gd name="connsiteY50" fmla="*/ 850967 h 1573668"/>
                          <a:gd name="connsiteX51" fmla="*/ 1607429 w 1667440"/>
                          <a:gd name="connsiteY51" fmla="*/ 843252 h 1573668"/>
                          <a:gd name="connsiteX52" fmla="*/ 1618574 w 1667440"/>
                          <a:gd name="connsiteY52" fmla="*/ 836393 h 1573668"/>
                          <a:gd name="connsiteX53" fmla="*/ 1627147 w 1667440"/>
                          <a:gd name="connsiteY53" fmla="*/ 826106 h 1573668"/>
                          <a:gd name="connsiteX54" fmla="*/ 1645150 w 1667440"/>
                          <a:gd name="connsiteY54" fmla="*/ 831250 h 1573668"/>
                          <a:gd name="connsiteX55" fmla="*/ 1652866 w 1667440"/>
                          <a:gd name="connsiteY55" fmla="*/ 823534 h 1573668"/>
                          <a:gd name="connsiteX56" fmla="*/ 1667440 w 1667440"/>
                          <a:gd name="connsiteY56" fmla="*/ 826963 h 1573668"/>
                          <a:gd name="connsiteX57" fmla="*/ 1664010 w 1667440"/>
                          <a:gd name="connsiteY57" fmla="*/ 834679 h 1573668"/>
                          <a:gd name="connsiteX58" fmla="*/ 1652008 w 1667440"/>
                          <a:gd name="connsiteY58" fmla="*/ 845824 h 1573668"/>
                          <a:gd name="connsiteX59" fmla="*/ 1645150 w 1667440"/>
                          <a:gd name="connsiteY59" fmla="*/ 847538 h 1573668"/>
                          <a:gd name="connsiteX60" fmla="*/ 1628861 w 1667440"/>
                          <a:gd name="connsiteY60" fmla="*/ 856968 h 1573668"/>
                          <a:gd name="connsiteX61" fmla="*/ 1623717 w 1667440"/>
                          <a:gd name="connsiteY61" fmla="*/ 852682 h 1573668"/>
                          <a:gd name="connsiteX62" fmla="*/ 1617717 w 1667440"/>
                          <a:gd name="connsiteY62" fmla="*/ 853539 h 1573668"/>
                          <a:gd name="connsiteX63" fmla="*/ 1604857 w 1667440"/>
                          <a:gd name="connsiteY63" fmla="*/ 868113 h 1573668"/>
                          <a:gd name="connsiteX64" fmla="*/ 1596284 w 1667440"/>
                          <a:gd name="connsiteY64" fmla="*/ 883545 h 1573668"/>
                          <a:gd name="connsiteX65" fmla="*/ 1596284 w 1667440"/>
                          <a:gd name="connsiteY65" fmla="*/ 896404 h 1573668"/>
                          <a:gd name="connsiteX66" fmla="*/ 1590283 w 1667440"/>
                          <a:gd name="connsiteY66" fmla="*/ 901548 h 1573668"/>
                          <a:gd name="connsiteX67" fmla="*/ 1581710 w 1667440"/>
                          <a:gd name="connsiteY67" fmla="*/ 907549 h 1573668"/>
                          <a:gd name="connsiteX68" fmla="*/ 1560278 w 1667440"/>
                          <a:gd name="connsiteY68" fmla="*/ 902405 h 1573668"/>
                          <a:gd name="connsiteX69" fmla="*/ 1528558 w 1667440"/>
                          <a:gd name="connsiteY69" fmla="*/ 908406 h 1573668"/>
                          <a:gd name="connsiteX70" fmla="*/ 1515698 w 1667440"/>
                          <a:gd name="connsiteY70" fmla="*/ 910978 h 1573668"/>
                          <a:gd name="connsiteX71" fmla="*/ 1500267 w 1667440"/>
                          <a:gd name="connsiteY71" fmla="*/ 924695 h 1573668"/>
                          <a:gd name="connsiteX72" fmla="*/ 1495123 w 1667440"/>
                          <a:gd name="connsiteY72" fmla="*/ 925552 h 1573668"/>
                          <a:gd name="connsiteX73" fmla="*/ 1487408 w 1667440"/>
                          <a:gd name="connsiteY73" fmla="*/ 916122 h 1573668"/>
                          <a:gd name="connsiteX74" fmla="*/ 1472833 w 1667440"/>
                          <a:gd name="connsiteY74" fmla="*/ 925552 h 1573668"/>
                          <a:gd name="connsiteX75" fmla="*/ 1472833 w 1667440"/>
                          <a:gd name="connsiteY75" fmla="*/ 941841 h 1573668"/>
                          <a:gd name="connsiteX76" fmla="*/ 1465975 w 1667440"/>
                          <a:gd name="connsiteY76" fmla="*/ 947842 h 1573668"/>
                          <a:gd name="connsiteX77" fmla="*/ 1465118 w 1667440"/>
                          <a:gd name="connsiteY77" fmla="*/ 955557 h 1573668"/>
                          <a:gd name="connsiteX78" fmla="*/ 1451401 w 1667440"/>
                          <a:gd name="connsiteY78" fmla="*/ 964130 h 1573668"/>
                          <a:gd name="connsiteX79" fmla="*/ 1448829 w 1667440"/>
                          <a:gd name="connsiteY79" fmla="*/ 974418 h 1573668"/>
                          <a:gd name="connsiteX80" fmla="*/ 1432541 w 1667440"/>
                          <a:gd name="connsiteY80" fmla="*/ 982991 h 1573668"/>
                          <a:gd name="connsiteX81" fmla="*/ 1405964 w 1667440"/>
                          <a:gd name="connsiteY81" fmla="*/ 976133 h 1573668"/>
                          <a:gd name="connsiteX82" fmla="*/ 1397391 w 1667440"/>
                          <a:gd name="connsiteY82" fmla="*/ 963273 h 1573668"/>
                          <a:gd name="connsiteX83" fmla="*/ 1399106 w 1667440"/>
                          <a:gd name="connsiteY83" fmla="*/ 954700 h 1573668"/>
                          <a:gd name="connsiteX84" fmla="*/ 1385389 w 1667440"/>
                          <a:gd name="connsiteY84" fmla="*/ 952128 h 1573668"/>
                          <a:gd name="connsiteX85" fmla="*/ 1376816 w 1667440"/>
                          <a:gd name="connsiteY85" fmla="*/ 959844 h 1573668"/>
                          <a:gd name="connsiteX86" fmla="*/ 1366529 w 1667440"/>
                          <a:gd name="connsiteY86" fmla="*/ 986420 h 1573668"/>
                          <a:gd name="connsiteX87" fmla="*/ 1387104 w 1667440"/>
                          <a:gd name="connsiteY87" fmla="*/ 1000137 h 1573668"/>
                          <a:gd name="connsiteX88" fmla="*/ 1350240 w 1667440"/>
                          <a:gd name="connsiteY88" fmla="*/ 995850 h 1573668"/>
                          <a:gd name="connsiteX89" fmla="*/ 1321092 w 1667440"/>
                          <a:gd name="connsiteY89" fmla="*/ 990707 h 1573668"/>
                          <a:gd name="connsiteX90" fmla="*/ 1297945 w 1667440"/>
                          <a:gd name="connsiteY90" fmla="*/ 998422 h 1573668"/>
                          <a:gd name="connsiteX91" fmla="*/ 1270512 w 1667440"/>
                          <a:gd name="connsiteY91" fmla="*/ 988135 h 1573668"/>
                          <a:gd name="connsiteX92" fmla="*/ 1270512 w 1667440"/>
                          <a:gd name="connsiteY92" fmla="*/ 980419 h 1573668"/>
                          <a:gd name="connsiteX93" fmla="*/ 1254223 w 1667440"/>
                          <a:gd name="connsiteY93" fmla="*/ 972703 h 1573668"/>
                          <a:gd name="connsiteX94" fmla="*/ 1208787 w 1667440"/>
                          <a:gd name="connsiteY94" fmla="*/ 980419 h 1573668"/>
                          <a:gd name="connsiteX95" fmla="*/ 1119625 w 1667440"/>
                          <a:gd name="connsiteY95" fmla="*/ 1046249 h 1573668"/>
                          <a:gd name="connsiteX96" fmla="*/ 1119628 w 1667440"/>
                          <a:gd name="connsiteY96" fmla="*/ 1046431 h 1573668"/>
                          <a:gd name="connsiteX97" fmla="*/ 1053616 w 1667440"/>
                          <a:gd name="connsiteY97" fmla="*/ 1106441 h 1573668"/>
                          <a:gd name="connsiteX98" fmla="*/ 988461 w 1667440"/>
                          <a:gd name="connsiteY98" fmla="*/ 1211889 h 1573668"/>
                          <a:gd name="connsiteX99" fmla="*/ 978174 w 1667440"/>
                          <a:gd name="connsiteY99" fmla="*/ 1262469 h 1573668"/>
                          <a:gd name="connsiteX100" fmla="*/ 983318 w 1667440"/>
                          <a:gd name="connsiteY100" fmla="*/ 1282187 h 1573668"/>
                          <a:gd name="connsiteX101" fmla="*/ 977317 w 1667440"/>
                          <a:gd name="connsiteY101" fmla="*/ 1337054 h 1573668"/>
                          <a:gd name="connsiteX102" fmla="*/ 960171 w 1667440"/>
                          <a:gd name="connsiteY102" fmla="*/ 1355914 h 1573668"/>
                          <a:gd name="connsiteX103" fmla="*/ 961028 w 1667440"/>
                          <a:gd name="connsiteY103" fmla="*/ 1381633 h 1573668"/>
                          <a:gd name="connsiteX104" fmla="*/ 949026 w 1667440"/>
                          <a:gd name="connsiteY104" fmla="*/ 1365345 h 1573668"/>
                          <a:gd name="connsiteX105" fmla="*/ 939596 w 1667440"/>
                          <a:gd name="connsiteY105" fmla="*/ 1357629 h 1573668"/>
                          <a:gd name="connsiteX106" fmla="*/ 931880 w 1667440"/>
                          <a:gd name="connsiteY106" fmla="*/ 1339626 h 1573668"/>
                          <a:gd name="connsiteX107" fmla="*/ 892444 w 1667440"/>
                          <a:gd name="connsiteY107" fmla="*/ 1314764 h 1573668"/>
                          <a:gd name="connsiteX108" fmla="*/ 885586 w 1667440"/>
                          <a:gd name="connsiteY108" fmla="*/ 1301905 h 1573668"/>
                          <a:gd name="connsiteX109" fmla="*/ 840149 w 1667440"/>
                          <a:gd name="connsiteY109" fmla="*/ 1294189 h 1573668"/>
                          <a:gd name="connsiteX110" fmla="*/ 818717 w 1667440"/>
                          <a:gd name="connsiteY110" fmla="*/ 1279615 h 1573668"/>
                          <a:gd name="connsiteX111" fmla="*/ 798142 w 1667440"/>
                          <a:gd name="connsiteY111" fmla="*/ 1275329 h 1573668"/>
                          <a:gd name="connsiteX112" fmla="*/ 784425 w 1667440"/>
                          <a:gd name="connsiteY112" fmla="*/ 1260755 h 1573668"/>
                          <a:gd name="connsiteX113" fmla="*/ 737274 w 1667440"/>
                          <a:gd name="connsiteY113" fmla="*/ 1238465 h 1573668"/>
                          <a:gd name="connsiteX114" fmla="*/ 685836 w 1667440"/>
                          <a:gd name="connsiteY114" fmla="*/ 1205030 h 1573668"/>
                          <a:gd name="connsiteX115" fmla="*/ 666118 w 1667440"/>
                          <a:gd name="connsiteY115" fmla="*/ 1175882 h 1573668"/>
                          <a:gd name="connsiteX116" fmla="*/ 630112 w 1667440"/>
                          <a:gd name="connsiteY116" fmla="*/ 1170739 h 1573668"/>
                          <a:gd name="connsiteX117" fmla="*/ 620682 w 1667440"/>
                          <a:gd name="connsiteY117" fmla="*/ 1170739 h 1573668"/>
                          <a:gd name="connsiteX118" fmla="*/ 588962 w 1667440"/>
                          <a:gd name="connsiteY118" fmla="*/ 1133018 h 1573668"/>
                          <a:gd name="connsiteX119" fmla="*/ 521126 w 1667440"/>
                          <a:gd name="connsiteY119" fmla="*/ 1113515 h 1573668"/>
                          <a:gd name="connsiteX120" fmla="*/ 449222 w 1667440"/>
                          <a:gd name="connsiteY120" fmla="*/ 1134732 h 1573668"/>
                          <a:gd name="connsiteX121" fmla="*/ 391784 w 1667440"/>
                          <a:gd name="connsiteY121" fmla="*/ 1181883 h 1573668"/>
                          <a:gd name="connsiteX122" fmla="*/ 379782 w 1667440"/>
                          <a:gd name="connsiteY122" fmla="*/ 1184455 h 1573668"/>
                          <a:gd name="connsiteX123" fmla="*/ 340346 w 1667440"/>
                          <a:gd name="connsiteY123" fmla="*/ 1235036 h 1573668"/>
                          <a:gd name="connsiteX124" fmla="*/ 326629 w 1667440"/>
                          <a:gd name="connsiteY124" fmla="*/ 1231607 h 1573668"/>
                          <a:gd name="connsiteX125" fmla="*/ 315484 w 1667440"/>
                          <a:gd name="connsiteY125" fmla="*/ 1207602 h 1573668"/>
                          <a:gd name="connsiteX126" fmla="*/ 306911 w 1667440"/>
                          <a:gd name="connsiteY126" fmla="*/ 1175882 h 1573668"/>
                          <a:gd name="connsiteX127" fmla="*/ 274334 w 1667440"/>
                          <a:gd name="connsiteY127" fmla="*/ 1161308 h 1573668"/>
                          <a:gd name="connsiteX128" fmla="*/ 277763 w 1667440"/>
                          <a:gd name="connsiteY128" fmla="*/ 1148449 h 1573668"/>
                          <a:gd name="connsiteX129" fmla="*/ 247758 w 1667440"/>
                          <a:gd name="connsiteY129" fmla="*/ 1127874 h 1573668"/>
                          <a:gd name="connsiteX130" fmla="*/ 222896 w 1667440"/>
                          <a:gd name="connsiteY130" fmla="*/ 1139019 h 1573668"/>
                          <a:gd name="connsiteX131" fmla="*/ 209180 w 1667440"/>
                          <a:gd name="connsiteY131" fmla="*/ 1127874 h 1573668"/>
                          <a:gd name="connsiteX132" fmla="*/ 193749 w 1667440"/>
                          <a:gd name="connsiteY132" fmla="*/ 1133018 h 1573668"/>
                          <a:gd name="connsiteX133" fmla="*/ 189104 w 1667440"/>
                          <a:gd name="connsiteY133" fmla="*/ 1132479 h 1573668"/>
                          <a:gd name="connsiteX134" fmla="*/ 153456 w 1667440"/>
                          <a:gd name="connsiteY134" fmla="*/ 1179312 h 1573668"/>
                          <a:gd name="connsiteX135" fmla="*/ 139739 w 1667440"/>
                          <a:gd name="connsiteY135" fmla="*/ 1240180 h 1573668"/>
                          <a:gd name="connsiteX136" fmla="*/ 145740 w 1667440"/>
                          <a:gd name="connsiteY136" fmla="*/ 1260755 h 1573668"/>
                          <a:gd name="connsiteX137" fmla="*/ 173173 w 1667440"/>
                          <a:gd name="connsiteY137" fmla="*/ 1264184 h 1573668"/>
                          <a:gd name="connsiteX138" fmla="*/ 209180 w 1667440"/>
                          <a:gd name="connsiteY138" fmla="*/ 1302762 h 1573668"/>
                          <a:gd name="connsiteX139" fmla="*/ 223754 w 1667440"/>
                          <a:gd name="connsiteY139" fmla="*/ 1309620 h 1573668"/>
                          <a:gd name="connsiteX140" fmla="*/ 259760 w 1667440"/>
                          <a:gd name="connsiteY140" fmla="*/ 1296761 h 1573668"/>
                          <a:gd name="connsiteX141" fmla="*/ 274334 w 1667440"/>
                          <a:gd name="connsiteY141" fmla="*/ 1304477 h 1573668"/>
                          <a:gd name="connsiteX142" fmla="*/ 287194 w 1667440"/>
                          <a:gd name="connsiteY142" fmla="*/ 1338769 h 1573668"/>
                          <a:gd name="connsiteX143" fmla="*/ 312055 w 1667440"/>
                          <a:gd name="connsiteY143" fmla="*/ 1352485 h 1573668"/>
                          <a:gd name="connsiteX144" fmla="*/ 322343 w 1667440"/>
                          <a:gd name="connsiteY144" fmla="*/ 1379919 h 1573668"/>
                          <a:gd name="connsiteX145" fmla="*/ 354920 w 1667440"/>
                          <a:gd name="connsiteY145" fmla="*/ 1386777 h 1573668"/>
                          <a:gd name="connsiteX146" fmla="*/ 379782 w 1667440"/>
                          <a:gd name="connsiteY146" fmla="*/ 1402208 h 1573668"/>
                          <a:gd name="connsiteX147" fmla="*/ 378067 w 1667440"/>
                          <a:gd name="connsiteY147" fmla="*/ 1411639 h 1573668"/>
                          <a:gd name="connsiteX148" fmla="*/ 390069 w 1667440"/>
                          <a:gd name="connsiteY148" fmla="*/ 1417640 h 1573668"/>
                          <a:gd name="connsiteX149" fmla="*/ 390926 w 1667440"/>
                          <a:gd name="connsiteY149" fmla="*/ 1424498 h 1573668"/>
                          <a:gd name="connsiteX150" fmla="*/ 380639 w 1667440"/>
                          <a:gd name="connsiteY150" fmla="*/ 1431356 h 1573668"/>
                          <a:gd name="connsiteX151" fmla="*/ 366065 w 1667440"/>
                          <a:gd name="connsiteY151" fmla="*/ 1427927 h 1573668"/>
                          <a:gd name="connsiteX152" fmla="*/ 360064 w 1667440"/>
                          <a:gd name="connsiteY152" fmla="*/ 1449360 h 1573668"/>
                          <a:gd name="connsiteX153" fmla="*/ 329201 w 1667440"/>
                          <a:gd name="connsiteY153" fmla="*/ 1458790 h 1573668"/>
                          <a:gd name="connsiteX154" fmla="*/ 322343 w 1667440"/>
                          <a:gd name="connsiteY154" fmla="*/ 1443359 h 1573668"/>
                          <a:gd name="connsiteX155" fmla="*/ 272619 w 1667440"/>
                          <a:gd name="connsiteY155" fmla="*/ 1434786 h 1573668"/>
                          <a:gd name="connsiteX156" fmla="*/ 262332 w 1667440"/>
                          <a:gd name="connsiteY156" fmla="*/ 1443359 h 1573668"/>
                          <a:gd name="connsiteX157" fmla="*/ 260617 w 1667440"/>
                          <a:gd name="connsiteY157" fmla="*/ 1420212 h 1573668"/>
                          <a:gd name="connsiteX158" fmla="*/ 247758 w 1667440"/>
                          <a:gd name="connsiteY158" fmla="*/ 1412496 h 1573668"/>
                          <a:gd name="connsiteX159" fmla="*/ 236613 w 1667440"/>
                          <a:gd name="connsiteY159" fmla="*/ 1418497 h 1573668"/>
                          <a:gd name="connsiteX160" fmla="*/ 226326 w 1667440"/>
                          <a:gd name="connsiteY160" fmla="*/ 1445930 h 1573668"/>
                          <a:gd name="connsiteX161" fmla="*/ 212609 w 1667440"/>
                          <a:gd name="connsiteY161" fmla="*/ 1453646 h 1573668"/>
                          <a:gd name="connsiteX162" fmla="*/ 188605 w 1667440"/>
                          <a:gd name="connsiteY162" fmla="*/ 1461362 h 1573668"/>
                          <a:gd name="connsiteX163" fmla="*/ 182603 w 1667440"/>
                          <a:gd name="connsiteY163" fmla="*/ 1468220 h 1573668"/>
                          <a:gd name="connsiteX164" fmla="*/ 182603 w 1667440"/>
                          <a:gd name="connsiteY164" fmla="*/ 1509370 h 1573668"/>
                          <a:gd name="connsiteX165" fmla="*/ 184318 w 1667440"/>
                          <a:gd name="connsiteY165" fmla="*/ 1516229 h 1573668"/>
                          <a:gd name="connsiteX166" fmla="*/ 174888 w 1667440"/>
                          <a:gd name="connsiteY166" fmla="*/ 1525659 h 1573668"/>
                          <a:gd name="connsiteX167" fmla="*/ 137167 w 1667440"/>
                          <a:gd name="connsiteY167" fmla="*/ 1539376 h 1573668"/>
                          <a:gd name="connsiteX168" fmla="*/ 118306 w 1667440"/>
                          <a:gd name="connsiteY168" fmla="*/ 1573668 h 1573668"/>
                          <a:gd name="connsiteX169" fmla="*/ 102875 w 1667440"/>
                          <a:gd name="connsiteY169" fmla="*/ 1559093 h 1573668"/>
                          <a:gd name="connsiteX170" fmla="*/ 84015 w 1667440"/>
                          <a:gd name="connsiteY170" fmla="*/ 1564237 h 1573668"/>
                          <a:gd name="connsiteX171" fmla="*/ 77156 w 1667440"/>
                          <a:gd name="connsiteY171" fmla="*/ 1556522 h 1573668"/>
                          <a:gd name="connsiteX172" fmla="*/ 57438 w 1667440"/>
                          <a:gd name="connsiteY172" fmla="*/ 1502512 h 1573668"/>
                          <a:gd name="connsiteX173" fmla="*/ 66011 w 1667440"/>
                          <a:gd name="connsiteY173" fmla="*/ 1466506 h 1573668"/>
                          <a:gd name="connsiteX174" fmla="*/ 82300 w 1667440"/>
                          <a:gd name="connsiteY174" fmla="*/ 1441644 h 1573668"/>
                          <a:gd name="connsiteX175" fmla="*/ 80585 w 1667440"/>
                          <a:gd name="connsiteY175" fmla="*/ 1420212 h 1573668"/>
                          <a:gd name="connsiteX176" fmla="*/ 96874 w 1667440"/>
                          <a:gd name="connsiteY176" fmla="*/ 1418497 h 1573668"/>
                          <a:gd name="connsiteX177" fmla="*/ 102018 w 1667440"/>
                          <a:gd name="connsiteY177" fmla="*/ 1346484 h 1573668"/>
                          <a:gd name="connsiteX178" fmla="*/ 66011 w 1667440"/>
                          <a:gd name="connsiteY178" fmla="*/ 1302762 h 1573668"/>
                          <a:gd name="connsiteX179" fmla="*/ 39435 w 1667440"/>
                          <a:gd name="connsiteY179" fmla="*/ 1296761 h 1573668"/>
                          <a:gd name="connsiteX180" fmla="*/ 30005 w 1667440"/>
                          <a:gd name="connsiteY180" fmla="*/ 1267613 h 1573668"/>
                          <a:gd name="connsiteX181" fmla="*/ 6858 w 1667440"/>
                          <a:gd name="connsiteY181" fmla="*/ 1265041 h 1573668"/>
                          <a:gd name="connsiteX182" fmla="*/ 3429 w 1667440"/>
                          <a:gd name="connsiteY182" fmla="*/ 1253896 h 1573668"/>
                          <a:gd name="connsiteX183" fmla="*/ 6858 w 1667440"/>
                          <a:gd name="connsiteY183" fmla="*/ 1246181 h 1573668"/>
                          <a:gd name="connsiteX184" fmla="*/ 0 w 1667440"/>
                          <a:gd name="connsiteY184" fmla="*/ 1229035 h 1573668"/>
                          <a:gd name="connsiteX185" fmla="*/ 4286 w 1667440"/>
                          <a:gd name="connsiteY185" fmla="*/ 1217890 h 1573668"/>
                          <a:gd name="connsiteX186" fmla="*/ 14573 w 1667440"/>
                          <a:gd name="connsiteY186" fmla="*/ 1206745 h 1573668"/>
                          <a:gd name="connsiteX187" fmla="*/ 19717 w 1667440"/>
                          <a:gd name="connsiteY187" fmla="*/ 1187027 h 1573668"/>
                          <a:gd name="connsiteX188" fmla="*/ 22289 w 1667440"/>
                          <a:gd name="connsiteY188" fmla="*/ 1167309 h 1573668"/>
                          <a:gd name="connsiteX189" fmla="*/ 14573 w 1667440"/>
                          <a:gd name="connsiteY189" fmla="*/ 1126159 h 1573668"/>
                          <a:gd name="connsiteX190" fmla="*/ 12001 w 1667440"/>
                          <a:gd name="connsiteY190" fmla="*/ 1119301 h 1573668"/>
                          <a:gd name="connsiteX191" fmla="*/ 18860 w 1667440"/>
                          <a:gd name="connsiteY191" fmla="*/ 1108156 h 1573668"/>
                          <a:gd name="connsiteX192" fmla="*/ 21332 w 1667440"/>
                          <a:gd name="connsiteY192" fmla="*/ 1108268 h 1573668"/>
                          <a:gd name="connsiteX193" fmla="*/ 41150 w 1667440"/>
                          <a:gd name="connsiteY193" fmla="*/ 1091867 h 1573668"/>
                          <a:gd name="connsiteX194" fmla="*/ 70298 w 1667440"/>
                          <a:gd name="connsiteY194" fmla="*/ 1092725 h 1573668"/>
                          <a:gd name="connsiteX195" fmla="*/ 81443 w 1667440"/>
                          <a:gd name="connsiteY195" fmla="*/ 1086724 h 1573668"/>
                          <a:gd name="connsiteX196" fmla="*/ 91730 w 1667440"/>
                          <a:gd name="connsiteY196" fmla="*/ 1069578 h 1573668"/>
                          <a:gd name="connsiteX197" fmla="*/ 104590 w 1667440"/>
                          <a:gd name="connsiteY197" fmla="*/ 1069578 h 1573668"/>
                          <a:gd name="connsiteX198" fmla="*/ 105447 w 1667440"/>
                          <a:gd name="connsiteY198" fmla="*/ 1060147 h 1573668"/>
                          <a:gd name="connsiteX199" fmla="*/ 114020 w 1667440"/>
                          <a:gd name="connsiteY199" fmla="*/ 1043859 h 1573668"/>
                          <a:gd name="connsiteX200" fmla="*/ 125165 w 1667440"/>
                          <a:gd name="connsiteY200" fmla="*/ 1052432 h 1573668"/>
                          <a:gd name="connsiteX201" fmla="*/ 132023 w 1667440"/>
                          <a:gd name="connsiteY201" fmla="*/ 1061005 h 1573668"/>
                          <a:gd name="connsiteX202" fmla="*/ 149169 w 1667440"/>
                          <a:gd name="connsiteY202" fmla="*/ 1057576 h 1573668"/>
                          <a:gd name="connsiteX203" fmla="*/ 150026 w 1667440"/>
                          <a:gd name="connsiteY203" fmla="*/ 1035286 h 1573668"/>
                          <a:gd name="connsiteX204" fmla="*/ 162028 w 1667440"/>
                          <a:gd name="connsiteY204" fmla="*/ 1024141 h 1573668"/>
                          <a:gd name="connsiteX205" fmla="*/ 178317 w 1667440"/>
                          <a:gd name="connsiteY205" fmla="*/ 997565 h 1573668"/>
                          <a:gd name="connsiteX206" fmla="*/ 208322 w 1667440"/>
                          <a:gd name="connsiteY206" fmla="*/ 977847 h 1573668"/>
                          <a:gd name="connsiteX207" fmla="*/ 210894 w 1667440"/>
                          <a:gd name="connsiteY207" fmla="*/ 968417 h 1573668"/>
                          <a:gd name="connsiteX208" fmla="*/ 202321 w 1667440"/>
                          <a:gd name="connsiteY208" fmla="*/ 957272 h 1573668"/>
                          <a:gd name="connsiteX209" fmla="*/ 181746 w 1667440"/>
                          <a:gd name="connsiteY209" fmla="*/ 924695 h 1573668"/>
                          <a:gd name="connsiteX210" fmla="*/ 152598 w 1667440"/>
                          <a:gd name="connsiteY210" fmla="*/ 889546 h 1573668"/>
                          <a:gd name="connsiteX211" fmla="*/ 162028 w 1667440"/>
                          <a:gd name="connsiteY211" fmla="*/ 860398 h 1573668"/>
                          <a:gd name="connsiteX212" fmla="*/ 160314 w 1667440"/>
                          <a:gd name="connsiteY212" fmla="*/ 848395 h 1573668"/>
                          <a:gd name="connsiteX213" fmla="*/ 182603 w 1667440"/>
                          <a:gd name="connsiteY213" fmla="*/ 850110 h 1573668"/>
                          <a:gd name="connsiteX214" fmla="*/ 189462 w 1667440"/>
                          <a:gd name="connsiteY214" fmla="*/ 846681 h 1573668"/>
                          <a:gd name="connsiteX215" fmla="*/ 194606 w 1667440"/>
                          <a:gd name="connsiteY215" fmla="*/ 835536 h 1573668"/>
                          <a:gd name="connsiteX216" fmla="*/ 202321 w 1667440"/>
                          <a:gd name="connsiteY216" fmla="*/ 835536 h 1573668"/>
                          <a:gd name="connsiteX217" fmla="*/ 227183 w 1667440"/>
                          <a:gd name="connsiteY217" fmla="*/ 860398 h 1573668"/>
                          <a:gd name="connsiteX218" fmla="*/ 235756 w 1667440"/>
                          <a:gd name="connsiteY218" fmla="*/ 860398 h 1573668"/>
                          <a:gd name="connsiteX219" fmla="*/ 243471 w 1667440"/>
                          <a:gd name="connsiteY219" fmla="*/ 867256 h 1573668"/>
                          <a:gd name="connsiteX220" fmla="*/ 242614 w 1667440"/>
                          <a:gd name="connsiteY220" fmla="*/ 878401 h 1573668"/>
                          <a:gd name="connsiteX221" fmla="*/ 279478 w 1667440"/>
                          <a:gd name="connsiteY221" fmla="*/ 893832 h 1573668"/>
                          <a:gd name="connsiteX222" fmla="*/ 286336 w 1667440"/>
                          <a:gd name="connsiteY222" fmla="*/ 903262 h 1573668"/>
                          <a:gd name="connsiteX223" fmla="*/ 303482 w 1667440"/>
                          <a:gd name="connsiteY223" fmla="*/ 894689 h 1573668"/>
                          <a:gd name="connsiteX224" fmla="*/ 311198 w 1667440"/>
                          <a:gd name="connsiteY224" fmla="*/ 896404 h 1573668"/>
                          <a:gd name="connsiteX225" fmla="*/ 321485 w 1667440"/>
                          <a:gd name="connsiteY225" fmla="*/ 894689 h 1573668"/>
                          <a:gd name="connsiteX226" fmla="*/ 336917 w 1667440"/>
                          <a:gd name="connsiteY226" fmla="*/ 882687 h 1573668"/>
                          <a:gd name="connsiteX227" fmla="*/ 343775 w 1667440"/>
                          <a:gd name="connsiteY227" fmla="*/ 882687 h 1573668"/>
                          <a:gd name="connsiteX228" fmla="*/ 347204 w 1667440"/>
                          <a:gd name="connsiteY228" fmla="*/ 904977 h 1573668"/>
                          <a:gd name="connsiteX229" fmla="*/ 388354 w 1667440"/>
                          <a:gd name="connsiteY229" fmla="*/ 921266 h 1573668"/>
                          <a:gd name="connsiteX230" fmla="*/ 423503 w 1667440"/>
                          <a:gd name="connsiteY230" fmla="*/ 904120 h 1573668"/>
                          <a:gd name="connsiteX231" fmla="*/ 454366 w 1667440"/>
                          <a:gd name="connsiteY231" fmla="*/ 852682 h 1573668"/>
                          <a:gd name="connsiteX232" fmla="*/ 460449 w 1667440"/>
                          <a:gd name="connsiteY232" fmla="*/ 820243 h 1573668"/>
                          <a:gd name="connsiteX233" fmla="*/ 458693 w 1667440"/>
                          <a:gd name="connsiteY233" fmla="*/ 820390 h 1573668"/>
                          <a:gd name="connsiteX234" fmla="*/ 435179 w 1667440"/>
                          <a:gd name="connsiteY234" fmla="*/ 777281 h 1573668"/>
                          <a:gd name="connsiteX235" fmla="*/ 446936 w 1667440"/>
                          <a:gd name="connsiteY235" fmla="*/ 757685 h 1573668"/>
                          <a:gd name="connsiteX236" fmla="*/ 446936 w 1667440"/>
                          <a:gd name="connsiteY236" fmla="*/ 745928 h 1573668"/>
                          <a:gd name="connsiteX237" fmla="*/ 437792 w 1667440"/>
                          <a:gd name="connsiteY237" fmla="*/ 736784 h 1573668"/>
                          <a:gd name="connsiteX238" fmla="*/ 427341 w 1667440"/>
                          <a:gd name="connsiteY238" fmla="*/ 700206 h 1573668"/>
                          <a:gd name="connsiteX239" fmla="*/ 436486 w 1667440"/>
                          <a:gd name="connsiteY239" fmla="*/ 687142 h 1573668"/>
                          <a:gd name="connsiteX240" fmla="*/ 436486 w 1667440"/>
                          <a:gd name="connsiteY240" fmla="*/ 679304 h 1573668"/>
                          <a:gd name="connsiteX241" fmla="*/ 449549 w 1667440"/>
                          <a:gd name="connsiteY241" fmla="*/ 672772 h 1573668"/>
                          <a:gd name="connsiteX242" fmla="*/ 473064 w 1667440"/>
                          <a:gd name="connsiteY242" fmla="*/ 658403 h 1573668"/>
                          <a:gd name="connsiteX243" fmla="*/ 480902 w 1667440"/>
                          <a:gd name="connsiteY243" fmla="*/ 661015 h 1573668"/>
                          <a:gd name="connsiteX244" fmla="*/ 505722 w 1667440"/>
                          <a:gd name="connsiteY244" fmla="*/ 640114 h 1573668"/>
                          <a:gd name="connsiteX245" fmla="*/ 522705 w 1667440"/>
                          <a:gd name="connsiteY245" fmla="*/ 582634 h 1573668"/>
                          <a:gd name="connsiteX246" fmla="*/ 518786 w 1667440"/>
                          <a:gd name="connsiteY246" fmla="*/ 474207 h 1573668"/>
                          <a:gd name="connsiteX247" fmla="*/ 535769 w 1667440"/>
                          <a:gd name="connsiteY247" fmla="*/ 458530 h 1573668"/>
                          <a:gd name="connsiteX248" fmla="*/ 539687 w 1667440"/>
                          <a:gd name="connsiteY248" fmla="*/ 442854 h 1573668"/>
                          <a:gd name="connsiteX249" fmla="*/ 547526 w 1667440"/>
                          <a:gd name="connsiteY249" fmla="*/ 421952 h 1573668"/>
                          <a:gd name="connsiteX250" fmla="*/ 554057 w 1667440"/>
                          <a:gd name="connsiteY250" fmla="*/ 384068 h 1573668"/>
                          <a:gd name="connsiteX251" fmla="*/ 560589 w 1667440"/>
                          <a:gd name="connsiteY251" fmla="*/ 337039 h 1573668"/>
                          <a:gd name="connsiteX252" fmla="*/ 539687 w 1667440"/>
                          <a:gd name="connsiteY252" fmla="*/ 227305 h 1573668"/>
                          <a:gd name="connsiteX253" fmla="*/ 499191 w 1667440"/>
                          <a:gd name="connsiteY253" fmla="*/ 135860 h 1573668"/>
                          <a:gd name="connsiteX254" fmla="*/ 497884 w 1667440"/>
                          <a:gd name="connsiteY254" fmla="*/ 112346 h 1573668"/>
                          <a:gd name="connsiteX255" fmla="*/ 509642 w 1667440"/>
                          <a:gd name="connsiteY255" fmla="*/ 94057 h 1573668"/>
                          <a:gd name="connsiteX256" fmla="*/ 509642 w 1667440"/>
                          <a:gd name="connsiteY256" fmla="*/ 87525 h 1573668"/>
                          <a:gd name="connsiteX257" fmla="*/ 517480 w 1667440"/>
                          <a:gd name="connsiteY257" fmla="*/ 69236 h 1573668"/>
                          <a:gd name="connsiteX258" fmla="*/ 512254 w 1667440"/>
                          <a:gd name="connsiteY258" fmla="*/ 53560 h 1573668"/>
                          <a:gd name="connsiteX259" fmla="*/ 513560 w 1667440"/>
                          <a:gd name="connsiteY259" fmla="*/ 32658 h 1573668"/>
                          <a:gd name="connsiteX260" fmla="*/ 535769 w 1667440"/>
                          <a:gd name="connsiteY260" fmla="*/ 49641 h 1573668"/>
                          <a:gd name="connsiteX261" fmla="*/ 547526 w 1667440"/>
                          <a:gd name="connsiteY261" fmla="*/ 53560 h 1573668"/>
                          <a:gd name="connsiteX262" fmla="*/ 572346 w 1667440"/>
                          <a:gd name="connsiteY262" fmla="*/ 43109 h 1573668"/>
                          <a:gd name="connsiteX263" fmla="*/ 578878 w 1667440"/>
                          <a:gd name="connsiteY263" fmla="*/ 31352 h 1573668"/>
                          <a:gd name="connsiteX264" fmla="*/ 584104 w 1667440"/>
                          <a:gd name="connsiteY264" fmla="*/ 7838 h 1573668"/>
                          <a:gd name="connsiteX265" fmla="*/ 599780 w 1667440"/>
                          <a:gd name="connsiteY265" fmla="*/ 0 h 157366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  <a:cxn ang="0">
                            <a:pos x="connsiteX27" y="connsiteY27"/>
                          </a:cxn>
                          <a:cxn ang="0">
                            <a:pos x="connsiteX28" y="connsiteY28"/>
                          </a:cxn>
                          <a:cxn ang="0">
                            <a:pos x="connsiteX29" y="connsiteY29"/>
                          </a:cxn>
                          <a:cxn ang="0">
                            <a:pos x="connsiteX30" y="connsiteY30"/>
                          </a:cxn>
                          <a:cxn ang="0">
                            <a:pos x="connsiteX31" y="connsiteY31"/>
                          </a:cxn>
                          <a:cxn ang="0">
                            <a:pos x="connsiteX32" y="connsiteY32"/>
                          </a:cxn>
                          <a:cxn ang="0">
                            <a:pos x="connsiteX33" y="connsiteY33"/>
                          </a:cxn>
                          <a:cxn ang="0">
                            <a:pos x="connsiteX34" y="connsiteY34"/>
                          </a:cxn>
                          <a:cxn ang="0">
                            <a:pos x="connsiteX35" y="connsiteY35"/>
                          </a:cxn>
                          <a:cxn ang="0">
                            <a:pos x="connsiteX36" y="connsiteY36"/>
                          </a:cxn>
                          <a:cxn ang="0">
                            <a:pos x="connsiteX37" y="connsiteY37"/>
                          </a:cxn>
                          <a:cxn ang="0">
                            <a:pos x="connsiteX38" y="connsiteY38"/>
                          </a:cxn>
                          <a:cxn ang="0">
                            <a:pos x="connsiteX39" y="connsiteY39"/>
                          </a:cxn>
                          <a:cxn ang="0">
                            <a:pos x="connsiteX40" y="connsiteY40"/>
                          </a:cxn>
                          <a:cxn ang="0">
                            <a:pos x="connsiteX41" y="connsiteY41"/>
                          </a:cxn>
                          <a:cxn ang="0">
                            <a:pos x="connsiteX42" y="connsiteY42"/>
                          </a:cxn>
                          <a:cxn ang="0">
                            <a:pos x="connsiteX43" y="connsiteY43"/>
                          </a:cxn>
                          <a:cxn ang="0">
                            <a:pos x="connsiteX44" y="connsiteY44"/>
                          </a:cxn>
                          <a:cxn ang="0">
                            <a:pos x="connsiteX45" y="connsiteY45"/>
                          </a:cxn>
                          <a:cxn ang="0">
                            <a:pos x="connsiteX46" y="connsiteY46"/>
                          </a:cxn>
                          <a:cxn ang="0">
                            <a:pos x="connsiteX47" y="connsiteY47"/>
                          </a:cxn>
                          <a:cxn ang="0">
                            <a:pos x="connsiteX48" y="connsiteY48"/>
                          </a:cxn>
                          <a:cxn ang="0">
                            <a:pos x="connsiteX49" y="connsiteY49"/>
                          </a:cxn>
                          <a:cxn ang="0">
                            <a:pos x="connsiteX50" y="connsiteY50"/>
                          </a:cxn>
                          <a:cxn ang="0">
                            <a:pos x="connsiteX51" y="connsiteY51"/>
                          </a:cxn>
                          <a:cxn ang="0">
                            <a:pos x="connsiteX52" y="connsiteY52"/>
                          </a:cxn>
                          <a:cxn ang="0">
                            <a:pos x="connsiteX53" y="connsiteY53"/>
                          </a:cxn>
                          <a:cxn ang="0">
                            <a:pos x="connsiteX54" y="connsiteY54"/>
                          </a:cxn>
                          <a:cxn ang="0">
                            <a:pos x="connsiteX55" y="connsiteY55"/>
                          </a:cxn>
                          <a:cxn ang="0">
                            <a:pos x="connsiteX56" y="connsiteY56"/>
                          </a:cxn>
                          <a:cxn ang="0">
                            <a:pos x="connsiteX57" y="connsiteY57"/>
                          </a:cxn>
                          <a:cxn ang="0">
                            <a:pos x="connsiteX58" y="connsiteY58"/>
                          </a:cxn>
                          <a:cxn ang="0">
                            <a:pos x="connsiteX59" y="connsiteY59"/>
                          </a:cxn>
                          <a:cxn ang="0">
                            <a:pos x="connsiteX60" y="connsiteY60"/>
                          </a:cxn>
                          <a:cxn ang="0">
                            <a:pos x="connsiteX61" y="connsiteY61"/>
                          </a:cxn>
                          <a:cxn ang="0">
                            <a:pos x="connsiteX62" y="connsiteY62"/>
                          </a:cxn>
                          <a:cxn ang="0">
                            <a:pos x="connsiteX63" y="connsiteY63"/>
                          </a:cxn>
                          <a:cxn ang="0">
                            <a:pos x="connsiteX64" y="connsiteY64"/>
                          </a:cxn>
                          <a:cxn ang="0">
                            <a:pos x="connsiteX65" y="connsiteY65"/>
                          </a:cxn>
                          <a:cxn ang="0">
                            <a:pos x="connsiteX66" y="connsiteY66"/>
                          </a:cxn>
                          <a:cxn ang="0">
                            <a:pos x="connsiteX67" y="connsiteY67"/>
                          </a:cxn>
                          <a:cxn ang="0">
                            <a:pos x="connsiteX68" y="connsiteY68"/>
                          </a:cxn>
                          <a:cxn ang="0">
                            <a:pos x="connsiteX69" y="connsiteY69"/>
                          </a:cxn>
                          <a:cxn ang="0">
                            <a:pos x="connsiteX70" y="connsiteY70"/>
                          </a:cxn>
                          <a:cxn ang="0">
                            <a:pos x="connsiteX71" y="connsiteY71"/>
                          </a:cxn>
                          <a:cxn ang="0">
                            <a:pos x="connsiteX72" y="connsiteY72"/>
                          </a:cxn>
                          <a:cxn ang="0">
                            <a:pos x="connsiteX73" y="connsiteY73"/>
                          </a:cxn>
                          <a:cxn ang="0">
                            <a:pos x="connsiteX74" y="connsiteY74"/>
                          </a:cxn>
                          <a:cxn ang="0">
                            <a:pos x="connsiteX75" y="connsiteY75"/>
                          </a:cxn>
                          <a:cxn ang="0">
                            <a:pos x="connsiteX76" y="connsiteY76"/>
                          </a:cxn>
                          <a:cxn ang="0">
                            <a:pos x="connsiteX77" y="connsiteY77"/>
                          </a:cxn>
                          <a:cxn ang="0">
                            <a:pos x="connsiteX78" y="connsiteY78"/>
                          </a:cxn>
                          <a:cxn ang="0">
                            <a:pos x="connsiteX79" y="connsiteY79"/>
                          </a:cxn>
                          <a:cxn ang="0">
                            <a:pos x="connsiteX80" y="connsiteY80"/>
                          </a:cxn>
                          <a:cxn ang="0">
                            <a:pos x="connsiteX81" y="connsiteY81"/>
                          </a:cxn>
                          <a:cxn ang="0">
                            <a:pos x="connsiteX82" y="connsiteY82"/>
                          </a:cxn>
                          <a:cxn ang="0">
                            <a:pos x="connsiteX83" y="connsiteY83"/>
                          </a:cxn>
                          <a:cxn ang="0">
                            <a:pos x="connsiteX84" y="connsiteY84"/>
                          </a:cxn>
                          <a:cxn ang="0">
                            <a:pos x="connsiteX85" y="connsiteY85"/>
                          </a:cxn>
                          <a:cxn ang="0">
                            <a:pos x="connsiteX86" y="connsiteY86"/>
                          </a:cxn>
                          <a:cxn ang="0">
                            <a:pos x="connsiteX87" y="connsiteY87"/>
                          </a:cxn>
                          <a:cxn ang="0">
                            <a:pos x="connsiteX88" y="connsiteY88"/>
                          </a:cxn>
                          <a:cxn ang="0">
                            <a:pos x="connsiteX89" y="connsiteY89"/>
                          </a:cxn>
                          <a:cxn ang="0">
                            <a:pos x="connsiteX90" y="connsiteY90"/>
                          </a:cxn>
                          <a:cxn ang="0">
                            <a:pos x="connsiteX91" y="connsiteY91"/>
                          </a:cxn>
                          <a:cxn ang="0">
                            <a:pos x="connsiteX92" y="connsiteY92"/>
                          </a:cxn>
                          <a:cxn ang="0">
                            <a:pos x="connsiteX93" y="connsiteY93"/>
                          </a:cxn>
                          <a:cxn ang="0">
                            <a:pos x="connsiteX94" y="connsiteY94"/>
                          </a:cxn>
                          <a:cxn ang="0">
                            <a:pos x="connsiteX95" y="connsiteY95"/>
                          </a:cxn>
                          <a:cxn ang="0">
                            <a:pos x="connsiteX96" y="connsiteY96"/>
                          </a:cxn>
                          <a:cxn ang="0">
                            <a:pos x="connsiteX97" y="connsiteY97"/>
                          </a:cxn>
                          <a:cxn ang="0">
                            <a:pos x="connsiteX98" y="connsiteY98"/>
                          </a:cxn>
                          <a:cxn ang="0">
                            <a:pos x="connsiteX99" y="connsiteY99"/>
                          </a:cxn>
                          <a:cxn ang="0">
                            <a:pos x="connsiteX100" y="connsiteY100"/>
                          </a:cxn>
                          <a:cxn ang="0">
                            <a:pos x="connsiteX101" y="connsiteY101"/>
                          </a:cxn>
                          <a:cxn ang="0">
                            <a:pos x="connsiteX102" y="connsiteY102"/>
                          </a:cxn>
                          <a:cxn ang="0">
                            <a:pos x="connsiteX103" y="connsiteY103"/>
                          </a:cxn>
                          <a:cxn ang="0">
                            <a:pos x="connsiteX104" y="connsiteY104"/>
                          </a:cxn>
                          <a:cxn ang="0">
                            <a:pos x="connsiteX105" y="connsiteY105"/>
                          </a:cxn>
                          <a:cxn ang="0">
                            <a:pos x="connsiteX106" y="connsiteY106"/>
                          </a:cxn>
                          <a:cxn ang="0">
                            <a:pos x="connsiteX107" y="connsiteY107"/>
                          </a:cxn>
                          <a:cxn ang="0">
                            <a:pos x="connsiteX108" y="connsiteY108"/>
                          </a:cxn>
                          <a:cxn ang="0">
                            <a:pos x="connsiteX109" y="connsiteY109"/>
                          </a:cxn>
                          <a:cxn ang="0">
                            <a:pos x="connsiteX110" y="connsiteY110"/>
                          </a:cxn>
                          <a:cxn ang="0">
                            <a:pos x="connsiteX111" y="connsiteY111"/>
                          </a:cxn>
                          <a:cxn ang="0">
                            <a:pos x="connsiteX112" y="connsiteY112"/>
                          </a:cxn>
                          <a:cxn ang="0">
                            <a:pos x="connsiteX113" y="connsiteY113"/>
                          </a:cxn>
                          <a:cxn ang="0">
                            <a:pos x="connsiteX114" y="connsiteY114"/>
                          </a:cxn>
                          <a:cxn ang="0">
                            <a:pos x="connsiteX115" y="connsiteY115"/>
                          </a:cxn>
                          <a:cxn ang="0">
                            <a:pos x="connsiteX116" y="connsiteY116"/>
                          </a:cxn>
                          <a:cxn ang="0">
                            <a:pos x="connsiteX117" y="connsiteY117"/>
                          </a:cxn>
                          <a:cxn ang="0">
                            <a:pos x="connsiteX118" y="connsiteY118"/>
                          </a:cxn>
                          <a:cxn ang="0">
                            <a:pos x="connsiteX119" y="connsiteY119"/>
                          </a:cxn>
                          <a:cxn ang="0">
                            <a:pos x="connsiteX120" y="connsiteY120"/>
                          </a:cxn>
                          <a:cxn ang="0">
                            <a:pos x="connsiteX121" y="connsiteY121"/>
                          </a:cxn>
                          <a:cxn ang="0">
                            <a:pos x="connsiteX122" y="connsiteY122"/>
                          </a:cxn>
                          <a:cxn ang="0">
                            <a:pos x="connsiteX123" y="connsiteY123"/>
                          </a:cxn>
                          <a:cxn ang="0">
                            <a:pos x="connsiteX124" y="connsiteY124"/>
                          </a:cxn>
                          <a:cxn ang="0">
                            <a:pos x="connsiteX125" y="connsiteY125"/>
                          </a:cxn>
                          <a:cxn ang="0">
                            <a:pos x="connsiteX126" y="connsiteY126"/>
                          </a:cxn>
                          <a:cxn ang="0">
                            <a:pos x="connsiteX127" y="connsiteY127"/>
                          </a:cxn>
                          <a:cxn ang="0">
                            <a:pos x="connsiteX128" y="connsiteY128"/>
                          </a:cxn>
                          <a:cxn ang="0">
                            <a:pos x="connsiteX129" y="connsiteY129"/>
                          </a:cxn>
                          <a:cxn ang="0">
                            <a:pos x="connsiteX130" y="connsiteY130"/>
                          </a:cxn>
                          <a:cxn ang="0">
                            <a:pos x="connsiteX131" y="connsiteY131"/>
                          </a:cxn>
                          <a:cxn ang="0">
                            <a:pos x="connsiteX132" y="connsiteY132"/>
                          </a:cxn>
                          <a:cxn ang="0">
                            <a:pos x="connsiteX133" y="connsiteY133"/>
                          </a:cxn>
                          <a:cxn ang="0">
                            <a:pos x="connsiteX134" y="connsiteY134"/>
                          </a:cxn>
                          <a:cxn ang="0">
                            <a:pos x="connsiteX135" y="connsiteY135"/>
                          </a:cxn>
                          <a:cxn ang="0">
                            <a:pos x="connsiteX136" y="connsiteY136"/>
                          </a:cxn>
                          <a:cxn ang="0">
                            <a:pos x="connsiteX137" y="connsiteY137"/>
                          </a:cxn>
                          <a:cxn ang="0">
                            <a:pos x="connsiteX138" y="connsiteY138"/>
                          </a:cxn>
                          <a:cxn ang="0">
                            <a:pos x="connsiteX139" y="connsiteY139"/>
                          </a:cxn>
                          <a:cxn ang="0">
                            <a:pos x="connsiteX140" y="connsiteY140"/>
                          </a:cxn>
                          <a:cxn ang="0">
                            <a:pos x="connsiteX141" y="connsiteY141"/>
                          </a:cxn>
                          <a:cxn ang="0">
                            <a:pos x="connsiteX142" y="connsiteY142"/>
                          </a:cxn>
                          <a:cxn ang="0">
                            <a:pos x="connsiteX143" y="connsiteY143"/>
                          </a:cxn>
                          <a:cxn ang="0">
                            <a:pos x="connsiteX144" y="connsiteY144"/>
                          </a:cxn>
                          <a:cxn ang="0">
                            <a:pos x="connsiteX145" y="connsiteY145"/>
                          </a:cxn>
                          <a:cxn ang="0">
                            <a:pos x="connsiteX146" y="connsiteY146"/>
                          </a:cxn>
                          <a:cxn ang="0">
                            <a:pos x="connsiteX147" y="connsiteY147"/>
                          </a:cxn>
                          <a:cxn ang="0">
                            <a:pos x="connsiteX148" y="connsiteY148"/>
                          </a:cxn>
                          <a:cxn ang="0">
                            <a:pos x="connsiteX149" y="connsiteY149"/>
                          </a:cxn>
                          <a:cxn ang="0">
                            <a:pos x="connsiteX150" y="connsiteY150"/>
                          </a:cxn>
                          <a:cxn ang="0">
                            <a:pos x="connsiteX151" y="connsiteY151"/>
                          </a:cxn>
                          <a:cxn ang="0">
                            <a:pos x="connsiteX152" y="connsiteY152"/>
                          </a:cxn>
                          <a:cxn ang="0">
                            <a:pos x="connsiteX153" y="connsiteY153"/>
                          </a:cxn>
                          <a:cxn ang="0">
                            <a:pos x="connsiteX154" y="connsiteY154"/>
                          </a:cxn>
                          <a:cxn ang="0">
                            <a:pos x="connsiteX155" y="connsiteY155"/>
                          </a:cxn>
                          <a:cxn ang="0">
                            <a:pos x="connsiteX156" y="connsiteY156"/>
                          </a:cxn>
                          <a:cxn ang="0">
                            <a:pos x="connsiteX157" y="connsiteY157"/>
                          </a:cxn>
                          <a:cxn ang="0">
                            <a:pos x="connsiteX158" y="connsiteY158"/>
                          </a:cxn>
                          <a:cxn ang="0">
                            <a:pos x="connsiteX159" y="connsiteY159"/>
                          </a:cxn>
                          <a:cxn ang="0">
                            <a:pos x="connsiteX160" y="connsiteY160"/>
                          </a:cxn>
                          <a:cxn ang="0">
                            <a:pos x="connsiteX161" y="connsiteY161"/>
                          </a:cxn>
                          <a:cxn ang="0">
                            <a:pos x="connsiteX162" y="connsiteY162"/>
                          </a:cxn>
                          <a:cxn ang="0">
                            <a:pos x="connsiteX163" y="connsiteY163"/>
                          </a:cxn>
                          <a:cxn ang="0">
                            <a:pos x="connsiteX164" y="connsiteY164"/>
                          </a:cxn>
                          <a:cxn ang="0">
                            <a:pos x="connsiteX165" y="connsiteY165"/>
                          </a:cxn>
                          <a:cxn ang="0">
                            <a:pos x="connsiteX166" y="connsiteY166"/>
                          </a:cxn>
                          <a:cxn ang="0">
                            <a:pos x="connsiteX167" y="connsiteY167"/>
                          </a:cxn>
                          <a:cxn ang="0">
                            <a:pos x="connsiteX168" y="connsiteY168"/>
                          </a:cxn>
                          <a:cxn ang="0">
                            <a:pos x="connsiteX169" y="connsiteY169"/>
                          </a:cxn>
                          <a:cxn ang="0">
                            <a:pos x="connsiteX170" y="connsiteY170"/>
                          </a:cxn>
                          <a:cxn ang="0">
                            <a:pos x="connsiteX171" y="connsiteY171"/>
                          </a:cxn>
                          <a:cxn ang="0">
                            <a:pos x="connsiteX172" y="connsiteY172"/>
                          </a:cxn>
                          <a:cxn ang="0">
                            <a:pos x="connsiteX173" y="connsiteY173"/>
                          </a:cxn>
                          <a:cxn ang="0">
                            <a:pos x="connsiteX174" y="connsiteY174"/>
                          </a:cxn>
                          <a:cxn ang="0">
                            <a:pos x="connsiteX175" y="connsiteY175"/>
                          </a:cxn>
                          <a:cxn ang="0">
                            <a:pos x="connsiteX176" y="connsiteY176"/>
                          </a:cxn>
                          <a:cxn ang="0">
                            <a:pos x="connsiteX177" y="connsiteY177"/>
                          </a:cxn>
                          <a:cxn ang="0">
                            <a:pos x="connsiteX178" y="connsiteY178"/>
                          </a:cxn>
                          <a:cxn ang="0">
                            <a:pos x="connsiteX179" y="connsiteY179"/>
                          </a:cxn>
                          <a:cxn ang="0">
                            <a:pos x="connsiteX180" y="connsiteY180"/>
                          </a:cxn>
                          <a:cxn ang="0">
                            <a:pos x="connsiteX181" y="connsiteY181"/>
                          </a:cxn>
                          <a:cxn ang="0">
                            <a:pos x="connsiteX182" y="connsiteY182"/>
                          </a:cxn>
                          <a:cxn ang="0">
                            <a:pos x="connsiteX183" y="connsiteY183"/>
                          </a:cxn>
                          <a:cxn ang="0">
                            <a:pos x="connsiteX184" y="connsiteY184"/>
                          </a:cxn>
                          <a:cxn ang="0">
                            <a:pos x="connsiteX185" y="connsiteY185"/>
                          </a:cxn>
                          <a:cxn ang="0">
                            <a:pos x="connsiteX186" y="connsiteY186"/>
                          </a:cxn>
                          <a:cxn ang="0">
                            <a:pos x="connsiteX187" y="connsiteY187"/>
                          </a:cxn>
                          <a:cxn ang="0">
                            <a:pos x="connsiteX188" y="connsiteY188"/>
                          </a:cxn>
                          <a:cxn ang="0">
                            <a:pos x="connsiteX189" y="connsiteY189"/>
                          </a:cxn>
                          <a:cxn ang="0">
                            <a:pos x="connsiteX190" y="connsiteY190"/>
                          </a:cxn>
                          <a:cxn ang="0">
                            <a:pos x="connsiteX191" y="connsiteY191"/>
                          </a:cxn>
                          <a:cxn ang="0">
                            <a:pos x="connsiteX192" y="connsiteY192"/>
                          </a:cxn>
                          <a:cxn ang="0">
                            <a:pos x="connsiteX193" y="connsiteY193"/>
                          </a:cxn>
                          <a:cxn ang="0">
                            <a:pos x="connsiteX194" y="connsiteY194"/>
                          </a:cxn>
                          <a:cxn ang="0">
                            <a:pos x="connsiteX195" y="connsiteY195"/>
                          </a:cxn>
                          <a:cxn ang="0">
                            <a:pos x="connsiteX196" y="connsiteY196"/>
                          </a:cxn>
                          <a:cxn ang="0">
                            <a:pos x="connsiteX197" y="connsiteY197"/>
                          </a:cxn>
                          <a:cxn ang="0">
                            <a:pos x="connsiteX198" y="connsiteY198"/>
                          </a:cxn>
                          <a:cxn ang="0">
                            <a:pos x="connsiteX199" y="connsiteY199"/>
                          </a:cxn>
                          <a:cxn ang="0">
                            <a:pos x="connsiteX200" y="connsiteY200"/>
                          </a:cxn>
                          <a:cxn ang="0">
                            <a:pos x="connsiteX201" y="connsiteY201"/>
                          </a:cxn>
                          <a:cxn ang="0">
                            <a:pos x="connsiteX202" y="connsiteY202"/>
                          </a:cxn>
                          <a:cxn ang="0">
                            <a:pos x="connsiteX203" y="connsiteY203"/>
                          </a:cxn>
                          <a:cxn ang="0">
                            <a:pos x="connsiteX204" y="connsiteY204"/>
                          </a:cxn>
                          <a:cxn ang="0">
                            <a:pos x="connsiteX205" y="connsiteY205"/>
                          </a:cxn>
                          <a:cxn ang="0">
                            <a:pos x="connsiteX206" y="connsiteY206"/>
                          </a:cxn>
                          <a:cxn ang="0">
                            <a:pos x="connsiteX207" y="connsiteY207"/>
                          </a:cxn>
                          <a:cxn ang="0">
                            <a:pos x="connsiteX208" y="connsiteY208"/>
                          </a:cxn>
                          <a:cxn ang="0">
                            <a:pos x="connsiteX209" y="connsiteY209"/>
                          </a:cxn>
                          <a:cxn ang="0">
                            <a:pos x="connsiteX210" y="connsiteY210"/>
                          </a:cxn>
                          <a:cxn ang="0">
                            <a:pos x="connsiteX211" y="connsiteY211"/>
                          </a:cxn>
                          <a:cxn ang="0">
                            <a:pos x="connsiteX212" y="connsiteY212"/>
                          </a:cxn>
                          <a:cxn ang="0">
                            <a:pos x="connsiteX213" y="connsiteY213"/>
                          </a:cxn>
                          <a:cxn ang="0">
                            <a:pos x="connsiteX214" y="connsiteY214"/>
                          </a:cxn>
                          <a:cxn ang="0">
                            <a:pos x="connsiteX215" y="connsiteY215"/>
                          </a:cxn>
                          <a:cxn ang="0">
                            <a:pos x="connsiteX216" y="connsiteY216"/>
                          </a:cxn>
                          <a:cxn ang="0">
                            <a:pos x="connsiteX217" y="connsiteY217"/>
                          </a:cxn>
                          <a:cxn ang="0">
                            <a:pos x="connsiteX218" y="connsiteY218"/>
                          </a:cxn>
                          <a:cxn ang="0">
                            <a:pos x="connsiteX219" y="connsiteY219"/>
                          </a:cxn>
                          <a:cxn ang="0">
                            <a:pos x="connsiteX220" y="connsiteY220"/>
                          </a:cxn>
                          <a:cxn ang="0">
                            <a:pos x="connsiteX221" y="connsiteY221"/>
                          </a:cxn>
                          <a:cxn ang="0">
                            <a:pos x="connsiteX222" y="connsiteY222"/>
                          </a:cxn>
                          <a:cxn ang="0">
                            <a:pos x="connsiteX223" y="connsiteY223"/>
                          </a:cxn>
                          <a:cxn ang="0">
                            <a:pos x="connsiteX224" y="connsiteY224"/>
                          </a:cxn>
                          <a:cxn ang="0">
                            <a:pos x="connsiteX225" y="connsiteY225"/>
                          </a:cxn>
                          <a:cxn ang="0">
                            <a:pos x="connsiteX226" y="connsiteY226"/>
                          </a:cxn>
                          <a:cxn ang="0">
                            <a:pos x="connsiteX227" y="connsiteY227"/>
                          </a:cxn>
                          <a:cxn ang="0">
                            <a:pos x="connsiteX228" y="connsiteY228"/>
                          </a:cxn>
                          <a:cxn ang="0">
                            <a:pos x="connsiteX229" y="connsiteY229"/>
                          </a:cxn>
                          <a:cxn ang="0">
                            <a:pos x="connsiteX230" y="connsiteY230"/>
                          </a:cxn>
                          <a:cxn ang="0">
                            <a:pos x="connsiteX231" y="connsiteY231"/>
                          </a:cxn>
                          <a:cxn ang="0">
                            <a:pos x="connsiteX232" y="connsiteY232"/>
                          </a:cxn>
                          <a:cxn ang="0">
                            <a:pos x="connsiteX233" y="connsiteY233"/>
                          </a:cxn>
                          <a:cxn ang="0">
                            <a:pos x="connsiteX234" y="connsiteY234"/>
                          </a:cxn>
                          <a:cxn ang="0">
                            <a:pos x="connsiteX235" y="connsiteY235"/>
                          </a:cxn>
                          <a:cxn ang="0">
                            <a:pos x="connsiteX236" y="connsiteY236"/>
                          </a:cxn>
                          <a:cxn ang="0">
                            <a:pos x="connsiteX237" y="connsiteY237"/>
                          </a:cxn>
                          <a:cxn ang="0">
                            <a:pos x="connsiteX238" y="connsiteY238"/>
                          </a:cxn>
                          <a:cxn ang="0">
                            <a:pos x="connsiteX239" y="connsiteY239"/>
                          </a:cxn>
                          <a:cxn ang="0">
                            <a:pos x="connsiteX240" y="connsiteY240"/>
                          </a:cxn>
                          <a:cxn ang="0">
                            <a:pos x="connsiteX241" y="connsiteY241"/>
                          </a:cxn>
                          <a:cxn ang="0">
                            <a:pos x="connsiteX242" y="connsiteY242"/>
                          </a:cxn>
                          <a:cxn ang="0">
                            <a:pos x="connsiteX243" y="connsiteY243"/>
                          </a:cxn>
                          <a:cxn ang="0">
                            <a:pos x="connsiteX244" y="connsiteY244"/>
                          </a:cxn>
                          <a:cxn ang="0">
                            <a:pos x="connsiteX245" y="connsiteY245"/>
                          </a:cxn>
                          <a:cxn ang="0">
                            <a:pos x="connsiteX246" y="connsiteY246"/>
                          </a:cxn>
                          <a:cxn ang="0">
                            <a:pos x="connsiteX247" y="connsiteY247"/>
                          </a:cxn>
                          <a:cxn ang="0">
                            <a:pos x="connsiteX248" y="connsiteY248"/>
                          </a:cxn>
                          <a:cxn ang="0">
                            <a:pos x="connsiteX249" y="connsiteY249"/>
                          </a:cxn>
                          <a:cxn ang="0">
                            <a:pos x="connsiteX250" y="connsiteY250"/>
                          </a:cxn>
                          <a:cxn ang="0">
                            <a:pos x="connsiteX251" y="connsiteY251"/>
                          </a:cxn>
                          <a:cxn ang="0">
                            <a:pos x="connsiteX252" y="connsiteY252"/>
                          </a:cxn>
                          <a:cxn ang="0">
                            <a:pos x="connsiteX253" y="connsiteY253"/>
                          </a:cxn>
                          <a:cxn ang="0">
                            <a:pos x="connsiteX254" y="connsiteY254"/>
                          </a:cxn>
                          <a:cxn ang="0">
                            <a:pos x="connsiteX255" y="connsiteY255"/>
                          </a:cxn>
                          <a:cxn ang="0">
                            <a:pos x="connsiteX256" y="connsiteY256"/>
                          </a:cxn>
                          <a:cxn ang="0">
                            <a:pos x="connsiteX257" y="connsiteY257"/>
                          </a:cxn>
                          <a:cxn ang="0">
                            <a:pos x="connsiteX258" y="connsiteY258"/>
                          </a:cxn>
                          <a:cxn ang="0">
                            <a:pos x="connsiteX259" y="connsiteY259"/>
                          </a:cxn>
                          <a:cxn ang="0">
                            <a:pos x="connsiteX260" y="connsiteY260"/>
                          </a:cxn>
                          <a:cxn ang="0">
                            <a:pos x="connsiteX261" y="connsiteY261"/>
                          </a:cxn>
                          <a:cxn ang="0">
                            <a:pos x="connsiteX262" y="connsiteY262"/>
                          </a:cxn>
                          <a:cxn ang="0">
                            <a:pos x="connsiteX263" y="connsiteY263"/>
                          </a:cxn>
                          <a:cxn ang="0">
                            <a:pos x="connsiteX264" y="connsiteY264"/>
                          </a:cxn>
                          <a:cxn ang="0">
                            <a:pos x="connsiteX265" y="connsiteY265"/>
                          </a:cxn>
                        </a:cxnLst>
                        <a:rect l="l" t="t" r="r" b="b"/>
                        <a:pathLst>
                          <a:path w="1667440" h="1573668" fill="none" extrusionOk="0">
                            <a:moveTo>
                              <a:pt x="599780" y="0"/>
                            </a:moveTo>
                            <a:cubicBezTo>
                              <a:pt x="604264" y="7209"/>
                              <a:pt x="606705" y="15620"/>
                              <a:pt x="610231" y="19595"/>
                            </a:cubicBezTo>
                            <a:cubicBezTo>
                              <a:pt x="614683" y="21115"/>
                              <a:pt x="619438" y="28589"/>
                              <a:pt x="624601" y="31352"/>
                            </a:cubicBezTo>
                            <a:cubicBezTo>
                              <a:pt x="626047" y="36554"/>
                              <a:pt x="625635" y="45316"/>
                              <a:pt x="631132" y="54866"/>
                            </a:cubicBezTo>
                            <a:cubicBezTo>
                              <a:pt x="641775" y="55550"/>
                              <a:pt x="655752" y="67825"/>
                              <a:pt x="663791" y="71849"/>
                            </a:cubicBezTo>
                            <a:cubicBezTo>
                              <a:pt x="711423" y="115931"/>
                              <a:pt x="696858" y="137932"/>
                              <a:pt x="748704" y="185502"/>
                            </a:cubicBezTo>
                            <a:cubicBezTo>
                              <a:pt x="751323" y="187314"/>
                              <a:pt x="753631" y="190608"/>
                              <a:pt x="756543" y="192034"/>
                            </a:cubicBezTo>
                            <a:cubicBezTo>
                              <a:pt x="764021" y="204295"/>
                              <a:pt x="763919" y="211269"/>
                              <a:pt x="768300" y="218161"/>
                            </a:cubicBezTo>
                            <a:cubicBezTo>
                              <a:pt x="770361" y="220278"/>
                              <a:pt x="772005" y="223235"/>
                              <a:pt x="773525" y="224693"/>
                            </a:cubicBezTo>
                            <a:cubicBezTo>
                              <a:pt x="776392" y="230529"/>
                              <a:pt x="775252" y="234482"/>
                              <a:pt x="777444" y="241675"/>
                            </a:cubicBezTo>
                            <a:cubicBezTo>
                              <a:pt x="784485" y="245663"/>
                              <a:pt x="790512" y="253962"/>
                              <a:pt x="795733" y="254739"/>
                            </a:cubicBezTo>
                            <a:cubicBezTo>
                              <a:pt x="799638" y="258611"/>
                              <a:pt x="799013" y="264721"/>
                              <a:pt x="803571" y="270415"/>
                            </a:cubicBezTo>
                            <a:cubicBezTo>
                              <a:pt x="821026" y="290204"/>
                              <a:pt x="815540" y="298026"/>
                              <a:pt x="831005" y="320057"/>
                            </a:cubicBezTo>
                            <a:cubicBezTo>
                              <a:pt x="842986" y="326659"/>
                              <a:pt x="854685" y="345219"/>
                              <a:pt x="870195" y="350103"/>
                            </a:cubicBezTo>
                            <a:cubicBezTo>
                              <a:pt x="878312" y="359583"/>
                              <a:pt x="884771" y="379389"/>
                              <a:pt x="893710" y="385374"/>
                            </a:cubicBezTo>
                            <a:cubicBezTo>
                              <a:pt x="926699" y="400654"/>
                              <a:pt x="948829" y="442373"/>
                              <a:pt x="986461" y="453305"/>
                            </a:cubicBezTo>
                            <a:cubicBezTo>
                              <a:pt x="989533" y="456578"/>
                              <a:pt x="990264" y="466087"/>
                              <a:pt x="995606" y="471594"/>
                            </a:cubicBezTo>
                            <a:cubicBezTo>
                              <a:pt x="1034264" y="487068"/>
                              <a:pt x="1051320" y="511067"/>
                              <a:pt x="1076600" y="517316"/>
                            </a:cubicBezTo>
                            <a:cubicBezTo>
                              <a:pt x="1132037" y="515378"/>
                              <a:pt x="1184845" y="545160"/>
                              <a:pt x="1238588" y="556507"/>
                            </a:cubicBezTo>
                            <a:cubicBezTo>
                              <a:pt x="1241775" y="567758"/>
                              <a:pt x="1240250" y="577022"/>
                              <a:pt x="1241201" y="582634"/>
                            </a:cubicBezTo>
                            <a:cubicBezTo>
                              <a:pt x="1246091" y="584858"/>
                              <a:pt x="1248020" y="588350"/>
                              <a:pt x="1251651" y="590472"/>
                            </a:cubicBezTo>
                            <a:cubicBezTo>
                              <a:pt x="1253996" y="593880"/>
                              <a:pt x="1255398" y="599947"/>
                              <a:pt x="1259490" y="607455"/>
                            </a:cubicBezTo>
                            <a:cubicBezTo>
                              <a:pt x="1279470" y="602802"/>
                              <a:pt x="1321546" y="633860"/>
                              <a:pt x="1344402" y="630969"/>
                            </a:cubicBezTo>
                            <a:cubicBezTo>
                              <a:pt x="1356355" y="623435"/>
                              <a:pt x="1381076" y="626578"/>
                              <a:pt x="1394044" y="623131"/>
                            </a:cubicBezTo>
                            <a:cubicBezTo>
                              <a:pt x="1400952" y="612777"/>
                              <a:pt x="1416615" y="594491"/>
                              <a:pt x="1422784" y="582634"/>
                            </a:cubicBezTo>
                            <a:cubicBezTo>
                              <a:pt x="1433826" y="572141"/>
                              <a:pt x="1440212" y="572572"/>
                              <a:pt x="1447605" y="565651"/>
                            </a:cubicBezTo>
                            <a:cubicBezTo>
                              <a:pt x="1447626" y="563881"/>
                              <a:pt x="1449696" y="561301"/>
                              <a:pt x="1450217" y="557813"/>
                            </a:cubicBezTo>
                            <a:cubicBezTo>
                              <a:pt x="1465472" y="537345"/>
                              <a:pt x="1482971" y="532591"/>
                              <a:pt x="1493327" y="519929"/>
                            </a:cubicBezTo>
                            <a:cubicBezTo>
                              <a:pt x="1493963" y="513927"/>
                              <a:pt x="1502239" y="502023"/>
                              <a:pt x="1503778" y="496414"/>
                            </a:cubicBezTo>
                            <a:cubicBezTo>
                              <a:pt x="1507473" y="485075"/>
                              <a:pt x="1524571" y="478867"/>
                              <a:pt x="1532518" y="459836"/>
                            </a:cubicBezTo>
                            <a:cubicBezTo>
                              <a:pt x="1534905" y="460995"/>
                              <a:pt x="1536372" y="462321"/>
                              <a:pt x="1537743" y="462449"/>
                            </a:cubicBezTo>
                            <a:cubicBezTo>
                              <a:pt x="1542047" y="472165"/>
                              <a:pt x="1536909" y="484120"/>
                              <a:pt x="1541662" y="492495"/>
                            </a:cubicBezTo>
                            <a:cubicBezTo>
                              <a:pt x="1538774" y="501092"/>
                              <a:pt x="1533954" y="504716"/>
                              <a:pt x="1533824" y="509478"/>
                            </a:cubicBezTo>
                            <a:cubicBezTo>
                              <a:pt x="1535182" y="514591"/>
                              <a:pt x="1531141" y="520915"/>
                              <a:pt x="1531211" y="531686"/>
                            </a:cubicBezTo>
                            <a:cubicBezTo>
                              <a:pt x="1526905" y="539017"/>
                              <a:pt x="1522072" y="541967"/>
                              <a:pt x="1519454" y="546056"/>
                            </a:cubicBezTo>
                            <a:cubicBezTo>
                              <a:pt x="1518134" y="555991"/>
                              <a:pt x="1509413" y="559650"/>
                              <a:pt x="1505084" y="574796"/>
                            </a:cubicBezTo>
                            <a:cubicBezTo>
                              <a:pt x="1494950" y="592114"/>
                              <a:pt x="1481967" y="602101"/>
                              <a:pt x="1468506" y="624437"/>
                            </a:cubicBezTo>
                            <a:cubicBezTo>
                              <a:pt x="1470449" y="629176"/>
                              <a:pt x="1467268" y="641353"/>
                              <a:pt x="1468506" y="646645"/>
                            </a:cubicBezTo>
                            <a:cubicBezTo>
                              <a:pt x="1466974" y="653999"/>
                              <a:pt x="1463604" y="658617"/>
                              <a:pt x="1461974" y="667547"/>
                            </a:cubicBezTo>
                            <a:cubicBezTo>
                              <a:pt x="1471814" y="681349"/>
                              <a:pt x="1475303" y="712260"/>
                              <a:pt x="1481056" y="728369"/>
                            </a:cubicBezTo>
                            <a:cubicBezTo>
                              <a:pt x="1487536" y="730799"/>
                              <a:pt x="1492970" y="736961"/>
                              <a:pt x="1496838" y="738662"/>
                            </a:cubicBezTo>
                            <a:cubicBezTo>
                              <a:pt x="1496907" y="742064"/>
                              <a:pt x="1496493" y="745386"/>
                              <a:pt x="1496838" y="749806"/>
                            </a:cubicBezTo>
                            <a:cubicBezTo>
                              <a:pt x="1501421" y="753126"/>
                              <a:pt x="1500931" y="756351"/>
                              <a:pt x="1505411" y="759237"/>
                            </a:cubicBezTo>
                            <a:cubicBezTo>
                              <a:pt x="1505441" y="766406"/>
                              <a:pt x="1505372" y="778043"/>
                              <a:pt x="1506268" y="784956"/>
                            </a:cubicBezTo>
                            <a:cubicBezTo>
                              <a:pt x="1513947" y="793668"/>
                              <a:pt x="1511591" y="795880"/>
                              <a:pt x="1519127" y="804673"/>
                            </a:cubicBezTo>
                            <a:cubicBezTo>
                              <a:pt x="1526375" y="820340"/>
                              <a:pt x="1526061" y="831769"/>
                              <a:pt x="1535416" y="845824"/>
                            </a:cubicBezTo>
                            <a:cubicBezTo>
                              <a:pt x="1539553" y="848187"/>
                              <a:pt x="1543549" y="856197"/>
                              <a:pt x="1549133" y="858683"/>
                            </a:cubicBezTo>
                            <a:cubicBezTo>
                              <a:pt x="1551711" y="861560"/>
                              <a:pt x="1551950" y="865155"/>
                              <a:pt x="1554276" y="867256"/>
                            </a:cubicBezTo>
                            <a:cubicBezTo>
                              <a:pt x="1566205" y="869577"/>
                              <a:pt x="1569917" y="872608"/>
                              <a:pt x="1578281" y="874114"/>
                            </a:cubicBezTo>
                            <a:cubicBezTo>
                              <a:pt x="1580430" y="869666"/>
                              <a:pt x="1585564" y="864011"/>
                              <a:pt x="1588568" y="856968"/>
                            </a:cubicBezTo>
                            <a:cubicBezTo>
                              <a:pt x="1594343" y="853737"/>
                              <a:pt x="1598249" y="853123"/>
                              <a:pt x="1603142" y="850967"/>
                            </a:cubicBezTo>
                            <a:cubicBezTo>
                              <a:pt x="1604536" y="848406"/>
                              <a:pt x="1606133" y="847106"/>
                              <a:pt x="1607429" y="843252"/>
                            </a:cubicBezTo>
                            <a:cubicBezTo>
                              <a:pt x="1611232" y="840269"/>
                              <a:pt x="1615729" y="839840"/>
                              <a:pt x="1618574" y="836393"/>
                            </a:cubicBezTo>
                            <a:cubicBezTo>
                              <a:pt x="1621012" y="831274"/>
                              <a:pt x="1625593" y="828843"/>
                              <a:pt x="1627147" y="826106"/>
                            </a:cubicBezTo>
                            <a:cubicBezTo>
                              <a:pt x="1632102" y="825586"/>
                              <a:pt x="1638069" y="829574"/>
                              <a:pt x="1645150" y="831250"/>
                            </a:cubicBezTo>
                            <a:cubicBezTo>
                              <a:pt x="1647312" y="827624"/>
                              <a:pt x="1650422" y="827732"/>
                              <a:pt x="1652866" y="823534"/>
                            </a:cubicBezTo>
                            <a:cubicBezTo>
                              <a:pt x="1657556" y="823127"/>
                              <a:pt x="1662848" y="827620"/>
                              <a:pt x="1667440" y="826963"/>
                            </a:cubicBezTo>
                            <a:cubicBezTo>
                              <a:pt x="1667148" y="828782"/>
                              <a:pt x="1664623" y="831466"/>
                              <a:pt x="1664010" y="834679"/>
                            </a:cubicBezTo>
                            <a:cubicBezTo>
                              <a:pt x="1658702" y="840407"/>
                              <a:pt x="1656673" y="839124"/>
                              <a:pt x="1652008" y="845824"/>
                            </a:cubicBezTo>
                            <a:cubicBezTo>
                              <a:pt x="1649267" y="846792"/>
                              <a:pt x="1647515" y="846554"/>
                              <a:pt x="1645150" y="847538"/>
                            </a:cubicBezTo>
                            <a:cubicBezTo>
                              <a:pt x="1639380" y="851061"/>
                              <a:pt x="1636329" y="851154"/>
                              <a:pt x="1628861" y="856968"/>
                            </a:cubicBezTo>
                            <a:cubicBezTo>
                              <a:pt x="1626831" y="855816"/>
                              <a:pt x="1625896" y="854071"/>
                              <a:pt x="1623717" y="852682"/>
                            </a:cubicBezTo>
                            <a:cubicBezTo>
                              <a:pt x="1621664" y="853659"/>
                              <a:pt x="1619965" y="852637"/>
                              <a:pt x="1617717" y="853539"/>
                            </a:cubicBezTo>
                            <a:cubicBezTo>
                              <a:pt x="1613246" y="858743"/>
                              <a:pt x="1609847" y="860900"/>
                              <a:pt x="1604857" y="868113"/>
                            </a:cubicBezTo>
                            <a:cubicBezTo>
                              <a:pt x="1601742" y="876462"/>
                              <a:pt x="1598067" y="876028"/>
                              <a:pt x="1596284" y="883545"/>
                            </a:cubicBezTo>
                            <a:cubicBezTo>
                              <a:pt x="1596547" y="888397"/>
                              <a:pt x="1595929" y="890644"/>
                              <a:pt x="1596284" y="896404"/>
                            </a:cubicBezTo>
                            <a:cubicBezTo>
                              <a:pt x="1593957" y="899334"/>
                              <a:pt x="1592845" y="898492"/>
                              <a:pt x="1590283" y="901548"/>
                            </a:cubicBezTo>
                            <a:cubicBezTo>
                              <a:pt x="1588224" y="903444"/>
                              <a:pt x="1583527" y="904949"/>
                              <a:pt x="1581710" y="907549"/>
                            </a:cubicBezTo>
                            <a:cubicBezTo>
                              <a:pt x="1575738" y="906205"/>
                              <a:pt x="1566918" y="901603"/>
                              <a:pt x="1560278" y="902405"/>
                            </a:cubicBezTo>
                            <a:cubicBezTo>
                              <a:pt x="1550128" y="906133"/>
                              <a:pt x="1536052" y="903471"/>
                              <a:pt x="1528558" y="908406"/>
                            </a:cubicBezTo>
                            <a:cubicBezTo>
                              <a:pt x="1522433" y="910716"/>
                              <a:pt x="1520976" y="908501"/>
                              <a:pt x="1515698" y="910978"/>
                            </a:cubicBezTo>
                            <a:cubicBezTo>
                              <a:pt x="1509547" y="918447"/>
                              <a:pt x="1503823" y="919112"/>
                              <a:pt x="1500267" y="924695"/>
                            </a:cubicBezTo>
                            <a:cubicBezTo>
                              <a:pt x="1498876" y="925221"/>
                              <a:pt x="1496352" y="924742"/>
                              <a:pt x="1495123" y="925552"/>
                            </a:cubicBezTo>
                            <a:cubicBezTo>
                              <a:pt x="1493037" y="923324"/>
                              <a:pt x="1490502" y="919824"/>
                              <a:pt x="1487408" y="916122"/>
                            </a:cubicBezTo>
                            <a:cubicBezTo>
                              <a:pt x="1484986" y="919995"/>
                              <a:pt x="1479017" y="921120"/>
                              <a:pt x="1472833" y="925552"/>
                            </a:cubicBezTo>
                            <a:cubicBezTo>
                              <a:pt x="1474665" y="931386"/>
                              <a:pt x="1471340" y="935529"/>
                              <a:pt x="1472833" y="941841"/>
                            </a:cubicBezTo>
                            <a:cubicBezTo>
                              <a:pt x="1471916" y="943882"/>
                              <a:pt x="1468426" y="945057"/>
                              <a:pt x="1465975" y="947842"/>
                            </a:cubicBezTo>
                            <a:cubicBezTo>
                              <a:pt x="1465927" y="951203"/>
                              <a:pt x="1464938" y="952556"/>
                              <a:pt x="1465118" y="955557"/>
                            </a:cubicBezTo>
                            <a:cubicBezTo>
                              <a:pt x="1459434" y="959200"/>
                              <a:pt x="1455785" y="959133"/>
                              <a:pt x="1451401" y="964130"/>
                            </a:cubicBezTo>
                            <a:cubicBezTo>
                              <a:pt x="1451092" y="967841"/>
                              <a:pt x="1449222" y="972312"/>
                              <a:pt x="1448829" y="974418"/>
                            </a:cubicBezTo>
                            <a:cubicBezTo>
                              <a:pt x="1444724" y="977273"/>
                              <a:pt x="1439436" y="978761"/>
                              <a:pt x="1432541" y="982991"/>
                            </a:cubicBezTo>
                            <a:cubicBezTo>
                              <a:pt x="1419811" y="980098"/>
                              <a:pt x="1413728" y="975270"/>
                              <a:pt x="1405964" y="976133"/>
                            </a:cubicBezTo>
                            <a:cubicBezTo>
                              <a:pt x="1403378" y="972715"/>
                              <a:pt x="1401006" y="966225"/>
                              <a:pt x="1397391" y="963273"/>
                            </a:cubicBezTo>
                            <a:cubicBezTo>
                              <a:pt x="1397280" y="960636"/>
                              <a:pt x="1399397" y="957870"/>
                              <a:pt x="1399106" y="954700"/>
                            </a:cubicBezTo>
                            <a:cubicBezTo>
                              <a:pt x="1395878" y="955406"/>
                              <a:pt x="1391304" y="952551"/>
                              <a:pt x="1385389" y="952128"/>
                            </a:cubicBezTo>
                            <a:cubicBezTo>
                              <a:pt x="1383431" y="955159"/>
                              <a:pt x="1380993" y="956063"/>
                              <a:pt x="1376816" y="959844"/>
                            </a:cubicBezTo>
                            <a:cubicBezTo>
                              <a:pt x="1377185" y="966864"/>
                              <a:pt x="1368930" y="975917"/>
                              <a:pt x="1366529" y="986420"/>
                            </a:cubicBezTo>
                            <a:cubicBezTo>
                              <a:pt x="1376755" y="991916"/>
                              <a:pt x="1377974" y="996669"/>
                              <a:pt x="1387104" y="1000137"/>
                            </a:cubicBezTo>
                            <a:cubicBezTo>
                              <a:pt x="1375467" y="1001689"/>
                              <a:pt x="1361007" y="993243"/>
                              <a:pt x="1350240" y="995850"/>
                            </a:cubicBezTo>
                            <a:cubicBezTo>
                              <a:pt x="1339859" y="995150"/>
                              <a:pt x="1331505" y="989117"/>
                              <a:pt x="1321092" y="990707"/>
                            </a:cubicBezTo>
                            <a:cubicBezTo>
                              <a:pt x="1312368" y="994057"/>
                              <a:pt x="1306917" y="993033"/>
                              <a:pt x="1297945" y="998422"/>
                            </a:cubicBezTo>
                            <a:cubicBezTo>
                              <a:pt x="1284700" y="994091"/>
                              <a:pt x="1282164" y="991452"/>
                              <a:pt x="1270512" y="988135"/>
                            </a:cubicBezTo>
                            <a:cubicBezTo>
                              <a:pt x="1269618" y="986324"/>
                              <a:pt x="1270813" y="983055"/>
                              <a:pt x="1270512" y="980419"/>
                            </a:cubicBezTo>
                            <a:cubicBezTo>
                              <a:pt x="1265017" y="978723"/>
                              <a:pt x="1261352" y="974419"/>
                              <a:pt x="1254223" y="972703"/>
                            </a:cubicBezTo>
                            <a:cubicBezTo>
                              <a:pt x="1234189" y="980029"/>
                              <a:pt x="1230784" y="976567"/>
                              <a:pt x="1208787" y="980419"/>
                            </a:cubicBezTo>
                            <a:cubicBezTo>
                              <a:pt x="1180596" y="1014485"/>
                              <a:pt x="1150560" y="1011964"/>
                              <a:pt x="1119625" y="1046249"/>
                            </a:cubicBezTo>
                            <a:cubicBezTo>
                              <a:pt x="1119633" y="1046309"/>
                              <a:pt x="1119622" y="1046366"/>
                              <a:pt x="1119628" y="1046431"/>
                            </a:cubicBezTo>
                            <a:cubicBezTo>
                              <a:pt x="1102555" y="1072233"/>
                              <a:pt x="1077221" y="1075942"/>
                              <a:pt x="1053616" y="1106441"/>
                            </a:cubicBezTo>
                            <a:cubicBezTo>
                              <a:pt x="1022333" y="1158000"/>
                              <a:pt x="1007918" y="1169423"/>
                              <a:pt x="988461" y="1211889"/>
                            </a:cubicBezTo>
                            <a:cubicBezTo>
                              <a:pt x="989465" y="1229377"/>
                              <a:pt x="980331" y="1250056"/>
                              <a:pt x="978174" y="1262469"/>
                            </a:cubicBezTo>
                            <a:cubicBezTo>
                              <a:pt x="981164" y="1269876"/>
                              <a:pt x="981658" y="1277108"/>
                              <a:pt x="983318" y="1282187"/>
                            </a:cubicBezTo>
                            <a:cubicBezTo>
                              <a:pt x="988276" y="1295378"/>
                              <a:pt x="975561" y="1309718"/>
                              <a:pt x="977317" y="1337054"/>
                            </a:cubicBezTo>
                            <a:cubicBezTo>
                              <a:pt x="973981" y="1341914"/>
                              <a:pt x="964200" y="1347784"/>
                              <a:pt x="960171" y="1355914"/>
                            </a:cubicBezTo>
                            <a:cubicBezTo>
                              <a:pt x="960404" y="1364086"/>
                              <a:pt x="960544" y="1374331"/>
                              <a:pt x="961028" y="1381633"/>
                            </a:cubicBezTo>
                            <a:cubicBezTo>
                              <a:pt x="954987" y="1375721"/>
                              <a:pt x="953041" y="1370741"/>
                              <a:pt x="949026" y="1365345"/>
                            </a:cubicBezTo>
                            <a:cubicBezTo>
                              <a:pt x="944742" y="1362774"/>
                              <a:pt x="943953" y="1359579"/>
                              <a:pt x="939596" y="1357629"/>
                            </a:cubicBezTo>
                            <a:cubicBezTo>
                              <a:pt x="935885" y="1349438"/>
                              <a:pt x="935944" y="1346871"/>
                              <a:pt x="931880" y="1339626"/>
                            </a:cubicBezTo>
                            <a:cubicBezTo>
                              <a:pt x="915916" y="1331064"/>
                              <a:pt x="907405" y="1320933"/>
                              <a:pt x="892444" y="1314764"/>
                            </a:cubicBezTo>
                            <a:cubicBezTo>
                              <a:pt x="890069" y="1312147"/>
                              <a:pt x="888540" y="1307212"/>
                              <a:pt x="885586" y="1301905"/>
                            </a:cubicBezTo>
                            <a:cubicBezTo>
                              <a:pt x="864541" y="1302228"/>
                              <a:pt x="861584" y="1297374"/>
                              <a:pt x="840149" y="1294189"/>
                            </a:cubicBezTo>
                            <a:cubicBezTo>
                              <a:pt x="831188" y="1289393"/>
                              <a:pt x="826246" y="1281750"/>
                              <a:pt x="818717" y="1279615"/>
                            </a:cubicBezTo>
                            <a:cubicBezTo>
                              <a:pt x="813983" y="1280239"/>
                              <a:pt x="803383" y="1276080"/>
                              <a:pt x="798142" y="1275329"/>
                            </a:cubicBezTo>
                            <a:cubicBezTo>
                              <a:pt x="791103" y="1270793"/>
                              <a:pt x="788618" y="1263657"/>
                              <a:pt x="784425" y="1260755"/>
                            </a:cubicBezTo>
                            <a:cubicBezTo>
                              <a:pt x="771408" y="1258235"/>
                              <a:pt x="758082" y="1243174"/>
                              <a:pt x="737274" y="1238465"/>
                            </a:cubicBezTo>
                            <a:cubicBezTo>
                              <a:pt x="719981" y="1234140"/>
                              <a:pt x="710201" y="1220308"/>
                              <a:pt x="685836" y="1205030"/>
                            </a:cubicBezTo>
                            <a:cubicBezTo>
                              <a:pt x="676013" y="1192067"/>
                              <a:pt x="673727" y="1182100"/>
                              <a:pt x="666118" y="1175882"/>
                            </a:cubicBezTo>
                            <a:cubicBezTo>
                              <a:pt x="657584" y="1176225"/>
                              <a:pt x="641224" y="1168217"/>
                              <a:pt x="630112" y="1170739"/>
                            </a:cubicBezTo>
                            <a:cubicBezTo>
                              <a:pt x="626384" y="1171242"/>
                              <a:pt x="622665" y="1169892"/>
                              <a:pt x="620682" y="1170739"/>
                            </a:cubicBezTo>
                            <a:cubicBezTo>
                              <a:pt x="602929" y="1156782"/>
                              <a:pt x="600094" y="1141019"/>
                              <a:pt x="588962" y="1133018"/>
                            </a:cubicBezTo>
                            <a:cubicBezTo>
                              <a:pt x="558959" y="1131492"/>
                              <a:pt x="542385" y="1117524"/>
                              <a:pt x="521126" y="1113515"/>
                            </a:cubicBezTo>
                            <a:cubicBezTo>
                              <a:pt x="495676" y="1122086"/>
                              <a:pt x="464192" y="1126065"/>
                              <a:pt x="449222" y="1134732"/>
                            </a:cubicBezTo>
                            <a:cubicBezTo>
                              <a:pt x="428804" y="1157066"/>
                              <a:pt x="412343" y="1161656"/>
                              <a:pt x="391784" y="1181883"/>
                            </a:cubicBezTo>
                            <a:cubicBezTo>
                              <a:pt x="385969" y="1183815"/>
                              <a:pt x="382016" y="1182769"/>
                              <a:pt x="379782" y="1184455"/>
                            </a:cubicBezTo>
                            <a:cubicBezTo>
                              <a:pt x="365591" y="1206523"/>
                              <a:pt x="345910" y="1215954"/>
                              <a:pt x="340346" y="1235036"/>
                            </a:cubicBezTo>
                            <a:cubicBezTo>
                              <a:pt x="333458" y="1233716"/>
                              <a:pt x="331160" y="1232543"/>
                              <a:pt x="326629" y="1231607"/>
                            </a:cubicBezTo>
                            <a:cubicBezTo>
                              <a:pt x="321174" y="1225889"/>
                              <a:pt x="322725" y="1216556"/>
                              <a:pt x="315484" y="1207602"/>
                            </a:cubicBezTo>
                            <a:cubicBezTo>
                              <a:pt x="311182" y="1197341"/>
                              <a:pt x="309873" y="1185900"/>
                              <a:pt x="306911" y="1175882"/>
                            </a:cubicBezTo>
                            <a:cubicBezTo>
                              <a:pt x="293216" y="1170608"/>
                              <a:pt x="286832" y="1164592"/>
                              <a:pt x="274334" y="1161308"/>
                            </a:cubicBezTo>
                            <a:cubicBezTo>
                              <a:pt x="273974" y="1157720"/>
                              <a:pt x="276960" y="1154386"/>
                              <a:pt x="277763" y="1148449"/>
                            </a:cubicBezTo>
                            <a:cubicBezTo>
                              <a:pt x="268852" y="1143562"/>
                              <a:pt x="262595" y="1137373"/>
                              <a:pt x="247758" y="1127874"/>
                            </a:cubicBezTo>
                            <a:cubicBezTo>
                              <a:pt x="240736" y="1133544"/>
                              <a:pt x="228879" y="1133918"/>
                              <a:pt x="222896" y="1139019"/>
                            </a:cubicBezTo>
                            <a:cubicBezTo>
                              <a:pt x="217976" y="1137169"/>
                              <a:pt x="215562" y="1131365"/>
                              <a:pt x="209180" y="1127874"/>
                            </a:cubicBezTo>
                            <a:cubicBezTo>
                              <a:pt x="205211" y="1129299"/>
                              <a:pt x="197827" y="1129612"/>
                              <a:pt x="193749" y="1133018"/>
                            </a:cubicBezTo>
                            <a:cubicBezTo>
                              <a:pt x="192719" y="1133326"/>
                              <a:pt x="190579" y="1132549"/>
                              <a:pt x="189104" y="1132479"/>
                            </a:cubicBezTo>
                            <a:cubicBezTo>
                              <a:pt x="176711" y="1151184"/>
                              <a:pt x="158952" y="1164336"/>
                              <a:pt x="153456" y="1179312"/>
                            </a:cubicBezTo>
                            <a:cubicBezTo>
                              <a:pt x="151293" y="1191630"/>
                              <a:pt x="141472" y="1212785"/>
                              <a:pt x="139739" y="1240180"/>
                            </a:cubicBezTo>
                            <a:cubicBezTo>
                              <a:pt x="142738" y="1245240"/>
                              <a:pt x="143053" y="1255501"/>
                              <a:pt x="145740" y="1260755"/>
                            </a:cubicBezTo>
                            <a:cubicBezTo>
                              <a:pt x="158589" y="1262102"/>
                              <a:pt x="160054" y="1263678"/>
                              <a:pt x="173173" y="1264184"/>
                            </a:cubicBezTo>
                            <a:cubicBezTo>
                              <a:pt x="186164" y="1271789"/>
                              <a:pt x="196279" y="1290177"/>
                              <a:pt x="209180" y="1302762"/>
                            </a:cubicBezTo>
                            <a:cubicBezTo>
                              <a:pt x="214116" y="1304698"/>
                              <a:pt x="217393" y="1306638"/>
                              <a:pt x="223754" y="1309620"/>
                            </a:cubicBezTo>
                            <a:cubicBezTo>
                              <a:pt x="234022" y="1302908"/>
                              <a:pt x="242419" y="1303024"/>
                              <a:pt x="259760" y="1296761"/>
                            </a:cubicBezTo>
                            <a:cubicBezTo>
                              <a:pt x="265809" y="1299647"/>
                              <a:pt x="268884" y="1303056"/>
                              <a:pt x="274334" y="1304477"/>
                            </a:cubicBezTo>
                            <a:cubicBezTo>
                              <a:pt x="278213" y="1314135"/>
                              <a:pt x="277886" y="1326077"/>
                              <a:pt x="287194" y="1338769"/>
                            </a:cubicBezTo>
                            <a:cubicBezTo>
                              <a:pt x="299056" y="1342541"/>
                              <a:pt x="299255" y="1348657"/>
                              <a:pt x="312055" y="1352485"/>
                            </a:cubicBezTo>
                            <a:cubicBezTo>
                              <a:pt x="319539" y="1364150"/>
                              <a:pt x="317253" y="1374059"/>
                              <a:pt x="322343" y="1379919"/>
                            </a:cubicBezTo>
                            <a:cubicBezTo>
                              <a:pt x="338128" y="1379454"/>
                              <a:pt x="339595" y="1384430"/>
                              <a:pt x="354920" y="1386777"/>
                            </a:cubicBezTo>
                            <a:cubicBezTo>
                              <a:pt x="368781" y="1391898"/>
                              <a:pt x="370858" y="1397091"/>
                              <a:pt x="379782" y="1402208"/>
                            </a:cubicBezTo>
                            <a:cubicBezTo>
                              <a:pt x="379310" y="1406047"/>
                              <a:pt x="378648" y="1407165"/>
                              <a:pt x="378067" y="1411639"/>
                            </a:cubicBezTo>
                            <a:cubicBezTo>
                              <a:pt x="381108" y="1412705"/>
                              <a:pt x="385463" y="1416062"/>
                              <a:pt x="390069" y="1417640"/>
                            </a:cubicBezTo>
                            <a:cubicBezTo>
                              <a:pt x="390593" y="1418990"/>
                              <a:pt x="390169" y="1423084"/>
                              <a:pt x="390926" y="1424498"/>
                            </a:cubicBezTo>
                            <a:cubicBezTo>
                              <a:pt x="387968" y="1426885"/>
                              <a:pt x="384175" y="1427365"/>
                              <a:pt x="380639" y="1431356"/>
                            </a:cubicBezTo>
                            <a:cubicBezTo>
                              <a:pt x="376466" y="1431776"/>
                              <a:pt x="370831" y="1427963"/>
                              <a:pt x="366065" y="1427927"/>
                            </a:cubicBezTo>
                            <a:cubicBezTo>
                              <a:pt x="364805" y="1432752"/>
                              <a:pt x="359659" y="1444213"/>
                              <a:pt x="360064" y="1449360"/>
                            </a:cubicBezTo>
                            <a:cubicBezTo>
                              <a:pt x="348079" y="1455115"/>
                              <a:pt x="338319" y="1455167"/>
                              <a:pt x="329201" y="1458790"/>
                            </a:cubicBezTo>
                            <a:cubicBezTo>
                              <a:pt x="325513" y="1454408"/>
                              <a:pt x="325634" y="1447999"/>
                              <a:pt x="322343" y="1443359"/>
                            </a:cubicBezTo>
                            <a:cubicBezTo>
                              <a:pt x="307078" y="1445445"/>
                              <a:pt x="288857" y="1433395"/>
                              <a:pt x="272619" y="1434786"/>
                            </a:cubicBezTo>
                            <a:cubicBezTo>
                              <a:pt x="268361" y="1438449"/>
                              <a:pt x="265215" y="1438926"/>
                              <a:pt x="262332" y="1443359"/>
                            </a:cubicBezTo>
                            <a:cubicBezTo>
                              <a:pt x="260580" y="1436990"/>
                              <a:pt x="263806" y="1428724"/>
                              <a:pt x="260617" y="1420212"/>
                            </a:cubicBezTo>
                            <a:cubicBezTo>
                              <a:pt x="254703" y="1417659"/>
                              <a:pt x="252995" y="1414091"/>
                              <a:pt x="247758" y="1412496"/>
                            </a:cubicBezTo>
                            <a:cubicBezTo>
                              <a:pt x="244689" y="1414335"/>
                              <a:pt x="239001" y="1417019"/>
                              <a:pt x="236613" y="1418497"/>
                            </a:cubicBezTo>
                            <a:cubicBezTo>
                              <a:pt x="235298" y="1425634"/>
                              <a:pt x="226630" y="1436287"/>
                              <a:pt x="226326" y="1445930"/>
                            </a:cubicBezTo>
                            <a:cubicBezTo>
                              <a:pt x="223087" y="1449582"/>
                              <a:pt x="217926" y="1449985"/>
                              <a:pt x="212609" y="1453646"/>
                            </a:cubicBezTo>
                            <a:cubicBezTo>
                              <a:pt x="207970" y="1456073"/>
                              <a:pt x="193637" y="1458600"/>
                              <a:pt x="188605" y="1461362"/>
                            </a:cubicBezTo>
                            <a:cubicBezTo>
                              <a:pt x="186132" y="1464522"/>
                              <a:pt x="184921" y="1465435"/>
                              <a:pt x="182603" y="1468220"/>
                            </a:cubicBezTo>
                            <a:cubicBezTo>
                              <a:pt x="186456" y="1486512"/>
                              <a:pt x="178288" y="1498577"/>
                              <a:pt x="182603" y="1509370"/>
                            </a:cubicBezTo>
                            <a:cubicBezTo>
                              <a:pt x="183114" y="1511070"/>
                              <a:pt x="183400" y="1514132"/>
                              <a:pt x="184318" y="1516229"/>
                            </a:cubicBezTo>
                            <a:cubicBezTo>
                              <a:pt x="180858" y="1521710"/>
                              <a:pt x="177274" y="1521970"/>
                              <a:pt x="174888" y="1525659"/>
                            </a:cubicBezTo>
                            <a:cubicBezTo>
                              <a:pt x="162337" y="1530251"/>
                              <a:pt x="151226" y="1530601"/>
                              <a:pt x="137167" y="1539376"/>
                            </a:cubicBezTo>
                            <a:cubicBezTo>
                              <a:pt x="132282" y="1550736"/>
                              <a:pt x="124401" y="1560385"/>
                              <a:pt x="118306" y="1573668"/>
                            </a:cubicBezTo>
                            <a:cubicBezTo>
                              <a:pt x="114673" y="1571028"/>
                              <a:pt x="108813" y="1563729"/>
                              <a:pt x="102875" y="1559093"/>
                            </a:cubicBezTo>
                            <a:cubicBezTo>
                              <a:pt x="96668" y="1563144"/>
                              <a:pt x="87798" y="1562180"/>
                              <a:pt x="84015" y="1564237"/>
                            </a:cubicBezTo>
                            <a:cubicBezTo>
                              <a:pt x="81996" y="1563202"/>
                              <a:pt x="78930" y="1558112"/>
                              <a:pt x="77156" y="1556522"/>
                            </a:cubicBezTo>
                            <a:cubicBezTo>
                              <a:pt x="67716" y="1544563"/>
                              <a:pt x="64576" y="1512451"/>
                              <a:pt x="57438" y="1502512"/>
                            </a:cubicBezTo>
                            <a:cubicBezTo>
                              <a:pt x="58017" y="1485281"/>
                              <a:pt x="64222" y="1478171"/>
                              <a:pt x="66011" y="1466506"/>
                            </a:cubicBezTo>
                            <a:cubicBezTo>
                              <a:pt x="69990" y="1455289"/>
                              <a:pt x="76139" y="1452055"/>
                              <a:pt x="82300" y="1441644"/>
                            </a:cubicBezTo>
                            <a:cubicBezTo>
                              <a:pt x="80913" y="1435976"/>
                              <a:pt x="81908" y="1426495"/>
                              <a:pt x="80585" y="1420212"/>
                            </a:cubicBezTo>
                            <a:cubicBezTo>
                              <a:pt x="88380" y="1418194"/>
                              <a:pt x="90370" y="1419706"/>
                              <a:pt x="96874" y="1418497"/>
                            </a:cubicBezTo>
                            <a:cubicBezTo>
                              <a:pt x="97842" y="1390974"/>
                              <a:pt x="99643" y="1381585"/>
                              <a:pt x="102018" y="1346484"/>
                            </a:cubicBezTo>
                            <a:cubicBezTo>
                              <a:pt x="89382" y="1335037"/>
                              <a:pt x="79947" y="1313455"/>
                              <a:pt x="66011" y="1302762"/>
                            </a:cubicBezTo>
                            <a:cubicBezTo>
                              <a:pt x="57729" y="1303301"/>
                              <a:pt x="49206" y="1298366"/>
                              <a:pt x="39435" y="1296761"/>
                            </a:cubicBezTo>
                            <a:cubicBezTo>
                              <a:pt x="34392" y="1286575"/>
                              <a:pt x="36131" y="1274819"/>
                              <a:pt x="30005" y="1267613"/>
                            </a:cubicBezTo>
                            <a:cubicBezTo>
                              <a:pt x="24928" y="1269581"/>
                              <a:pt x="12173" y="1263783"/>
                              <a:pt x="6858" y="1265041"/>
                            </a:cubicBezTo>
                            <a:cubicBezTo>
                              <a:pt x="5120" y="1262773"/>
                              <a:pt x="4290" y="1256605"/>
                              <a:pt x="3429" y="1253896"/>
                            </a:cubicBezTo>
                            <a:cubicBezTo>
                              <a:pt x="4219" y="1251329"/>
                              <a:pt x="5361" y="1250076"/>
                              <a:pt x="6858" y="1246181"/>
                            </a:cubicBezTo>
                            <a:cubicBezTo>
                              <a:pt x="2754" y="1240727"/>
                              <a:pt x="3011" y="1234748"/>
                              <a:pt x="0" y="1229035"/>
                            </a:cubicBezTo>
                            <a:cubicBezTo>
                              <a:pt x="480" y="1225747"/>
                              <a:pt x="3511" y="1222130"/>
                              <a:pt x="4286" y="1217890"/>
                            </a:cubicBezTo>
                            <a:cubicBezTo>
                              <a:pt x="6540" y="1213414"/>
                              <a:pt x="11717" y="1212426"/>
                              <a:pt x="14573" y="1206745"/>
                            </a:cubicBezTo>
                            <a:cubicBezTo>
                              <a:pt x="14287" y="1201420"/>
                              <a:pt x="18654" y="1194667"/>
                              <a:pt x="19717" y="1187027"/>
                            </a:cubicBezTo>
                            <a:cubicBezTo>
                              <a:pt x="19721" y="1178092"/>
                              <a:pt x="21810" y="1173912"/>
                              <a:pt x="22289" y="1167309"/>
                            </a:cubicBezTo>
                            <a:cubicBezTo>
                              <a:pt x="16207" y="1156908"/>
                              <a:pt x="18418" y="1142122"/>
                              <a:pt x="14573" y="1126159"/>
                            </a:cubicBezTo>
                            <a:cubicBezTo>
                              <a:pt x="13236" y="1123175"/>
                              <a:pt x="12816" y="1121417"/>
                              <a:pt x="12001" y="1119301"/>
                            </a:cubicBezTo>
                            <a:cubicBezTo>
                              <a:pt x="13651" y="1116486"/>
                              <a:pt x="16476" y="1113420"/>
                              <a:pt x="18860" y="1108156"/>
                            </a:cubicBezTo>
                            <a:cubicBezTo>
                              <a:pt x="20089" y="1108036"/>
                              <a:pt x="20157" y="1108427"/>
                              <a:pt x="21332" y="1108268"/>
                            </a:cubicBezTo>
                            <a:cubicBezTo>
                              <a:pt x="30244" y="1099128"/>
                              <a:pt x="34390" y="1100128"/>
                              <a:pt x="41150" y="1091867"/>
                            </a:cubicBezTo>
                            <a:cubicBezTo>
                              <a:pt x="54119" y="1091116"/>
                              <a:pt x="60084" y="1095262"/>
                              <a:pt x="70298" y="1092725"/>
                            </a:cubicBezTo>
                            <a:cubicBezTo>
                              <a:pt x="74847" y="1088688"/>
                              <a:pt x="78280" y="1088751"/>
                              <a:pt x="81443" y="1086724"/>
                            </a:cubicBezTo>
                            <a:cubicBezTo>
                              <a:pt x="84112" y="1079850"/>
                              <a:pt x="90417" y="1075936"/>
                              <a:pt x="91730" y="1069578"/>
                            </a:cubicBezTo>
                            <a:cubicBezTo>
                              <a:pt x="96801" y="1068169"/>
                              <a:pt x="101120" y="1070183"/>
                              <a:pt x="104590" y="1069578"/>
                            </a:cubicBezTo>
                            <a:cubicBezTo>
                              <a:pt x="105009" y="1066389"/>
                              <a:pt x="105200" y="1063520"/>
                              <a:pt x="105447" y="1060147"/>
                            </a:cubicBezTo>
                            <a:cubicBezTo>
                              <a:pt x="107048" y="1054010"/>
                              <a:pt x="111931" y="1050816"/>
                              <a:pt x="114020" y="1043859"/>
                            </a:cubicBezTo>
                            <a:cubicBezTo>
                              <a:pt x="118068" y="1045830"/>
                              <a:pt x="121451" y="1050467"/>
                              <a:pt x="125165" y="1052432"/>
                            </a:cubicBezTo>
                            <a:cubicBezTo>
                              <a:pt x="129185" y="1055434"/>
                              <a:pt x="129376" y="1059032"/>
                              <a:pt x="132023" y="1061005"/>
                            </a:cubicBezTo>
                            <a:cubicBezTo>
                              <a:pt x="135619" y="1059826"/>
                              <a:pt x="144515" y="1058990"/>
                              <a:pt x="149169" y="1057576"/>
                            </a:cubicBezTo>
                            <a:cubicBezTo>
                              <a:pt x="149718" y="1050338"/>
                              <a:pt x="149271" y="1042532"/>
                              <a:pt x="150026" y="1035286"/>
                            </a:cubicBezTo>
                            <a:cubicBezTo>
                              <a:pt x="154244" y="1029655"/>
                              <a:pt x="157063" y="1029452"/>
                              <a:pt x="162028" y="1024141"/>
                            </a:cubicBezTo>
                            <a:cubicBezTo>
                              <a:pt x="167477" y="1012313"/>
                              <a:pt x="173819" y="1006058"/>
                              <a:pt x="178317" y="997565"/>
                            </a:cubicBezTo>
                            <a:cubicBezTo>
                              <a:pt x="182225" y="990304"/>
                              <a:pt x="201919" y="985129"/>
                              <a:pt x="208322" y="977847"/>
                            </a:cubicBezTo>
                            <a:cubicBezTo>
                              <a:pt x="208285" y="974289"/>
                              <a:pt x="210002" y="972769"/>
                              <a:pt x="210894" y="968417"/>
                            </a:cubicBezTo>
                            <a:cubicBezTo>
                              <a:pt x="208467" y="966278"/>
                              <a:pt x="207542" y="962106"/>
                              <a:pt x="202321" y="957272"/>
                            </a:cubicBezTo>
                            <a:cubicBezTo>
                              <a:pt x="190515" y="946388"/>
                              <a:pt x="190516" y="931222"/>
                              <a:pt x="181746" y="924695"/>
                            </a:cubicBezTo>
                            <a:cubicBezTo>
                              <a:pt x="173148" y="919245"/>
                              <a:pt x="167656" y="902397"/>
                              <a:pt x="152598" y="889546"/>
                            </a:cubicBezTo>
                            <a:cubicBezTo>
                              <a:pt x="156609" y="876376"/>
                              <a:pt x="161907" y="870445"/>
                              <a:pt x="162028" y="860398"/>
                            </a:cubicBezTo>
                            <a:cubicBezTo>
                              <a:pt x="160617" y="854999"/>
                              <a:pt x="160802" y="851058"/>
                              <a:pt x="160314" y="848395"/>
                            </a:cubicBezTo>
                            <a:cubicBezTo>
                              <a:pt x="166682" y="847067"/>
                              <a:pt x="176954" y="850076"/>
                              <a:pt x="182603" y="850110"/>
                            </a:cubicBezTo>
                            <a:cubicBezTo>
                              <a:pt x="184656" y="848862"/>
                              <a:pt x="188110" y="847455"/>
                              <a:pt x="189462" y="846681"/>
                            </a:cubicBezTo>
                            <a:cubicBezTo>
                              <a:pt x="190632" y="841443"/>
                              <a:pt x="194345" y="838982"/>
                              <a:pt x="194606" y="835536"/>
                            </a:cubicBezTo>
                            <a:cubicBezTo>
                              <a:pt x="196543" y="834848"/>
                              <a:pt x="198596" y="836131"/>
                              <a:pt x="202321" y="835536"/>
                            </a:cubicBezTo>
                            <a:cubicBezTo>
                              <a:pt x="210719" y="843366"/>
                              <a:pt x="216553" y="850023"/>
                              <a:pt x="227183" y="860398"/>
                            </a:cubicBezTo>
                            <a:cubicBezTo>
                              <a:pt x="229297" y="859959"/>
                              <a:pt x="232088" y="860877"/>
                              <a:pt x="235756" y="860398"/>
                            </a:cubicBezTo>
                            <a:cubicBezTo>
                              <a:pt x="238839" y="862862"/>
                              <a:pt x="240225" y="864748"/>
                              <a:pt x="243471" y="867256"/>
                            </a:cubicBezTo>
                            <a:cubicBezTo>
                              <a:pt x="243392" y="871342"/>
                              <a:pt x="242335" y="874752"/>
                              <a:pt x="242614" y="878401"/>
                            </a:cubicBezTo>
                            <a:cubicBezTo>
                              <a:pt x="258355" y="883077"/>
                              <a:pt x="269029" y="894147"/>
                              <a:pt x="279478" y="893832"/>
                            </a:cubicBezTo>
                            <a:cubicBezTo>
                              <a:pt x="280985" y="895748"/>
                              <a:pt x="284115" y="900506"/>
                              <a:pt x="286336" y="903262"/>
                            </a:cubicBezTo>
                            <a:cubicBezTo>
                              <a:pt x="291844" y="899667"/>
                              <a:pt x="299710" y="897966"/>
                              <a:pt x="303482" y="894689"/>
                            </a:cubicBezTo>
                            <a:cubicBezTo>
                              <a:pt x="305484" y="895034"/>
                              <a:pt x="307449" y="896146"/>
                              <a:pt x="311198" y="896404"/>
                            </a:cubicBezTo>
                            <a:cubicBezTo>
                              <a:pt x="314946" y="894796"/>
                              <a:pt x="318731" y="896089"/>
                              <a:pt x="321485" y="894689"/>
                            </a:cubicBezTo>
                            <a:cubicBezTo>
                              <a:pt x="326597" y="888154"/>
                              <a:pt x="331740" y="889179"/>
                              <a:pt x="336917" y="882687"/>
                            </a:cubicBezTo>
                            <a:cubicBezTo>
                              <a:pt x="338528" y="882547"/>
                              <a:pt x="341913" y="883227"/>
                              <a:pt x="343775" y="882687"/>
                            </a:cubicBezTo>
                            <a:cubicBezTo>
                              <a:pt x="345991" y="891929"/>
                              <a:pt x="344426" y="896393"/>
                              <a:pt x="347204" y="904977"/>
                            </a:cubicBezTo>
                            <a:cubicBezTo>
                              <a:pt x="363581" y="910155"/>
                              <a:pt x="376383" y="920030"/>
                              <a:pt x="388354" y="921266"/>
                            </a:cubicBezTo>
                            <a:cubicBezTo>
                              <a:pt x="398319" y="911433"/>
                              <a:pt x="416459" y="909311"/>
                              <a:pt x="423503" y="904120"/>
                            </a:cubicBezTo>
                            <a:cubicBezTo>
                              <a:pt x="428680" y="884585"/>
                              <a:pt x="442898" y="875824"/>
                              <a:pt x="454366" y="852682"/>
                            </a:cubicBezTo>
                            <a:cubicBezTo>
                              <a:pt x="453866" y="842168"/>
                              <a:pt x="460194" y="836811"/>
                              <a:pt x="460449" y="820243"/>
                            </a:cubicBezTo>
                            <a:cubicBezTo>
                              <a:pt x="459996" y="820459"/>
                              <a:pt x="459330" y="820335"/>
                              <a:pt x="458693" y="820390"/>
                            </a:cubicBezTo>
                            <a:cubicBezTo>
                              <a:pt x="450449" y="809135"/>
                              <a:pt x="443153" y="785735"/>
                              <a:pt x="435179" y="777281"/>
                            </a:cubicBezTo>
                            <a:cubicBezTo>
                              <a:pt x="437967" y="771192"/>
                              <a:pt x="445071" y="763819"/>
                              <a:pt x="446936" y="757685"/>
                            </a:cubicBezTo>
                            <a:cubicBezTo>
                              <a:pt x="446064" y="753303"/>
                              <a:pt x="447919" y="750935"/>
                              <a:pt x="446936" y="745928"/>
                            </a:cubicBezTo>
                            <a:cubicBezTo>
                              <a:pt x="442777" y="743414"/>
                              <a:pt x="441686" y="739477"/>
                              <a:pt x="437792" y="736784"/>
                            </a:cubicBezTo>
                            <a:cubicBezTo>
                              <a:pt x="430697" y="723913"/>
                              <a:pt x="432890" y="709366"/>
                              <a:pt x="427341" y="700206"/>
                            </a:cubicBezTo>
                            <a:cubicBezTo>
                              <a:pt x="430527" y="693333"/>
                              <a:pt x="435975" y="690999"/>
                              <a:pt x="436486" y="687142"/>
                            </a:cubicBezTo>
                            <a:cubicBezTo>
                              <a:pt x="435663" y="683247"/>
                              <a:pt x="437409" y="681943"/>
                              <a:pt x="436486" y="679304"/>
                            </a:cubicBezTo>
                            <a:cubicBezTo>
                              <a:pt x="449061" y="673844"/>
                              <a:pt x="443422" y="673249"/>
                              <a:pt x="449549" y="672772"/>
                            </a:cubicBezTo>
                            <a:cubicBezTo>
                              <a:pt x="456100" y="665092"/>
                              <a:pt x="468908" y="662789"/>
                              <a:pt x="473064" y="658403"/>
                            </a:cubicBezTo>
                            <a:cubicBezTo>
                              <a:pt x="475690" y="658793"/>
                              <a:pt x="478182" y="660927"/>
                              <a:pt x="480902" y="661015"/>
                            </a:cubicBezTo>
                            <a:cubicBezTo>
                              <a:pt x="490305" y="651704"/>
                              <a:pt x="494093" y="650610"/>
                              <a:pt x="505722" y="640114"/>
                            </a:cubicBezTo>
                            <a:cubicBezTo>
                              <a:pt x="506230" y="627677"/>
                              <a:pt x="520003" y="595208"/>
                              <a:pt x="522705" y="582634"/>
                            </a:cubicBezTo>
                            <a:cubicBezTo>
                              <a:pt x="509422" y="556434"/>
                              <a:pt x="522972" y="509468"/>
                              <a:pt x="518786" y="474207"/>
                            </a:cubicBezTo>
                            <a:cubicBezTo>
                              <a:pt x="524489" y="467553"/>
                              <a:pt x="531983" y="462157"/>
                              <a:pt x="535769" y="458530"/>
                            </a:cubicBezTo>
                            <a:cubicBezTo>
                              <a:pt x="536498" y="453874"/>
                              <a:pt x="539011" y="449272"/>
                              <a:pt x="539687" y="442854"/>
                            </a:cubicBezTo>
                            <a:cubicBezTo>
                              <a:pt x="541056" y="436306"/>
                              <a:pt x="546915" y="428077"/>
                              <a:pt x="547526" y="421952"/>
                            </a:cubicBezTo>
                            <a:cubicBezTo>
                              <a:pt x="546138" y="405091"/>
                              <a:pt x="552882" y="394167"/>
                              <a:pt x="554057" y="384068"/>
                            </a:cubicBezTo>
                            <a:cubicBezTo>
                              <a:pt x="555579" y="365919"/>
                              <a:pt x="562982" y="356193"/>
                              <a:pt x="560589" y="337039"/>
                            </a:cubicBezTo>
                            <a:cubicBezTo>
                              <a:pt x="551711" y="310399"/>
                              <a:pt x="552651" y="256259"/>
                              <a:pt x="539687" y="227305"/>
                            </a:cubicBezTo>
                            <a:cubicBezTo>
                              <a:pt x="522124" y="208540"/>
                              <a:pt x="511382" y="157189"/>
                              <a:pt x="499191" y="135860"/>
                            </a:cubicBezTo>
                            <a:cubicBezTo>
                              <a:pt x="497976" y="129415"/>
                              <a:pt x="499057" y="121327"/>
                              <a:pt x="497884" y="112346"/>
                            </a:cubicBezTo>
                            <a:cubicBezTo>
                              <a:pt x="500764" y="104227"/>
                              <a:pt x="507656" y="99763"/>
                              <a:pt x="509642" y="94057"/>
                            </a:cubicBezTo>
                            <a:cubicBezTo>
                              <a:pt x="508957" y="92485"/>
                              <a:pt x="509931" y="89543"/>
                              <a:pt x="509642" y="87525"/>
                            </a:cubicBezTo>
                            <a:cubicBezTo>
                              <a:pt x="510966" y="82640"/>
                              <a:pt x="517250" y="74725"/>
                              <a:pt x="517480" y="69236"/>
                            </a:cubicBezTo>
                            <a:cubicBezTo>
                              <a:pt x="514671" y="61905"/>
                              <a:pt x="513978" y="56996"/>
                              <a:pt x="512254" y="53560"/>
                            </a:cubicBezTo>
                            <a:cubicBezTo>
                              <a:pt x="513157" y="46791"/>
                              <a:pt x="515051" y="38895"/>
                              <a:pt x="513560" y="32658"/>
                            </a:cubicBezTo>
                            <a:cubicBezTo>
                              <a:pt x="523754" y="38809"/>
                              <a:pt x="527316" y="44516"/>
                              <a:pt x="535769" y="49641"/>
                            </a:cubicBezTo>
                            <a:cubicBezTo>
                              <a:pt x="540898" y="50612"/>
                              <a:pt x="543540" y="53465"/>
                              <a:pt x="547526" y="53560"/>
                            </a:cubicBezTo>
                            <a:cubicBezTo>
                              <a:pt x="552774" y="51118"/>
                              <a:pt x="568166" y="47152"/>
                              <a:pt x="572346" y="43109"/>
                            </a:cubicBezTo>
                            <a:cubicBezTo>
                              <a:pt x="573414" y="40494"/>
                              <a:pt x="578491" y="34946"/>
                              <a:pt x="578878" y="31352"/>
                            </a:cubicBezTo>
                            <a:cubicBezTo>
                              <a:pt x="578903" y="25003"/>
                              <a:pt x="584519" y="17817"/>
                              <a:pt x="584104" y="7838"/>
                            </a:cubicBezTo>
                            <a:cubicBezTo>
                              <a:pt x="588534" y="4912"/>
                              <a:pt x="594326" y="3709"/>
                              <a:pt x="599780" y="0"/>
                            </a:cubicBezTo>
                            <a:close/>
                          </a:path>
                          <a:path w="1667440" h="1573668" stroke="0" extrusionOk="0">
                            <a:moveTo>
                              <a:pt x="599780" y="0"/>
                            </a:moveTo>
                            <a:cubicBezTo>
                              <a:pt x="605234" y="7589"/>
                              <a:pt x="606367" y="15167"/>
                              <a:pt x="610231" y="19595"/>
                            </a:cubicBezTo>
                            <a:cubicBezTo>
                              <a:pt x="618381" y="23929"/>
                              <a:pt x="617832" y="27853"/>
                              <a:pt x="624601" y="31352"/>
                            </a:cubicBezTo>
                            <a:cubicBezTo>
                              <a:pt x="627917" y="39957"/>
                              <a:pt x="625357" y="43940"/>
                              <a:pt x="631132" y="54866"/>
                            </a:cubicBezTo>
                            <a:cubicBezTo>
                              <a:pt x="641157" y="58691"/>
                              <a:pt x="647945" y="64635"/>
                              <a:pt x="663791" y="71849"/>
                            </a:cubicBezTo>
                            <a:cubicBezTo>
                              <a:pt x="703594" y="120622"/>
                              <a:pt x="709614" y="137801"/>
                              <a:pt x="748704" y="185502"/>
                            </a:cubicBezTo>
                            <a:cubicBezTo>
                              <a:pt x="751223" y="186121"/>
                              <a:pt x="753995" y="190326"/>
                              <a:pt x="756543" y="192034"/>
                            </a:cubicBezTo>
                            <a:cubicBezTo>
                              <a:pt x="760458" y="199639"/>
                              <a:pt x="760697" y="208071"/>
                              <a:pt x="768300" y="218161"/>
                            </a:cubicBezTo>
                            <a:cubicBezTo>
                              <a:pt x="770731" y="220166"/>
                              <a:pt x="770723" y="222092"/>
                              <a:pt x="773525" y="224693"/>
                            </a:cubicBezTo>
                            <a:cubicBezTo>
                              <a:pt x="775947" y="229252"/>
                              <a:pt x="773824" y="233568"/>
                              <a:pt x="777444" y="241675"/>
                            </a:cubicBezTo>
                            <a:cubicBezTo>
                              <a:pt x="783476" y="244653"/>
                              <a:pt x="789315" y="250976"/>
                              <a:pt x="795733" y="254739"/>
                            </a:cubicBezTo>
                            <a:cubicBezTo>
                              <a:pt x="799140" y="258386"/>
                              <a:pt x="799290" y="265614"/>
                              <a:pt x="803571" y="270415"/>
                            </a:cubicBezTo>
                            <a:cubicBezTo>
                              <a:pt x="814664" y="287428"/>
                              <a:pt x="815202" y="300331"/>
                              <a:pt x="831005" y="320057"/>
                            </a:cubicBezTo>
                            <a:cubicBezTo>
                              <a:pt x="846737" y="327646"/>
                              <a:pt x="855256" y="340789"/>
                              <a:pt x="870195" y="350103"/>
                            </a:cubicBezTo>
                            <a:cubicBezTo>
                              <a:pt x="878052" y="361622"/>
                              <a:pt x="883316" y="376092"/>
                              <a:pt x="893710" y="385374"/>
                            </a:cubicBezTo>
                            <a:cubicBezTo>
                              <a:pt x="923891" y="390439"/>
                              <a:pt x="962082" y="437336"/>
                              <a:pt x="986461" y="453305"/>
                            </a:cubicBezTo>
                            <a:cubicBezTo>
                              <a:pt x="991182" y="458182"/>
                              <a:pt x="991907" y="468667"/>
                              <a:pt x="995606" y="471594"/>
                            </a:cubicBezTo>
                            <a:cubicBezTo>
                              <a:pt x="1030204" y="489205"/>
                              <a:pt x="1041951" y="498046"/>
                              <a:pt x="1076600" y="517316"/>
                            </a:cubicBezTo>
                            <a:cubicBezTo>
                              <a:pt x="1152855" y="519596"/>
                              <a:pt x="1169681" y="553193"/>
                              <a:pt x="1238588" y="556507"/>
                            </a:cubicBezTo>
                            <a:cubicBezTo>
                              <a:pt x="1241199" y="568954"/>
                              <a:pt x="1237455" y="576549"/>
                              <a:pt x="1241201" y="582634"/>
                            </a:cubicBezTo>
                            <a:cubicBezTo>
                              <a:pt x="1244366" y="584228"/>
                              <a:pt x="1246122" y="587094"/>
                              <a:pt x="1251651" y="590472"/>
                            </a:cubicBezTo>
                            <a:cubicBezTo>
                              <a:pt x="1255483" y="597978"/>
                              <a:pt x="1255303" y="601032"/>
                              <a:pt x="1259490" y="607455"/>
                            </a:cubicBezTo>
                            <a:cubicBezTo>
                              <a:pt x="1294860" y="616353"/>
                              <a:pt x="1301872" y="624973"/>
                              <a:pt x="1344402" y="630969"/>
                            </a:cubicBezTo>
                            <a:cubicBezTo>
                              <a:pt x="1362925" y="627857"/>
                              <a:pt x="1379871" y="625744"/>
                              <a:pt x="1394044" y="623131"/>
                            </a:cubicBezTo>
                            <a:cubicBezTo>
                              <a:pt x="1404696" y="604276"/>
                              <a:pt x="1415959" y="596724"/>
                              <a:pt x="1422784" y="582634"/>
                            </a:cubicBezTo>
                            <a:cubicBezTo>
                              <a:pt x="1432451" y="574310"/>
                              <a:pt x="1438843" y="571711"/>
                              <a:pt x="1447605" y="565651"/>
                            </a:cubicBezTo>
                            <a:cubicBezTo>
                              <a:pt x="1448545" y="561666"/>
                              <a:pt x="1449647" y="560437"/>
                              <a:pt x="1450217" y="557813"/>
                            </a:cubicBezTo>
                            <a:cubicBezTo>
                              <a:pt x="1470189" y="539232"/>
                              <a:pt x="1480999" y="537910"/>
                              <a:pt x="1493327" y="519929"/>
                            </a:cubicBezTo>
                            <a:cubicBezTo>
                              <a:pt x="1493996" y="513289"/>
                              <a:pt x="1500543" y="507348"/>
                              <a:pt x="1503778" y="496414"/>
                            </a:cubicBezTo>
                            <a:cubicBezTo>
                              <a:pt x="1509419" y="485632"/>
                              <a:pt x="1521662" y="477039"/>
                              <a:pt x="1532518" y="459836"/>
                            </a:cubicBezTo>
                            <a:cubicBezTo>
                              <a:pt x="1533993" y="460520"/>
                              <a:pt x="1535980" y="461941"/>
                              <a:pt x="1537743" y="462449"/>
                            </a:cubicBezTo>
                            <a:cubicBezTo>
                              <a:pt x="1541715" y="475405"/>
                              <a:pt x="1538057" y="479214"/>
                              <a:pt x="1541662" y="492495"/>
                            </a:cubicBezTo>
                            <a:cubicBezTo>
                              <a:pt x="1539535" y="500265"/>
                              <a:pt x="1534869" y="503915"/>
                              <a:pt x="1533824" y="509478"/>
                            </a:cubicBezTo>
                            <a:cubicBezTo>
                              <a:pt x="1535067" y="514753"/>
                              <a:pt x="1531509" y="524562"/>
                              <a:pt x="1531211" y="531686"/>
                            </a:cubicBezTo>
                            <a:cubicBezTo>
                              <a:pt x="1529796" y="536150"/>
                              <a:pt x="1521249" y="540440"/>
                              <a:pt x="1519454" y="546056"/>
                            </a:cubicBezTo>
                            <a:cubicBezTo>
                              <a:pt x="1516938" y="555646"/>
                              <a:pt x="1508579" y="560080"/>
                              <a:pt x="1505084" y="574796"/>
                            </a:cubicBezTo>
                            <a:cubicBezTo>
                              <a:pt x="1496066" y="593813"/>
                              <a:pt x="1478625" y="600435"/>
                              <a:pt x="1468506" y="624437"/>
                            </a:cubicBezTo>
                            <a:cubicBezTo>
                              <a:pt x="1471074" y="632736"/>
                              <a:pt x="1467423" y="637712"/>
                              <a:pt x="1468506" y="646645"/>
                            </a:cubicBezTo>
                            <a:cubicBezTo>
                              <a:pt x="1467605" y="653777"/>
                              <a:pt x="1464607" y="657034"/>
                              <a:pt x="1461974" y="667547"/>
                            </a:cubicBezTo>
                            <a:cubicBezTo>
                              <a:pt x="1470356" y="689641"/>
                              <a:pt x="1471971" y="715293"/>
                              <a:pt x="1481056" y="728369"/>
                            </a:cubicBezTo>
                            <a:cubicBezTo>
                              <a:pt x="1487805" y="731705"/>
                              <a:pt x="1489300" y="735755"/>
                              <a:pt x="1496838" y="738662"/>
                            </a:cubicBezTo>
                            <a:cubicBezTo>
                              <a:pt x="1497115" y="742240"/>
                              <a:pt x="1496000" y="747143"/>
                              <a:pt x="1496838" y="749806"/>
                            </a:cubicBezTo>
                            <a:cubicBezTo>
                              <a:pt x="1500654" y="753196"/>
                              <a:pt x="1502683" y="756427"/>
                              <a:pt x="1505411" y="759237"/>
                            </a:cubicBezTo>
                            <a:cubicBezTo>
                              <a:pt x="1505083" y="767339"/>
                              <a:pt x="1505640" y="774483"/>
                              <a:pt x="1506268" y="784956"/>
                            </a:cubicBezTo>
                            <a:cubicBezTo>
                              <a:pt x="1513703" y="791754"/>
                              <a:pt x="1512642" y="796725"/>
                              <a:pt x="1519127" y="804673"/>
                            </a:cubicBezTo>
                            <a:cubicBezTo>
                              <a:pt x="1527384" y="815653"/>
                              <a:pt x="1525168" y="829460"/>
                              <a:pt x="1535416" y="845824"/>
                            </a:cubicBezTo>
                            <a:cubicBezTo>
                              <a:pt x="1539566" y="849479"/>
                              <a:pt x="1542549" y="854806"/>
                              <a:pt x="1549133" y="858683"/>
                            </a:cubicBezTo>
                            <a:cubicBezTo>
                              <a:pt x="1551884" y="862614"/>
                              <a:pt x="1552409" y="865101"/>
                              <a:pt x="1554276" y="867256"/>
                            </a:cubicBezTo>
                            <a:cubicBezTo>
                              <a:pt x="1560156" y="868313"/>
                              <a:pt x="1571225" y="874738"/>
                              <a:pt x="1578281" y="874114"/>
                            </a:cubicBezTo>
                            <a:cubicBezTo>
                              <a:pt x="1579454" y="869928"/>
                              <a:pt x="1587575" y="862602"/>
                              <a:pt x="1588568" y="856968"/>
                            </a:cubicBezTo>
                            <a:cubicBezTo>
                              <a:pt x="1594243" y="852769"/>
                              <a:pt x="1597796" y="854717"/>
                              <a:pt x="1603142" y="850967"/>
                            </a:cubicBezTo>
                            <a:cubicBezTo>
                              <a:pt x="1604352" y="847673"/>
                              <a:pt x="1606127" y="847252"/>
                              <a:pt x="1607429" y="843252"/>
                            </a:cubicBezTo>
                            <a:cubicBezTo>
                              <a:pt x="1611339" y="840717"/>
                              <a:pt x="1615663" y="840006"/>
                              <a:pt x="1618574" y="836393"/>
                            </a:cubicBezTo>
                            <a:cubicBezTo>
                              <a:pt x="1621523" y="831294"/>
                              <a:pt x="1624554" y="830807"/>
                              <a:pt x="1627147" y="826106"/>
                            </a:cubicBezTo>
                            <a:cubicBezTo>
                              <a:pt x="1632228" y="827069"/>
                              <a:pt x="1639111" y="831167"/>
                              <a:pt x="1645150" y="831250"/>
                            </a:cubicBezTo>
                            <a:cubicBezTo>
                              <a:pt x="1647799" y="827909"/>
                              <a:pt x="1650776" y="826654"/>
                              <a:pt x="1652866" y="823534"/>
                            </a:cubicBezTo>
                            <a:cubicBezTo>
                              <a:pt x="1658063" y="824010"/>
                              <a:pt x="1663060" y="826416"/>
                              <a:pt x="1667440" y="826963"/>
                            </a:cubicBezTo>
                            <a:cubicBezTo>
                              <a:pt x="1666261" y="830183"/>
                              <a:pt x="1664792" y="831311"/>
                              <a:pt x="1664010" y="834679"/>
                            </a:cubicBezTo>
                            <a:cubicBezTo>
                              <a:pt x="1659417" y="840246"/>
                              <a:pt x="1656324" y="840418"/>
                              <a:pt x="1652008" y="845824"/>
                            </a:cubicBezTo>
                            <a:cubicBezTo>
                              <a:pt x="1649336" y="846772"/>
                              <a:pt x="1648336" y="845902"/>
                              <a:pt x="1645150" y="847538"/>
                            </a:cubicBezTo>
                            <a:cubicBezTo>
                              <a:pt x="1638032" y="853075"/>
                              <a:pt x="1631436" y="853141"/>
                              <a:pt x="1628861" y="856968"/>
                            </a:cubicBezTo>
                            <a:cubicBezTo>
                              <a:pt x="1626803" y="855896"/>
                              <a:pt x="1625449" y="853573"/>
                              <a:pt x="1623717" y="852682"/>
                            </a:cubicBezTo>
                            <a:cubicBezTo>
                              <a:pt x="1621902" y="853603"/>
                              <a:pt x="1619774" y="853228"/>
                              <a:pt x="1617717" y="853539"/>
                            </a:cubicBezTo>
                            <a:cubicBezTo>
                              <a:pt x="1616048" y="858538"/>
                              <a:pt x="1607329" y="862184"/>
                              <a:pt x="1604857" y="868113"/>
                            </a:cubicBezTo>
                            <a:cubicBezTo>
                              <a:pt x="1601662" y="875097"/>
                              <a:pt x="1598041" y="877638"/>
                              <a:pt x="1596284" y="883545"/>
                            </a:cubicBezTo>
                            <a:cubicBezTo>
                              <a:pt x="1596917" y="886939"/>
                              <a:pt x="1596178" y="891768"/>
                              <a:pt x="1596284" y="896404"/>
                            </a:cubicBezTo>
                            <a:cubicBezTo>
                              <a:pt x="1594826" y="897940"/>
                              <a:pt x="1592465" y="898835"/>
                              <a:pt x="1590283" y="901548"/>
                            </a:cubicBezTo>
                            <a:cubicBezTo>
                              <a:pt x="1586481" y="904814"/>
                              <a:pt x="1584313" y="905304"/>
                              <a:pt x="1581710" y="907549"/>
                            </a:cubicBezTo>
                            <a:cubicBezTo>
                              <a:pt x="1572367" y="906675"/>
                              <a:pt x="1571111" y="903433"/>
                              <a:pt x="1560278" y="902405"/>
                            </a:cubicBezTo>
                            <a:cubicBezTo>
                              <a:pt x="1548571" y="907367"/>
                              <a:pt x="1540136" y="905973"/>
                              <a:pt x="1528558" y="908406"/>
                            </a:cubicBezTo>
                            <a:cubicBezTo>
                              <a:pt x="1524026" y="910671"/>
                              <a:pt x="1522019" y="909352"/>
                              <a:pt x="1515698" y="910978"/>
                            </a:cubicBezTo>
                            <a:cubicBezTo>
                              <a:pt x="1512371" y="914210"/>
                              <a:pt x="1504885" y="919479"/>
                              <a:pt x="1500267" y="924695"/>
                            </a:cubicBezTo>
                            <a:cubicBezTo>
                              <a:pt x="1498258" y="925632"/>
                              <a:pt x="1496805" y="924990"/>
                              <a:pt x="1495123" y="925552"/>
                            </a:cubicBezTo>
                            <a:cubicBezTo>
                              <a:pt x="1492998" y="923780"/>
                              <a:pt x="1489808" y="917662"/>
                              <a:pt x="1487408" y="916122"/>
                            </a:cubicBezTo>
                            <a:cubicBezTo>
                              <a:pt x="1481873" y="921305"/>
                              <a:pt x="1476472" y="920977"/>
                              <a:pt x="1472833" y="925552"/>
                            </a:cubicBezTo>
                            <a:cubicBezTo>
                              <a:pt x="1473601" y="929397"/>
                              <a:pt x="1471437" y="934144"/>
                              <a:pt x="1472833" y="941841"/>
                            </a:cubicBezTo>
                            <a:cubicBezTo>
                              <a:pt x="1471529" y="944277"/>
                              <a:pt x="1467962" y="945833"/>
                              <a:pt x="1465975" y="947842"/>
                            </a:cubicBezTo>
                            <a:cubicBezTo>
                              <a:pt x="1466088" y="950275"/>
                              <a:pt x="1464955" y="953609"/>
                              <a:pt x="1465118" y="955557"/>
                            </a:cubicBezTo>
                            <a:cubicBezTo>
                              <a:pt x="1461933" y="958130"/>
                              <a:pt x="1456709" y="960530"/>
                              <a:pt x="1451401" y="964130"/>
                            </a:cubicBezTo>
                            <a:cubicBezTo>
                              <a:pt x="1450855" y="969052"/>
                              <a:pt x="1449582" y="970270"/>
                              <a:pt x="1448829" y="974418"/>
                            </a:cubicBezTo>
                            <a:cubicBezTo>
                              <a:pt x="1446241" y="978176"/>
                              <a:pt x="1439751" y="977519"/>
                              <a:pt x="1432541" y="982991"/>
                            </a:cubicBezTo>
                            <a:cubicBezTo>
                              <a:pt x="1424797" y="981843"/>
                              <a:pt x="1416494" y="976813"/>
                              <a:pt x="1405964" y="976133"/>
                            </a:cubicBezTo>
                            <a:cubicBezTo>
                              <a:pt x="1402165" y="972162"/>
                              <a:pt x="1401523" y="968514"/>
                              <a:pt x="1397391" y="963273"/>
                            </a:cubicBezTo>
                            <a:cubicBezTo>
                              <a:pt x="1397597" y="960037"/>
                              <a:pt x="1399313" y="957663"/>
                              <a:pt x="1399106" y="954700"/>
                            </a:cubicBezTo>
                            <a:cubicBezTo>
                              <a:pt x="1394765" y="955044"/>
                              <a:pt x="1389550" y="951738"/>
                              <a:pt x="1385389" y="952128"/>
                            </a:cubicBezTo>
                            <a:cubicBezTo>
                              <a:pt x="1381366" y="955979"/>
                              <a:pt x="1379958" y="956802"/>
                              <a:pt x="1376816" y="959844"/>
                            </a:cubicBezTo>
                            <a:cubicBezTo>
                              <a:pt x="1373856" y="973360"/>
                              <a:pt x="1369376" y="972754"/>
                              <a:pt x="1366529" y="986420"/>
                            </a:cubicBezTo>
                            <a:cubicBezTo>
                              <a:pt x="1377750" y="991453"/>
                              <a:pt x="1376951" y="995077"/>
                              <a:pt x="1387104" y="1000137"/>
                            </a:cubicBezTo>
                            <a:cubicBezTo>
                              <a:pt x="1369987" y="999696"/>
                              <a:pt x="1367660" y="994791"/>
                              <a:pt x="1350240" y="995850"/>
                            </a:cubicBezTo>
                            <a:cubicBezTo>
                              <a:pt x="1340315" y="996342"/>
                              <a:pt x="1335590" y="992446"/>
                              <a:pt x="1321092" y="990707"/>
                            </a:cubicBezTo>
                            <a:cubicBezTo>
                              <a:pt x="1310433" y="996924"/>
                              <a:pt x="1305250" y="995673"/>
                              <a:pt x="1297945" y="998422"/>
                            </a:cubicBezTo>
                            <a:cubicBezTo>
                              <a:pt x="1284694" y="997056"/>
                              <a:pt x="1279285" y="991075"/>
                              <a:pt x="1270512" y="988135"/>
                            </a:cubicBezTo>
                            <a:cubicBezTo>
                              <a:pt x="1270214" y="986286"/>
                              <a:pt x="1270823" y="982147"/>
                              <a:pt x="1270512" y="980419"/>
                            </a:cubicBezTo>
                            <a:cubicBezTo>
                              <a:pt x="1263861" y="979093"/>
                              <a:pt x="1261332" y="973995"/>
                              <a:pt x="1254223" y="972703"/>
                            </a:cubicBezTo>
                            <a:cubicBezTo>
                              <a:pt x="1241462" y="976038"/>
                              <a:pt x="1230325" y="975964"/>
                              <a:pt x="1208787" y="980419"/>
                            </a:cubicBezTo>
                            <a:cubicBezTo>
                              <a:pt x="1165027" y="1013096"/>
                              <a:pt x="1137975" y="1024381"/>
                              <a:pt x="1119625" y="1046249"/>
                            </a:cubicBezTo>
                            <a:cubicBezTo>
                              <a:pt x="1119611" y="1046301"/>
                              <a:pt x="1119637" y="1046365"/>
                              <a:pt x="1119628" y="1046431"/>
                            </a:cubicBezTo>
                            <a:cubicBezTo>
                              <a:pt x="1107554" y="1065369"/>
                              <a:pt x="1075983" y="1078420"/>
                              <a:pt x="1053616" y="1106441"/>
                            </a:cubicBezTo>
                            <a:cubicBezTo>
                              <a:pt x="1039477" y="1148618"/>
                              <a:pt x="1016504" y="1161343"/>
                              <a:pt x="988461" y="1211889"/>
                            </a:cubicBezTo>
                            <a:cubicBezTo>
                              <a:pt x="988461" y="1225615"/>
                              <a:pt x="976366" y="1241588"/>
                              <a:pt x="978174" y="1262469"/>
                            </a:cubicBezTo>
                            <a:cubicBezTo>
                              <a:pt x="982164" y="1271346"/>
                              <a:pt x="982015" y="1277207"/>
                              <a:pt x="983318" y="1282187"/>
                            </a:cubicBezTo>
                            <a:cubicBezTo>
                              <a:pt x="985800" y="1307673"/>
                              <a:pt x="974127" y="1317235"/>
                              <a:pt x="977317" y="1337054"/>
                            </a:cubicBezTo>
                            <a:cubicBezTo>
                              <a:pt x="971862" y="1343979"/>
                              <a:pt x="966697" y="1345935"/>
                              <a:pt x="960171" y="1355914"/>
                            </a:cubicBezTo>
                            <a:cubicBezTo>
                              <a:pt x="960222" y="1364742"/>
                              <a:pt x="961202" y="1373386"/>
                              <a:pt x="961028" y="1381633"/>
                            </a:cubicBezTo>
                            <a:cubicBezTo>
                              <a:pt x="956719" y="1376233"/>
                              <a:pt x="953113" y="1368449"/>
                              <a:pt x="949026" y="1365345"/>
                            </a:cubicBezTo>
                            <a:cubicBezTo>
                              <a:pt x="944268" y="1362672"/>
                              <a:pt x="942203" y="1358386"/>
                              <a:pt x="939596" y="1357629"/>
                            </a:cubicBezTo>
                            <a:cubicBezTo>
                              <a:pt x="937924" y="1353861"/>
                              <a:pt x="935267" y="1346361"/>
                              <a:pt x="931880" y="1339626"/>
                            </a:cubicBezTo>
                            <a:cubicBezTo>
                              <a:pt x="916172" y="1334356"/>
                              <a:pt x="912232" y="1321364"/>
                              <a:pt x="892444" y="1314764"/>
                            </a:cubicBezTo>
                            <a:cubicBezTo>
                              <a:pt x="889594" y="1311396"/>
                              <a:pt x="889227" y="1307763"/>
                              <a:pt x="885586" y="1301905"/>
                            </a:cubicBezTo>
                            <a:cubicBezTo>
                              <a:pt x="875292" y="1301750"/>
                              <a:pt x="854603" y="1294584"/>
                              <a:pt x="840149" y="1294189"/>
                            </a:cubicBezTo>
                            <a:cubicBezTo>
                              <a:pt x="833595" y="1290279"/>
                              <a:pt x="829626" y="1284878"/>
                              <a:pt x="818717" y="1279615"/>
                            </a:cubicBezTo>
                            <a:cubicBezTo>
                              <a:pt x="813758" y="1281115"/>
                              <a:pt x="803968" y="1275716"/>
                              <a:pt x="798142" y="1275329"/>
                            </a:cubicBezTo>
                            <a:cubicBezTo>
                              <a:pt x="791051" y="1268275"/>
                              <a:pt x="787446" y="1263762"/>
                              <a:pt x="784425" y="1260755"/>
                            </a:cubicBezTo>
                            <a:cubicBezTo>
                              <a:pt x="762033" y="1250237"/>
                              <a:pt x="753501" y="1239626"/>
                              <a:pt x="737274" y="1238465"/>
                            </a:cubicBezTo>
                            <a:cubicBezTo>
                              <a:pt x="722742" y="1235910"/>
                              <a:pt x="703209" y="1215999"/>
                              <a:pt x="685836" y="1205030"/>
                            </a:cubicBezTo>
                            <a:cubicBezTo>
                              <a:pt x="673760" y="1193102"/>
                              <a:pt x="672817" y="1185215"/>
                              <a:pt x="666118" y="1175882"/>
                            </a:cubicBezTo>
                            <a:cubicBezTo>
                              <a:pt x="651345" y="1174068"/>
                              <a:pt x="643915" y="1169054"/>
                              <a:pt x="630112" y="1170739"/>
                            </a:cubicBezTo>
                            <a:cubicBezTo>
                              <a:pt x="626857" y="1171389"/>
                              <a:pt x="624603" y="1170519"/>
                              <a:pt x="620682" y="1170739"/>
                            </a:cubicBezTo>
                            <a:cubicBezTo>
                              <a:pt x="610484" y="1159616"/>
                              <a:pt x="601500" y="1142398"/>
                              <a:pt x="588962" y="1133018"/>
                            </a:cubicBezTo>
                            <a:cubicBezTo>
                              <a:pt x="564232" y="1133451"/>
                              <a:pt x="537362" y="1112660"/>
                              <a:pt x="521126" y="1113515"/>
                            </a:cubicBezTo>
                            <a:cubicBezTo>
                              <a:pt x="501900" y="1124827"/>
                              <a:pt x="463798" y="1126664"/>
                              <a:pt x="449222" y="1134732"/>
                            </a:cubicBezTo>
                            <a:cubicBezTo>
                              <a:pt x="434208" y="1149695"/>
                              <a:pt x="412214" y="1154661"/>
                              <a:pt x="391784" y="1181883"/>
                            </a:cubicBezTo>
                            <a:cubicBezTo>
                              <a:pt x="388751" y="1183992"/>
                              <a:pt x="384684" y="1182189"/>
                              <a:pt x="379782" y="1184455"/>
                            </a:cubicBezTo>
                            <a:cubicBezTo>
                              <a:pt x="363046" y="1210979"/>
                              <a:pt x="350111" y="1220091"/>
                              <a:pt x="340346" y="1235036"/>
                            </a:cubicBezTo>
                            <a:cubicBezTo>
                              <a:pt x="335267" y="1233925"/>
                              <a:pt x="333687" y="1232151"/>
                              <a:pt x="326629" y="1231607"/>
                            </a:cubicBezTo>
                            <a:cubicBezTo>
                              <a:pt x="320136" y="1220332"/>
                              <a:pt x="320580" y="1217507"/>
                              <a:pt x="315484" y="1207602"/>
                            </a:cubicBezTo>
                            <a:cubicBezTo>
                              <a:pt x="308819" y="1194159"/>
                              <a:pt x="309948" y="1185760"/>
                              <a:pt x="306911" y="1175882"/>
                            </a:cubicBezTo>
                            <a:cubicBezTo>
                              <a:pt x="295299" y="1173841"/>
                              <a:pt x="290235" y="1167838"/>
                              <a:pt x="274334" y="1161308"/>
                            </a:cubicBezTo>
                            <a:cubicBezTo>
                              <a:pt x="274968" y="1157576"/>
                              <a:pt x="277170" y="1152727"/>
                              <a:pt x="277763" y="1148449"/>
                            </a:cubicBezTo>
                            <a:cubicBezTo>
                              <a:pt x="266113" y="1143380"/>
                              <a:pt x="255070" y="1132657"/>
                              <a:pt x="247758" y="1127874"/>
                            </a:cubicBezTo>
                            <a:cubicBezTo>
                              <a:pt x="243619" y="1132553"/>
                              <a:pt x="232553" y="1133271"/>
                              <a:pt x="222896" y="1139019"/>
                            </a:cubicBezTo>
                            <a:cubicBezTo>
                              <a:pt x="216197" y="1133637"/>
                              <a:pt x="214654" y="1130672"/>
                              <a:pt x="209180" y="1127874"/>
                            </a:cubicBezTo>
                            <a:cubicBezTo>
                              <a:pt x="203808" y="1131292"/>
                              <a:pt x="199626" y="1130141"/>
                              <a:pt x="193749" y="1133018"/>
                            </a:cubicBezTo>
                            <a:cubicBezTo>
                              <a:pt x="191784" y="1133269"/>
                              <a:pt x="190197" y="1132483"/>
                              <a:pt x="189104" y="1132479"/>
                            </a:cubicBezTo>
                            <a:cubicBezTo>
                              <a:pt x="175904" y="1155567"/>
                              <a:pt x="163508" y="1157708"/>
                              <a:pt x="153456" y="1179312"/>
                            </a:cubicBezTo>
                            <a:cubicBezTo>
                              <a:pt x="151687" y="1194434"/>
                              <a:pt x="141618" y="1224233"/>
                              <a:pt x="139739" y="1240180"/>
                            </a:cubicBezTo>
                            <a:cubicBezTo>
                              <a:pt x="144096" y="1248571"/>
                              <a:pt x="142568" y="1254098"/>
                              <a:pt x="145740" y="1260755"/>
                            </a:cubicBezTo>
                            <a:cubicBezTo>
                              <a:pt x="153131" y="1261404"/>
                              <a:pt x="166030" y="1266541"/>
                              <a:pt x="173173" y="1264184"/>
                            </a:cubicBezTo>
                            <a:cubicBezTo>
                              <a:pt x="191352" y="1275128"/>
                              <a:pt x="197908" y="1296431"/>
                              <a:pt x="209180" y="1302762"/>
                            </a:cubicBezTo>
                            <a:cubicBezTo>
                              <a:pt x="212942" y="1303838"/>
                              <a:pt x="217314" y="1308210"/>
                              <a:pt x="223754" y="1309620"/>
                            </a:cubicBezTo>
                            <a:cubicBezTo>
                              <a:pt x="235927" y="1304044"/>
                              <a:pt x="249851" y="1302880"/>
                              <a:pt x="259760" y="1296761"/>
                            </a:cubicBezTo>
                            <a:cubicBezTo>
                              <a:pt x="266139" y="1298495"/>
                              <a:pt x="270940" y="1302813"/>
                              <a:pt x="274334" y="1304477"/>
                            </a:cubicBezTo>
                            <a:cubicBezTo>
                              <a:pt x="282011" y="1320116"/>
                              <a:pt x="280528" y="1327703"/>
                              <a:pt x="287194" y="1338769"/>
                            </a:cubicBezTo>
                            <a:cubicBezTo>
                              <a:pt x="294455" y="1340753"/>
                              <a:pt x="301488" y="1347129"/>
                              <a:pt x="312055" y="1352485"/>
                            </a:cubicBezTo>
                            <a:cubicBezTo>
                              <a:pt x="317512" y="1363500"/>
                              <a:pt x="316148" y="1370734"/>
                              <a:pt x="322343" y="1379919"/>
                            </a:cubicBezTo>
                            <a:cubicBezTo>
                              <a:pt x="333293" y="1379921"/>
                              <a:pt x="344704" y="1386064"/>
                              <a:pt x="354920" y="1386777"/>
                            </a:cubicBezTo>
                            <a:cubicBezTo>
                              <a:pt x="367462" y="1392615"/>
                              <a:pt x="369198" y="1396626"/>
                              <a:pt x="379782" y="1402208"/>
                            </a:cubicBezTo>
                            <a:cubicBezTo>
                              <a:pt x="379219" y="1405770"/>
                              <a:pt x="377870" y="1406962"/>
                              <a:pt x="378067" y="1411639"/>
                            </a:cubicBezTo>
                            <a:cubicBezTo>
                              <a:pt x="382226" y="1413627"/>
                              <a:pt x="385004" y="1416830"/>
                              <a:pt x="390069" y="1417640"/>
                            </a:cubicBezTo>
                            <a:cubicBezTo>
                              <a:pt x="390868" y="1420567"/>
                              <a:pt x="390622" y="1422892"/>
                              <a:pt x="390926" y="1424498"/>
                            </a:cubicBezTo>
                            <a:cubicBezTo>
                              <a:pt x="389268" y="1426776"/>
                              <a:pt x="383659" y="1428849"/>
                              <a:pt x="380639" y="1431356"/>
                            </a:cubicBezTo>
                            <a:cubicBezTo>
                              <a:pt x="373455" y="1429840"/>
                              <a:pt x="370993" y="1428459"/>
                              <a:pt x="366065" y="1427927"/>
                            </a:cubicBezTo>
                            <a:cubicBezTo>
                              <a:pt x="364539" y="1434784"/>
                              <a:pt x="360967" y="1443267"/>
                              <a:pt x="360064" y="1449360"/>
                            </a:cubicBezTo>
                            <a:cubicBezTo>
                              <a:pt x="346713" y="1455609"/>
                              <a:pt x="336136" y="1456599"/>
                              <a:pt x="329201" y="1458790"/>
                            </a:cubicBezTo>
                            <a:cubicBezTo>
                              <a:pt x="325634" y="1454068"/>
                              <a:pt x="325630" y="1447927"/>
                              <a:pt x="322343" y="1443359"/>
                            </a:cubicBezTo>
                            <a:cubicBezTo>
                              <a:pt x="309126" y="1441698"/>
                              <a:pt x="284914" y="1434166"/>
                              <a:pt x="272619" y="1434786"/>
                            </a:cubicBezTo>
                            <a:cubicBezTo>
                              <a:pt x="269109" y="1438819"/>
                              <a:pt x="266383" y="1438946"/>
                              <a:pt x="262332" y="1443359"/>
                            </a:cubicBezTo>
                            <a:cubicBezTo>
                              <a:pt x="259152" y="1437905"/>
                              <a:pt x="262685" y="1426088"/>
                              <a:pt x="260617" y="1420212"/>
                            </a:cubicBezTo>
                            <a:cubicBezTo>
                              <a:pt x="256521" y="1419207"/>
                              <a:pt x="251645" y="1414662"/>
                              <a:pt x="247758" y="1412496"/>
                            </a:cubicBezTo>
                            <a:cubicBezTo>
                              <a:pt x="242925" y="1415897"/>
                              <a:pt x="240993" y="1416005"/>
                              <a:pt x="236613" y="1418497"/>
                            </a:cubicBezTo>
                            <a:cubicBezTo>
                              <a:pt x="232381" y="1430318"/>
                              <a:pt x="228191" y="1437766"/>
                              <a:pt x="226326" y="1445930"/>
                            </a:cubicBezTo>
                            <a:cubicBezTo>
                              <a:pt x="223414" y="1449389"/>
                              <a:pt x="215232" y="1450123"/>
                              <a:pt x="212609" y="1453646"/>
                            </a:cubicBezTo>
                            <a:cubicBezTo>
                              <a:pt x="202178" y="1458875"/>
                              <a:pt x="192951" y="1458337"/>
                              <a:pt x="188605" y="1461362"/>
                            </a:cubicBezTo>
                            <a:cubicBezTo>
                              <a:pt x="188143" y="1463475"/>
                              <a:pt x="185376" y="1464639"/>
                              <a:pt x="182603" y="1468220"/>
                            </a:cubicBezTo>
                            <a:cubicBezTo>
                              <a:pt x="186533" y="1477006"/>
                              <a:pt x="180496" y="1488901"/>
                              <a:pt x="182603" y="1509370"/>
                            </a:cubicBezTo>
                            <a:cubicBezTo>
                              <a:pt x="183946" y="1511992"/>
                              <a:pt x="183101" y="1514419"/>
                              <a:pt x="184318" y="1516229"/>
                            </a:cubicBezTo>
                            <a:cubicBezTo>
                              <a:pt x="180549" y="1520180"/>
                              <a:pt x="176840" y="1522268"/>
                              <a:pt x="174888" y="1525659"/>
                            </a:cubicBezTo>
                            <a:cubicBezTo>
                              <a:pt x="166201" y="1531279"/>
                              <a:pt x="144516" y="1531601"/>
                              <a:pt x="137167" y="1539376"/>
                            </a:cubicBezTo>
                            <a:cubicBezTo>
                              <a:pt x="132718" y="1551373"/>
                              <a:pt x="121008" y="1561915"/>
                              <a:pt x="118306" y="1573668"/>
                            </a:cubicBezTo>
                            <a:cubicBezTo>
                              <a:pt x="110061" y="1567148"/>
                              <a:pt x="106935" y="1562219"/>
                              <a:pt x="102875" y="1559093"/>
                            </a:cubicBezTo>
                            <a:cubicBezTo>
                              <a:pt x="98131" y="1561595"/>
                              <a:pt x="88304" y="1562275"/>
                              <a:pt x="84015" y="1564237"/>
                            </a:cubicBezTo>
                            <a:cubicBezTo>
                              <a:pt x="81811" y="1563209"/>
                              <a:pt x="80042" y="1558452"/>
                              <a:pt x="77156" y="1556522"/>
                            </a:cubicBezTo>
                            <a:cubicBezTo>
                              <a:pt x="68410" y="1545465"/>
                              <a:pt x="68367" y="1524800"/>
                              <a:pt x="57438" y="1502512"/>
                            </a:cubicBezTo>
                            <a:cubicBezTo>
                              <a:pt x="55984" y="1490357"/>
                              <a:pt x="67503" y="1477322"/>
                              <a:pt x="66011" y="1466506"/>
                            </a:cubicBezTo>
                            <a:cubicBezTo>
                              <a:pt x="71388" y="1453149"/>
                              <a:pt x="74714" y="1453947"/>
                              <a:pt x="82300" y="1441644"/>
                            </a:cubicBezTo>
                            <a:cubicBezTo>
                              <a:pt x="80653" y="1435316"/>
                              <a:pt x="82616" y="1425899"/>
                              <a:pt x="80585" y="1420212"/>
                            </a:cubicBezTo>
                            <a:cubicBezTo>
                              <a:pt x="85507" y="1418247"/>
                              <a:pt x="89913" y="1419685"/>
                              <a:pt x="96874" y="1418497"/>
                            </a:cubicBezTo>
                            <a:cubicBezTo>
                              <a:pt x="98437" y="1391095"/>
                              <a:pt x="104051" y="1374892"/>
                              <a:pt x="102018" y="1346484"/>
                            </a:cubicBezTo>
                            <a:cubicBezTo>
                              <a:pt x="88370" y="1339365"/>
                              <a:pt x="88483" y="1320346"/>
                              <a:pt x="66011" y="1302762"/>
                            </a:cubicBezTo>
                            <a:cubicBezTo>
                              <a:pt x="56895" y="1302893"/>
                              <a:pt x="45587" y="1295718"/>
                              <a:pt x="39435" y="1296761"/>
                            </a:cubicBezTo>
                            <a:cubicBezTo>
                              <a:pt x="35292" y="1289231"/>
                              <a:pt x="33530" y="1277030"/>
                              <a:pt x="30005" y="1267613"/>
                            </a:cubicBezTo>
                            <a:cubicBezTo>
                              <a:pt x="22882" y="1267007"/>
                              <a:pt x="15739" y="1263707"/>
                              <a:pt x="6858" y="1265041"/>
                            </a:cubicBezTo>
                            <a:cubicBezTo>
                              <a:pt x="5584" y="1262240"/>
                              <a:pt x="5174" y="1258302"/>
                              <a:pt x="3429" y="1253896"/>
                            </a:cubicBezTo>
                            <a:cubicBezTo>
                              <a:pt x="3891" y="1251532"/>
                              <a:pt x="6014" y="1250186"/>
                              <a:pt x="6858" y="1246181"/>
                            </a:cubicBezTo>
                            <a:cubicBezTo>
                              <a:pt x="1909" y="1239711"/>
                              <a:pt x="2192" y="1232386"/>
                              <a:pt x="0" y="1229035"/>
                            </a:cubicBezTo>
                            <a:cubicBezTo>
                              <a:pt x="1808" y="1223830"/>
                              <a:pt x="3985" y="1221041"/>
                              <a:pt x="4286" y="1217890"/>
                            </a:cubicBezTo>
                            <a:cubicBezTo>
                              <a:pt x="8424" y="1211655"/>
                              <a:pt x="10202" y="1212673"/>
                              <a:pt x="14573" y="1206745"/>
                            </a:cubicBezTo>
                            <a:cubicBezTo>
                              <a:pt x="15281" y="1197697"/>
                              <a:pt x="19217" y="1191198"/>
                              <a:pt x="19717" y="1187027"/>
                            </a:cubicBezTo>
                            <a:cubicBezTo>
                              <a:pt x="19179" y="1177922"/>
                              <a:pt x="22055" y="1173910"/>
                              <a:pt x="22289" y="1167309"/>
                            </a:cubicBezTo>
                            <a:cubicBezTo>
                              <a:pt x="14697" y="1151571"/>
                              <a:pt x="21726" y="1137323"/>
                              <a:pt x="14573" y="1126159"/>
                            </a:cubicBezTo>
                            <a:cubicBezTo>
                              <a:pt x="12986" y="1124057"/>
                              <a:pt x="13428" y="1120944"/>
                              <a:pt x="12001" y="1119301"/>
                            </a:cubicBezTo>
                            <a:cubicBezTo>
                              <a:pt x="13218" y="1114770"/>
                              <a:pt x="17369" y="1112349"/>
                              <a:pt x="18860" y="1108156"/>
                            </a:cubicBezTo>
                            <a:cubicBezTo>
                              <a:pt x="19697" y="1107975"/>
                              <a:pt x="20624" y="1108404"/>
                              <a:pt x="21332" y="1108268"/>
                            </a:cubicBezTo>
                            <a:cubicBezTo>
                              <a:pt x="25757" y="1104366"/>
                              <a:pt x="33648" y="1098416"/>
                              <a:pt x="41150" y="1091867"/>
                            </a:cubicBezTo>
                            <a:cubicBezTo>
                              <a:pt x="53609" y="1091227"/>
                              <a:pt x="57261" y="1094513"/>
                              <a:pt x="70298" y="1092725"/>
                            </a:cubicBezTo>
                            <a:cubicBezTo>
                              <a:pt x="74178" y="1089542"/>
                              <a:pt x="76824" y="1090534"/>
                              <a:pt x="81443" y="1086724"/>
                            </a:cubicBezTo>
                            <a:cubicBezTo>
                              <a:pt x="85366" y="1079609"/>
                              <a:pt x="89834" y="1074737"/>
                              <a:pt x="91730" y="1069578"/>
                            </a:cubicBezTo>
                            <a:cubicBezTo>
                              <a:pt x="96104" y="1068618"/>
                              <a:pt x="101224" y="1071009"/>
                              <a:pt x="104590" y="1069578"/>
                            </a:cubicBezTo>
                            <a:cubicBezTo>
                              <a:pt x="104693" y="1066247"/>
                              <a:pt x="105330" y="1062855"/>
                              <a:pt x="105447" y="1060147"/>
                            </a:cubicBezTo>
                            <a:cubicBezTo>
                              <a:pt x="108417" y="1052507"/>
                              <a:pt x="112643" y="1050802"/>
                              <a:pt x="114020" y="1043859"/>
                            </a:cubicBezTo>
                            <a:cubicBezTo>
                              <a:pt x="117778" y="1044986"/>
                              <a:pt x="121739" y="1049937"/>
                              <a:pt x="125165" y="1052432"/>
                            </a:cubicBezTo>
                            <a:cubicBezTo>
                              <a:pt x="128354" y="1054557"/>
                              <a:pt x="128959" y="1058714"/>
                              <a:pt x="132023" y="1061005"/>
                            </a:cubicBezTo>
                            <a:cubicBezTo>
                              <a:pt x="139110" y="1058591"/>
                              <a:pt x="143968" y="1059134"/>
                              <a:pt x="149169" y="1057576"/>
                            </a:cubicBezTo>
                            <a:cubicBezTo>
                              <a:pt x="149479" y="1049875"/>
                              <a:pt x="147654" y="1042490"/>
                              <a:pt x="150026" y="1035286"/>
                            </a:cubicBezTo>
                            <a:cubicBezTo>
                              <a:pt x="155593" y="1030107"/>
                              <a:pt x="159372" y="1028657"/>
                              <a:pt x="162028" y="1024141"/>
                            </a:cubicBezTo>
                            <a:cubicBezTo>
                              <a:pt x="166212" y="1014033"/>
                              <a:pt x="175637" y="1004255"/>
                              <a:pt x="178317" y="997565"/>
                            </a:cubicBezTo>
                            <a:cubicBezTo>
                              <a:pt x="186622" y="988112"/>
                              <a:pt x="204148" y="985397"/>
                              <a:pt x="208322" y="977847"/>
                            </a:cubicBezTo>
                            <a:cubicBezTo>
                              <a:pt x="209012" y="973647"/>
                              <a:pt x="210211" y="972811"/>
                              <a:pt x="210894" y="968417"/>
                            </a:cubicBezTo>
                            <a:cubicBezTo>
                              <a:pt x="205892" y="964578"/>
                              <a:pt x="205912" y="959788"/>
                              <a:pt x="202321" y="957272"/>
                            </a:cubicBezTo>
                            <a:cubicBezTo>
                              <a:pt x="196519" y="951427"/>
                              <a:pt x="190658" y="935018"/>
                              <a:pt x="181746" y="924695"/>
                            </a:cubicBezTo>
                            <a:cubicBezTo>
                              <a:pt x="170372" y="911756"/>
                              <a:pt x="164696" y="900328"/>
                              <a:pt x="152598" y="889546"/>
                            </a:cubicBezTo>
                            <a:cubicBezTo>
                              <a:pt x="156360" y="877709"/>
                              <a:pt x="162631" y="869241"/>
                              <a:pt x="162028" y="860398"/>
                            </a:cubicBezTo>
                            <a:cubicBezTo>
                              <a:pt x="159919" y="854850"/>
                              <a:pt x="161373" y="852710"/>
                              <a:pt x="160314" y="848395"/>
                            </a:cubicBezTo>
                            <a:cubicBezTo>
                              <a:pt x="165792" y="848621"/>
                              <a:pt x="174435" y="849513"/>
                              <a:pt x="182603" y="850110"/>
                            </a:cubicBezTo>
                            <a:cubicBezTo>
                              <a:pt x="185443" y="847952"/>
                              <a:pt x="186791" y="848432"/>
                              <a:pt x="189462" y="846681"/>
                            </a:cubicBezTo>
                            <a:cubicBezTo>
                              <a:pt x="190844" y="840798"/>
                              <a:pt x="193080" y="839902"/>
                              <a:pt x="194606" y="835536"/>
                            </a:cubicBezTo>
                            <a:cubicBezTo>
                              <a:pt x="197409" y="834657"/>
                              <a:pt x="200518" y="835949"/>
                              <a:pt x="202321" y="835536"/>
                            </a:cubicBezTo>
                            <a:cubicBezTo>
                              <a:pt x="211023" y="838376"/>
                              <a:pt x="219567" y="856302"/>
                              <a:pt x="227183" y="860398"/>
                            </a:cubicBezTo>
                            <a:cubicBezTo>
                              <a:pt x="229648" y="860138"/>
                              <a:pt x="231592" y="861019"/>
                              <a:pt x="235756" y="860398"/>
                            </a:cubicBezTo>
                            <a:cubicBezTo>
                              <a:pt x="239354" y="863435"/>
                              <a:pt x="239262" y="864676"/>
                              <a:pt x="243471" y="867256"/>
                            </a:cubicBezTo>
                            <a:cubicBezTo>
                              <a:pt x="242413" y="870672"/>
                              <a:pt x="242275" y="874308"/>
                              <a:pt x="242614" y="878401"/>
                            </a:cubicBezTo>
                            <a:cubicBezTo>
                              <a:pt x="254819" y="879566"/>
                              <a:pt x="264092" y="890010"/>
                              <a:pt x="279478" y="893832"/>
                            </a:cubicBezTo>
                            <a:cubicBezTo>
                              <a:pt x="282018" y="895385"/>
                              <a:pt x="283928" y="901614"/>
                              <a:pt x="286336" y="903262"/>
                            </a:cubicBezTo>
                            <a:cubicBezTo>
                              <a:pt x="289515" y="900622"/>
                              <a:pt x="298081" y="898028"/>
                              <a:pt x="303482" y="894689"/>
                            </a:cubicBezTo>
                            <a:cubicBezTo>
                              <a:pt x="306552" y="895000"/>
                              <a:pt x="308575" y="896596"/>
                              <a:pt x="311198" y="896404"/>
                            </a:cubicBezTo>
                            <a:cubicBezTo>
                              <a:pt x="315669" y="894977"/>
                              <a:pt x="316699" y="896184"/>
                              <a:pt x="321485" y="894689"/>
                            </a:cubicBezTo>
                            <a:cubicBezTo>
                              <a:pt x="324368" y="890184"/>
                              <a:pt x="331191" y="889651"/>
                              <a:pt x="336917" y="882687"/>
                            </a:cubicBezTo>
                            <a:cubicBezTo>
                              <a:pt x="340012" y="882504"/>
                              <a:pt x="340821" y="882760"/>
                              <a:pt x="343775" y="882687"/>
                            </a:cubicBezTo>
                            <a:cubicBezTo>
                              <a:pt x="345864" y="888961"/>
                              <a:pt x="346329" y="899523"/>
                              <a:pt x="347204" y="904977"/>
                            </a:cubicBezTo>
                            <a:cubicBezTo>
                              <a:pt x="357576" y="904244"/>
                              <a:pt x="375653" y="916880"/>
                              <a:pt x="388354" y="921266"/>
                            </a:cubicBezTo>
                            <a:cubicBezTo>
                              <a:pt x="397518" y="913149"/>
                              <a:pt x="412249" y="912179"/>
                              <a:pt x="423503" y="904120"/>
                            </a:cubicBezTo>
                            <a:cubicBezTo>
                              <a:pt x="429398" y="880767"/>
                              <a:pt x="444722" y="880309"/>
                              <a:pt x="454366" y="852682"/>
                            </a:cubicBezTo>
                            <a:cubicBezTo>
                              <a:pt x="453520" y="844709"/>
                              <a:pt x="461480" y="832439"/>
                              <a:pt x="460449" y="820243"/>
                            </a:cubicBezTo>
                            <a:cubicBezTo>
                              <a:pt x="459922" y="820393"/>
                              <a:pt x="459522" y="820148"/>
                              <a:pt x="458693" y="820390"/>
                            </a:cubicBezTo>
                            <a:cubicBezTo>
                              <a:pt x="450496" y="810256"/>
                              <a:pt x="446375" y="793901"/>
                              <a:pt x="435179" y="777281"/>
                            </a:cubicBezTo>
                            <a:cubicBezTo>
                              <a:pt x="438563" y="767989"/>
                              <a:pt x="441832" y="767641"/>
                              <a:pt x="446936" y="757685"/>
                            </a:cubicBezTo>
                            <a:cubicBezTo>
                              <a:pt x="446316" y="755261"/>
                              <a:pt x="447011" y="750223"/>
                              <a:pt x="446936" y="745928"/>
                            </a:cubicBezTo>
                            <a:cubicBezTo>
                              <a:pt x="443432" y="743036"/>
                              <a:pt x="442274" y="740480"/>
                              <a:pt x="437792" y="736784"/>
                            </a:cubicBezTo>
                            <a:cubicBezTo>
                              <a:pt x="432489" y="718943"/>
                              <a:pt x="431865" y="709776"/>
                              <a:pt x="427341" y="700206"/>
                            </a:cubicBezTo>
                            <a:cubicBezTo>
                              <a:pt x="428735" y="695352"/>
                              <a:pt x="434502" y="691396"/>
                              <a:pt x="436486" y="687142"/>
                            </a:cubicBezTo>
                            <a:cubicBezTo>
                              <a:pt x="435962" y="684429"/>
                              <a:pt x="436649" y="682186"/>
                              <a:pt x="436486" y="679304"/>
                            </a:cubicBezTo>
                            <a:cubicBezTo>
                              <a:pt x="448608" y="671300"/>
                              <a:pt x="444085" y="672503"/>
                              <a:pt x="449549" y="672772"/>
                            </a:cubicBezTo>
                            <a:cubicBezTo>
                              <a:pt x="458233" y="663834"/>
                              <a:pt x="463650" y="665163"/>
                              <a:pt x="473064" y="658403"/>
                            </a:cubicBezTo>
                            <a:cubicBezTo>
                              <a:pt x="474954" y="658757"/>
                              <a:pt x="478851" y="661132"/>
                              <a:pt x="480902" y="661015"/>
                            </a:cubicBezTo>
                            <a:cubicBezTo>
                              <a:pt x="488142" y="653428"/>
                              <a:pt x="499556" y="648855"/>
                              <a:pt x="505722" y="640114"/>
                            </a:cubicBezTo>
                            <a:cubicBezTo>
                              <a:pt x="506798" y="625074"/>
                              <a:pt x="514436" y="611304"/>
                              <a:pt x="522705" y="582634"/>
                            </a:cubicBezTo>
                            <a:cubicBezTo>
                              <a:pt x="519204" y="528982"/>
                              <a:pt x="522280" y="523970"/>
                              <a:pt x="518786" y="474207"/>
                            </a:cubicBezTo>
                            <a:cubicBezTo>
                              <a:pt x="522932" y="469747"/>
                              <a:pt x="529232" y="466708"/>
                              <a:pt x="535769" y="458530"/>
                            </a:cubicBezTo>
                            <a:cubicBezTo>
                              <a:pt x="536134" y="452750"/>
                              <a:pt x="539449" y="448202"/>
                              <a:pt x="539687" y="442854"/>
                            </a:cubicBezTo>
                            <a:cubicBezTo>
                              <a:pt x="540996" y="435151"/>
                              <a:pt x="545775" y="430429"/>
                              <a:pt x="547526" y="421952"/>
                            </a:cubicBezTo>
                            <a:cubicBezTo>
                              <a:pt x="548551" y="413217"/>
                              <a:pt x="556695" y="393198"/>
                              <a:pt x="554057" y="384068"/>
                            </a:cubicBezTo>
                            <a:cubicBezTo>
                              <a:pt x="552927" y="370962"/>
                              <a:pt x="561883" y="356485"/>
                              <a:pt x="560589" y="337039"/>
                            </a:cubicBezTo>
                            <a:cubicBezTo>
                              <a:pt x="546046" y="316347"/>
                              <a:pt x="548684" y="271927"/>
                              <a:pt x="539687" y="227305"/>
                            </a:cubicBezTo>
                            <a:cubicBezTo>
                              <a:pt x="521585" y="207371"/>
                              <a:pt x="522478" y="165445"/>
                              <a:pt x="499191" y="135860"/>
                            </a:cubicBezTo>
                            <a:cubicBezTo>
                              <a:pt x="500063" y="129820"/>
                              <a:pt x="499955" y="120642"/>
                              <a:pt x="497884" y="112346"/>
                            </a:cubicBezTo>
                            <a:cubicBezTo>
                              <a:pt x="501508" y="106352"/>
                              <a:pt x="506646" y="102634"/>
                              <a:pt x="509642" y="94057"/>
                            </a:cubicBezTo>
                            <a:cubicBezTo>
                              <a:pt x="509523" y="91785"/>
                              <a:pt x="510007" y="88922"/>
                              <a:pt x="509642" y="87525"/>
                            </a:cubicBezTo>
                            <a:cubicBezTo>
                              <a:pt x="512586" y="79974"/>
                              <a:pt x="517254" y="75067"/>
                              <a:pt x="517480" y="69236"/>
                            </a:cubicBezTo>
                            <a:cubicBezTo>
                              <a:pt x="513777" y="63321"/>
                              <a:pt x="515472" y="58124"/>
                              <a:pt x="512254" y="53560"/>
                            </a:cubicBezTo>
                            <a:cubicBezTo>
                              <a:pt x="512413" y="45245"/>
                              <a:pt x="512165" y="40136"/>
                              <a:pt x="513560" y="32658"/>
                            </a:cubicBezTo>
                            <a:cubicBezTo>
                              <a:pt x="522472" y="36565"/>
                              <a:pt x="530309" y="46314"/>
                              <a:pt x="535769" y="49641"/>
                            </a:cubicBezTo>
                            <a:cubicBezTo>
                              <a:pt x="540463" y="49975"/>
                              <a:pt x="542618" y="53142"/>
                              <a:pt x="547526" y="53560"/>
                            </a:cubicBezTo>
                            <a:cubicBezTo>
                              <a:pt x="558808" y="45852"/>
                              <a:pt x="562316" y="47887"/>
                              <a:pt x="572346" y="43109"/>
                            </a:cubicBezTo>
                            <a:cubicBezTo>
                              <a:pt x="574563" y="36972"/>
                              <a:pt x="577977" y="35914"/>
                              <a:pt x="578878" y="31352"/>
                            </a:cubicBezTo>
                            <a:cubicBezTo>
                              <a:pt x="579529" y="20966"/>
                              <a:pt x="582955" y="19781"/>
                              <a:pt x="584104" y="7838"/>
                            </a:cubicBezTo>
                            <a:cubicBezTo>
                              <a:pt x="589320" y="2899"/>
                              <a:pt x="592752" y="3641"/>
                              <a:pt x="59978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2061" name="グループ化 2060">
            <a:extLst>
              <a:ext uri="{FF2B5EF4-FFF2-40B4-BE49-F238E27FC236}">
                <a16:creationId xmlns:a16="http://schemas.microsoft.com/office/drawing/2014/main" id="{621CDF69-1706-B4D7-E813-4F2751867AB4}"/>
              </a:ext>
            </a:extLst>
          </p:cNvPr>
          <p:cNvGrpSpPr/>
          <p:nvPr/>
        </p:nvGrpSpPr>
        <p:grpSpPr>
          <a:xfrm>
            <a:off x="1046869" y="957313"/>
            <a:ext cx="1754462" cy="2396668"/>
            <a:chOff x="1046869" y="957313"/>
            <a:chExt cx="1754462" cy="2396668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154BA216-D04B-8DF6-0B86-7882FEE036B2}"/>
                </a:ext>
              </a:extLst>
            </p:cNvPr>
            <p:cNvGrpSpPr/>
            <p:nvPr/>
          </p:nvGrpSpPr>
          <p:grpSpPr>
            <a:xfrm>
              <a:off x="1046869" y="957313"/>
              <a:ext cx="1754462" cy="2396668"/>
              <a:chOff x="711589" y="865873"/>
              <a:chExt cx="1754462" cy="2396668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CE254A7E-565E-B3BB-E4FA-60434C799073}"/>
                  </a:ext>
                </a:extLst>
              </p:cNvPr>
              <p:cNvSpPr/>
              <p:nvPr/>
            </p:nvSpPr>
            <p:spPr>
              <a:xfrm>
                <a:off x="1371090" y="865873"/>
                <a:ext cx="1094355" cy="1105022"/>
              </a:xfrm>
              <a:custGeom>
                <a:avLst/>
                <a:gdLst>
                  <a:gd name="connsiteX0" fmla="*/ 5836172 w 6891872"/>
                  <a:gd name="connsiteY0" fmla="*/ 0 h 6959054"/>
                  <a:gd name="connsiteX1" fmla="*/ 6007952 w 6891872"/>
                  <a:gd name="connsiteY1" fmla="*/ 89624 h 6959054"/>
                  <a:gd name="connsiteX2" fmla="*/ 6084152 w 6891872"/>
                  <a:gd name="connsiteY2" fmla="*/ 59144 h 6959054"/>
                  <a:gd name="connsiteX3" fmla="*/ 6114632 w 6891872"/>
                  <a:gd name="connsiteY3" fmla="*/ 120104 h 6959054"/>
                  <a:gd name="connsiteX4" fmla="*/ 6221312 w 6891872"/>
                  <a:gd name="connsiteY4" fmla="*/ 142964 h 6959054"/>
                  <a:gd name="connsiteX5" fmla="*/ 6289892 w 6891872"/>
                  <a:gd name="connsiteY5" fmla="*/ 142964 h 6959054"/>
                  <a:gd name="connsiteX6" fmla="*/ 6381332 w 6891872"/>
                  <a:gd name="connsiteY6" fmla="*/ 188684 h 6959054"/>
                  <a:gd name="connsiteX7" fmla="*/ 6327992 w 6891872"/>
                  <a:gd name="connsiteY7" fmla="*/ 249644 h 6959054"/>
                  <a:gd name="connsiteX8" fmla="*/ 6366092 w 6891872"/>
                  <a:gd name="connsiteY8" fmla="*/ 318224 h 6959054"/>
                  <a:gd name="connsiteX9" fmla="*/ 6343232 w 6891872"/>
                  <a:gd name="connsiteY9" fmla="*/ 485864 h 6959054"/>
                  <a:gd name="connsiteX10" fmla="*/ 6312752 w 6891872"/>
                  <a:gd name="connsiteY10" fmla="*/ 523964 h 6959054"/>
                  <a:gd name="connsiteX11" fmla="*/ 6312752 w 6891872"/>
                  <a:gd name="connsiteY11" fmla="*/ 600164 h 6959054"/>
                  <a:gd name="connsiteX12" fmla="*/ 6373712 w 6891872"/>
                  <a:gd name="connsiteY12" fmla="*/ 577304 h 6959054"/>
                  <a:gd name="connsiteX13" fmla="*/ 6381332 w 6891872"/>
                  <a:gd name="connsiteY13" fmla="*/ 668744 h 6959054"/>
                  <a:gd name="connsiteX14" fmla="*/ 6526112 w 6891872"/>
                  <a:gd name="connsiteY14" fmla="*/ 752564 h 6959054"/>
                  <a:gd name="connsiteX15" fmla="*/ 6617552 w 6891872"/>
                  <a:gd name="connsiteY15" fmla="*/ 729704 h 6959054"/>
                  <a:gd name="connsiteX16" fmla="*/ 6739472 w 6891872"/>
                  <a:gd name="connsiteY16" fmla="*/ 798284 h 6959054"/>
                  <a:gd name="connsiteX17" fmla="*/ 6853772 w 6891872"/>
                  <a:gd name="connsiteY17" fmla="*/ 927824 h 6959054"/>
                  <a:gd name="connsiteX18" fmla="*/ 6884252 w 6891872"/>
                  <a:gd name="connsiteY18" fmla="*/ 958304 h 6959054"/>
                  <a:gd name="connsiteX19" fmla="*/ 6891872 w 6891872"/>
                  <a:gd name="connsiteY19" fmla="*/ 1042124 h 6959054"/>
                  <a:gd name="connsiteX20" fmla="*/ 6830912 w 6891872"/>
                  <a:gd name="connsiteY20" fmla="*/ 1095464 h 6959054"/>
                  <a:gd name="connsiteX21" fmla="*/ 6792812 w 6891872"/>
                  <a:gd name="connsiteY21" fmla="*/ 1209764 h 6959054"/>
                  <a:gd name="connsiteX22" fmla="*/ 6640412 w 6891872"/>
                  <a:gd name="connsiteY22" fmla="*/ 1293584 h 6959054"/>
                  <a:gd name="connsiteX23" fmla="*/ 6564212 w 6891872"/>
                  <a:gd name="connsiteY23" fmla="*/ 1362164 h 6959054"/>
                  <a:gd name="connsiteX24" fmla="*/ 6457532 w 6891872"/>
                  <a:gd name="connsiteY24" fmla="*/ 1346924 h 6959054"/>
                  <a:gd name="connsiteX25" fmla="*/ 6335612 w 6891872"/>
                  <a:gd name="connsiteY25" fmla="*/ 1324064 h 6959054"/>
                  <a:gd name="connsiteX26" fmla="*/ 6289892 w 6891872"/>
                  <a:gd name="connsiteY26" fmla="*/ 1331684 h 6959054"/>
                  <a:gd name="connsiteX27" fmla="*/ 6289892 w 6891872"/>
                  <a:gd name="connsiteY27" fmla="*/ 1362164 h 6959054"/>
                  <a:gd name="connsiteX28" fmla="*/ 6228932 w 6891872"/>
                  <a:gd name="connsiteY28" fmla="*/ 1438364 h 6959054"/>
                  <a:gd name="connsiteX29" fmla="*/ 6259412 w 6891872"/>
                  <a:gd name="connsiteY29" fmla="*/ 1506944 h 6959054"/>
                  <a:gd name="connsiteX30" fmla="*/ 6251792 w 6891872"/>
                  <a:gd name="connsiteY30" fmla="*/ 1674584 h 6959054"/>
                  <a:gd name="connsiteX31" fmla="*/ 6221312 w 6891872"/>
                  <a:gd name="connsiteY31" fmla="*/ 1735544 h 6959054"/>
                  <a:gd name="connsiteX32" fmla="*/ 6259412 w 6891872"/>
                  <a:gd name="connsiteY32" fmla="*/ 1804124 h 6959054"/>
                  <a:gd name="connsiteX33" fmla="*/ 6259412 w 6891872"/>
                  <a:gd name="connsiteY33" fmla="*/ 1872704 h 6959054"/>
                  <a:gd name="connsiteX34" fmla="*/ 6213692 w 6891872"/>
                  <a:gd name="connsiteY34" fmla="*/ 1948904 h 6959054"/>
                  <a:gd name="connsiteX35" fmla="*/ 6145112 w 6891872"/>
                  <a:gd name="connsiteY35" fmla="*/ 1956524 h 6959054"/>
                  <a:gd name="connsiteX36" fmla="*/ 6145112 w 6891872"/>
                  <a:gd name="connsiteY36" fmla="*/ 2101304 h 6959054"/>
                  <a:gd name="connsiteX37" fmla="*/ 6107012 w 6891872"/>
                  <a:gd name="connsiteY37" fmla="*/ 2147024 h 6959054"/>
                  <a:gd name="connsiteX38" fmla="*/ 6114632 w 6891872"/>
                  <a:gd name="connsiteY38" fmla="*/ 2207984 h 6959054"/>
                  <a:gd name="connsiteX39" fmla="*/ 6122252 w 6891872"/>
                  <a:gd name="connsiteY39" fmla="*/ 2253704 h 6959054"/>
                  <a:gd name="connsiteX40" fmla="*/ 6068912 w 6891872"/>
                  <a:gd name="connsiteY40" fmla="*/ 2375624 h 6959054"/>
                  <a:gd name="connsiteX41" fmla="*/ 6068912 w 6891872"/>
                  <a:gd name="connsiteY41" fmla="*/ 2428964 h 6959054"/>
                  <a:gd name="connsiteX42" fmla="*/ 6084152 w 6891872"/>
                  <a:gd name="connsiteY42" fmla="*/ 2505164 h 6959054"/>
                  <a:gd name="connsiteX43" fmla="*/ 6160352 w 6891872"/>
                  <a:gd name="connsiteY43" fmla="*/ 2619464 h 6959054"/>
                  <a:gd name="connsiteX44" fmla="*/ 6267032 w 6891872"/>
                  <a:gd name="connsiteY44" fmla="*/ 2688044 h 6959054"/>
                  <a:gd name="connsiteX45" fmla="*/ 6312752 w 6891872"/>
                  <a:gd name="connsiteY45" fmla="*/ 2680424 h 6959054"/>
                  <a:gd name="connsiteX46" fmla="*/ 6404192 w 6891872"/>
                  <a:gd name="connsiteY46" fmla="*/ 2787104 h 6959054"/>
                  <a:gd name="connsiteX47" fmla="*/ 6289892 w 6891872"/>
                  <a:gd name="connsiteY47" fmla="*/ 2939504 h 6959054"/>
                  <a:gd name="connsiteX48" fmla="*/ 6160352 w 6891872"/>
                  <a:gd name="connsiteY48" fmla="*/ 3038564 h 6959054"/>
                  <a:gd name="connsiteX49" fmla="*/ 6167972 w 6891872"/>
                  <a:gd name="connsiteY49" fmla="*/ 3122384 h 6959054"/>
                  <a:gd name="connsiteX50" fmla="*/ 6038432 w 6891872"/>
                  <a:gd name="connsiteY50" fmla="*/ 3236684 h 6959054"/>
                  <a:gd name="connsiteX51" fmla="*/ 6038432 w 6891872"/>
                  <a:gd name="connsiteY51" fmla="*/ 3297644 h 6959054"/>
                  <a:gd name="connsiteX52" fmla="*/ 5931752 w 6891872"/>
                  <a:gd name="connsiteY52" fmla="*/ 3442424 h 6959054"/>
                  <a:gd name="connsiteX53" fmla="*/ 5855552 w 6891872"/>
                  <a:gd name="connsiteY53" fmla="*/ 3465284 h 6959054"/>
                  <a:gd name="connsiteX54" fmla="*/ 5840312 w 6891872"/>
                  <a:gd name="connsiteY54" fmla="*/ 3625304 h 6959054"/>
                  <a:gd name="connsiteX55" fmla="*/ 5855552 w 6891872"/>
                  <a:gd name="connsiteY55" fmla="*/ 3671024 h 6959054"/>
                  <a:gd name="connsiteX56" fmla="*/ 5893652 w 6891872"/>
                  <a:gd name="connsiteY56" fmla="*/ 3815804 h 6959054"/>
                  <a:gd name="connsiteX57" fmla="*/ 5916512 w 6891872"/>
                  <a:gd name="connsiteY57" fmla="*/ 3892004 h 6959054"/>
                  <a:gd name="connsiteX58" fmla="*/ 5946992 w 6891872"/>
                  <a:gd name="connsiteY58" fmla="*/ 3952964 h 6959054"/>
                  <a:gd name="connsiteX59" fmla="*/ 5901272 w 6891872"/>
                  <a:gd name="connsiteY59" fmla="*/ 4044404 h 6959054"/>
                  <a:gd name="connsiteX60" fmla="*/ 5817452 w 6891872"/>
                  <a:gd name="connsiteY60" fmla="*/ 3983444 h 6959054"/>
                  <a:gd name="connsiteX61" fmla="*/ 5672672 w 6891872"/>
                  <a:gd name="connsiteY61" fmla="*/ 3991064 h 6959054"/>
                  <a:gd name="connsiteX62" fmla="*/ 5611712 w 6891872"/>
                  <a:gd name="connsiteY62" fmla="*/ 4044404 h 6959054"/>
                  <a:gd name="connsiteX63" fmla="*/ 5543132 w 6891872"/>
                  <a:gd name="connsiteY63" fmla="*/ 3975824 h 6959054"/>
                  <a:gd name="connsiteX64" fmla="*/ 5413592 w 6891872"/>
                  <a:gd name="connsiteY64" fmla="*/ 3998684 h 6959054"/>
                  <a:gd name="connsiteX65" fmla="*/ 5398352 w 6891872"/>
                  <a:gd name="connsiteY65" fmla="*/ 4151084 h 6959054"/>
                  <a:gd name="connsiteX66" fmla="*/ 5352632 w 6891872"/>
                  <a:gd name="connsiteY66" fmla="*/ 4189184 h 6959054"/>
                  <a:gd name="connsiteX67" fmla="*/ 5276432 w 6891872"/>
                  <a:gd name="connsiteY67" fmla="*/ 4173944 h 6959054"/>
                  <a:gd name="connsiteX68" fmla="*/ 5207852 w 6891872"/>
                  <a:gd name="connsiteY68" fmla="*/ 4189184 h 6959054"/>
                  <a:gd name="connsiteX69" fmla="*/ 4872572 w 6891872"/>
                  <a:gd name="connsiteY69" fmla="*/ 4234904 h 6959054"/>
                  <a:gd name="connsiteX70" fmla="*/ 4811612 w 6891872"/>
                  <a:gd name="connsiteY70" fmla="*/ 4257764 h 6959054"/>
                  <a:gd name="connsiteX71" fmla="*/ 4781132 w 6891872"/>
                  <a:gd name="connsiteY71" fmla="*/ 4387304 h 6959054"/>
                  <a:gd name="connsiteX72" fmla="*/ 4819232 w 6891872"/>
                  <a:gd name="connsiteY72" fmla="*/ 4455884 h 6959054"/>
                  <a:gd name="connsiteX73" fmla="*/ 4864952 w 6891872"/>
                  <a:gd name="connsiteY73" fmla="*/ 4471124 h 6959054"/>
                  <a:gd name="connsiteX74" fmla="*/ 4872572 w 6891872"/>
                  <a:gd name="connsiteY74" fmla="*/ 4539704 h 6959054"/>
                  <a:gd name="connsiteX75" fmla="*/ 4842092 w 6891872"/>
                  <a:gd name="connsiteY75" fmla="*/ 4692104 h 6959054"/>
                  <a:gd name="connsiteX76" fmla="*/ 4819232 w 6891872"/>
                  <a:gd name="connsiteY76" fmla="*/ 4867364 h 6959054"/>
                  <a:gd name="connsiteX77" fmla="*/ 4666832 w 6891872"/>
                  <a:gd name="connsiteY77" fmla="*/ 5042624 h 6959054"/>
                  <a:gd name="connsiteX78" fmla="*/ 4727792 w 6891872"/>
                  <a:gd name="connsiteY78" fmla="*/ 5225504 h 6959054"/>
                  <a:gd name="connsiteX79" fmla="*/ 4811612 w 6891872"/>
                  <a:gd name="connsiteY79" fmla="*/ 5187404 h 6959054"/>
                  <a:gd name="connsiteX80" fmla="*/ 4895432 w 6891872"/>
                  <a:gd name="connsiteY80" fmla="*/ 5301704 h 6959054"/>
                  <a:gd name="connsiteX81" fmla="*/ 4872572 w 6891872"/>
                  <a:gd name="connsiteY81" fmla="*/ 5576024 h 6959054"/>
                  <a:gd name="connsiteX82" fmla="*/ 4925912 w 6891872"/>
                  <a:gd name="connsiteY82" fmla="*/ 5774144 h 6959054"/>
                  <a:gd name="connsiteX83" fmla="*/ 4925912 w 6891872"/>
                  <a:gd name="connsiteY83" fmla="*/ 5842724 h 6959054"/>
                  <a:gd name="connsiteX84" fmla="*/ 4910672 w 6891872"/>
                  <a:gd name="connsiteY84" fmla="*/ 5911304 h 6959054"/>
                  <a:gd name="connsiteX85" fmla="*/ 4918292 w 6891872"/>
                  <a:gd name="connsiteY85" fmla="*/ 6010364 h 6959054"/>
                  <a:gd name="connsiteX86" fmla="*/ 4910672 w 6891872"/>
                  <a:gd name="connsiteY86" fmla="*/ 6109424 h 6959054"/>
                  <a:gd name="connsiteX87" fmla="*/ 4899272 w 6891872"/>
                  <a:gd name="connsiteY87" fmla="*/ 6125710 h 6959054"/>
                  <a:gd name="connsiteX88" fmla="*/ 4819232 w 6891872"/>
                  <a:gd name="connsiteY88" fmla="*/ 6114504 h 6959054"/>
                  <a:gd name="connsiteX89" fmla="*/ 4774780 w 6891872"/>
                  <a:gd name="connsiteY89" fmla="*/ 6120854 h 6959054"/>
                  <a:gd name="connsiteX90" fmla="*/ 4717632 w 6891872"/>
                  <a:gd name="connsiteY90" fmla="*/ 6095454 h 6959054"/>
                  <a:gd name="connsiteX91" fmla="*/ 4685884 w 6891872"/>
                  <a:gd name="connsiteY91" fmla="*/ 6057354 h 6959054"/>
                  <a:gd name="connsiteX92" fmla="*/ 4679532 w 6891872"/>
                  <a:gd name="connsiteY92" fmla="*/ 5949404 h 6959054"/>
                  <a:gd name="connsiteX93" fmla="*/ 4622380 w 6891872"/>
                  <a:gd name="connsiteY93" fmla="*/ 5936704 h 6959054"/>
                  <a:gd name="connsiteX94" fmla="*/ 4571580 w 6891872"/>
                  <a:gd name="connsiteY94" fmla="*/ 5854154 h 6959054"/>
                  <a:gd name="connsiteX95" fmla="*/ 4514432 w 6891872"/>
                  <a:gd name="connsiteY95" fmla="*/ 5784304 h 6959054"/>
                  <a:gd name="connsiteX96" fmla="*/ 4457284 w 6891872"/>
                  <a:gd name="connsiteY96" fmla="*/ 5746204 h 6959054"/>
                  <a:gd name="connsiteX97" fmla="*/ 4425532 w 6891872"/>
                  <a:gd name="connsiteY97" fmla="*/ 5790654 h 6959054"/>
                  <a:gd name="connsiteX98" fmla="*/ 4419180 w 6891872"/>
                  <a:gd name="connsiteY98" fmla="*/ 5911304 h 6959054"/>
                  <a:gd name="connsiteX99" fmla="*/ 4247732 w 6891872"/>
                  <a:gd name="connsiteY99" fmla="*/ 6019254 h 6959054"/>
                  <a:gd name="connsiteX100" fmla="*/ 4082632 w 6891872"/>
                  <a:gd name="connsiteY100" fmla="*/ 6031954 h 6959054"/>
                  <a:gd name="connsiteX101" fmla="*/ 4044532 w 6891872"/>
                  <a:gd name="connsiteY101" fmla="*/ 6063704 h 6959054"/>
                  <a:gd name="connsiteX102" fmla="*/ 4038180 w 6891872"/>
                  <a:gd name="connsiteY102" fmla="*/ 6203404 h 6959054"/>
                  <a:gd name="connsiteX103" fmla="*/ 4088980 w 6891872"/>
                  <a:gd name="connsiteY103" fmla="*/ 6254204 h 6959054"/>
                  <a:gd name="connsiteX104" fmla="*/ 4088980 w 6891872"/>
                  <a:gd name="connsiteY104" fmla="*/ 6387554 h 6959054"/>
                  <a:gd name="connsiteX105" fmla="*/ 4000084 w 6891872"/>
                  <a:gd name="connsiteY105" fmla="*/ 6374854 h 6959054"/>
                  <a:gd name="connsiteX106" fmla="*/ 3936580 w 6891872"/>
                  <a:gd name="connsiteY106" fmla="*/ 6393904 h 6959054"/>
                  <a:gd name="connsiteX107" fmla="*/ 3904832 w 6891872"/>
                  <a:gd name="connsiteY107" fmla="*/ 6432004 h 6959054"/>
                  <a:gd name="connsiteX108" fmla="*/ 3923884 w 6891872"/>
                  <a:gd name="connsiteY108" fmla="*/ 6546304 h 6959054"/>
                  <a:gd name="connsiteX109" fmla="*/ 3911180 w 6891872"/>
                  <a:gd name="connsiteY109" fmla="*/ 6609804 h 6959054"/>
                  <a:gd name="connsiteX110" fmla="*/ 3873084 w 6891872"/>
                  <a:gd name="connsiteY110" fmla="*/ 6622504 h 6959054"/>
                  <a:gd name="connsiteX111" fmla="*/ 3758780 w 6891872"/>
                  <a:gd name="connsiteY111" fmla="*/ 6616154 h 6959054"/>
                  <a:gd name="connsiteX112" fmla="*/ 3714332 w 6891872"/>
                  <a:gd name="connsiteY112" fmla="*/ 6666954 h 6959054"/>
                  <a:gd name="connsiteX113" fmla="*/ 3612732 w 6891872"/>
                  <a:gd name="connsiteY113" fmla="*/ 6666954 h 6959054"/>
                  <a:gd name="connsiteX114" fmla="*/ 3631780 w 6891872"/>
                  <a:gd name="connsiteY114" fmla="*/ 6781254 h 6959054"/>
                  <a:gd name="connsiteX115" fmla="*/ 3580980 w 6891872"/>
                  <a:gd name="connsiteY115" fmla="*/ 6857454 h 6959054"/>
                  <a:gd name="connsiteX116" fmla="*/ 3542884 w 6891872"/>
                  <a:gd name="connsiteY116" fmla="*/ 6863804 h 6959054"/>
                  <a:gd name="connsiteX117" fmla="*/ 3511132 w 6891872"/>
                  <a:gd name="connsiteY117" fmla="*/ 6920954 h 6959054"/>
                  <a:gd name="connsiteX118" fmla="*/ 3466684 w 6891872"/>
                  <a:gd name="connsiteY118" fmla="*/ 6920954 h 6959054"/>
                  <a:gd name="connsiteX119" fmla="*/ 3339684 w 6891872"/>
                  <a:gd name="connsiteY119" fmla="*/ 6876504 h 6959054"/>
                  <a:gd name="connsiteX120" fmla="*/ 3301580 w 6891872"/>
                  <a:gd name="connsiteY120" fmla="*/ 6882854 h 6959054"/>
                  <a:gd name="connsiteX121" fmla="*/ 3263484 w 6891872"/>
                  <a:gd name="connsiteY121" fmla="*/ 6959054 h 6959054"/>
                  <a:gd name="connsiteX122" fmla="*/ 3206332 w 6891872"/>
                  <a:gd name="connsiteY122" fmla="*/ 6959054 h 6959054"/>
                  <a:gd name="connsiteX123" fmla="*/ 3187284 w 6891872"/>
                  <a:gd name="connsiteY123" fmla="*/ 6844754 h 6959054"/>
                  <a:gd name="connsiteX124" fmla="*/ 3136484 w 6891872"/>
                  <a:gd name="connsiteY124" fmla="*/ 6825704 h 6959054"/>
                  <a:gd name="connsiteX125" fmla="*/ 3136484 w 6891872"/>
                  <a:gd name="connsiteY125" fmla="*/ 6787604 h 6959054"/>
                  <a:gd name="connsiteX126" fmla="*/ 3199980 w 6891872"/>
                  <a:gd name="connsiteY126" fmla="*/ 6755854 h 6959054"/>
                  <a:gd name="connsiteX127" fmla="*/ 3206332 w 6891872"/>
                  <a:gd name="connsiteY127" fmla="*/ 6692354 h 6959054"/>
                  <a:gd name="connsiteX128" fmla="*/ 3180932 w 6891872"/>
                  <a:gd name="connsiteY128" fmla="*/ 6628854 h 6959054"/>
                  <a:gd name="connsiteX129" fmla="*/ 3206332 w 6891872"/>
                  <a:gd name="connsiteY129" fmla="*/ 6533604 h 6959054"/>
                  <a:gd name="connsiteX130" fmla="*/ 3168232 w 6891872"/>
                  <a:gd name="connsiteY130" fmla="*/ 6463754 h 6959054"/>
                  <a:gd name="connsiteX131" fmla="*/ 3104732 w 6891872"/>
                  <a:gd name="connsiteY131" fmla="*/ 6476454 h 6959054"/>
                  <a:gd name="connsiteX132" fmla="*/ 2977732 w 6891872"/>
                  <a:gd name="connsiteY132" fmla="*/ 6387554 h 6959054"/>
                  <a:gd name="connsiteX133" fmla="*/ 2977732 w 6891872"/>
                  <a:gd name="connsiteY133" fmla="*/ 6311354 h 6959054"/>
                  <a:gd name="connsiteX134" fmla="*/ 2914232 w 6891872"/>
                  <a:gd name="connsiteY134" fmla="*/ 6311354 h 6959054"/>
                  <a:gd name="connsiteX135" fmla="*/ 2901532 w 6891872"/>
                  <a:gd name="connsiteY135" fmla="*/ 6273254 h 6959054"/>
                  <a:gd name="connsiteX136" fmla="*/ 2895180 w 6891872"/>
                  <a:gd name="connsiteY136" fmla="*/ 6235154 h 6959054"/>
                  <a:gd name="connsiteX137" fmla="*/ 2869780 w 6891872"/>
                  <a:gd name="connsiteY137" fmla="*/ 6000204 h 6959054"/>
                  <a:gd name="connsiteX138" fmla="*/ 2844380 w 6891872"/>
                  <a:gd name="connsiteY138" fmla="*/ 5955754 h 6959054"/>
                  <a:gd name="connsiteX139" fmla="*/ 2838032 w 6891872"/>
                  <a:gd name="connsiteY139" fmla="*/ 5879554 h 6959054"/>
                  <a:gd name="connsiteX140" fmla="*/ 2691980 w 6891872"/>
                  <a:gd name="connsiteY140" fmla="*/ 5866854 h 6959054"/>
                  <a:gd name="connsiteX141" fmla="*/ 2660232 w 6891872"/>
                  <a:gd name="connsiteY141" fmla="*/ 5841454 h 6959054"/>
                  <a:gd name="connsiteX142" fmla="*/ 2279232 w 6891872"/>
                  <a:gd name="connsiteY142" fmla="*/ 5974804 h 6959054"/>
                  <a:gd name="connsiteX143" fmla="*/ 2234780 w 6891872"/>
                  <a:gd name="connsiteY143" fmla="*/ 6063704 h 6959054"/>
                  <a:gd name="connsiteX144" fmla="*/ 2222084 w 6891872"/>
                  <a:gd name="connsiteY144" fmla="*/ 6178004 h 6959054"/>
                  <a:gd name="connsiteX145" fmla="*/ 2101432 w 6891872"/>
                  <a:gd name="connsiteY145" fmla="*/ 6241504 h 6959054"/>
                  <a:gd name="connsiteX146" fmla="*/ 2056980 w 6891872"/>
                  <a:gd name="connsiteY146" fmla="*/ 6260554 h 6959054"/>
                  <a:gd name="connsiteX147" fmla="*/ 1987132 w 6891872"/>
                  <a:gd name="connsiteY147" fmla="*/ 6330404 h 6959054"/>
                  <a:gd name="connsiteX148" fmla="*/ 2006180 w 6891872"/>
                  <a:gd name="connsiteY148" fmla="*/ 6425654 h 6959054"/>
                  <a:gd name="connsiteX149" fmla="*/ 1987132 w 6891872"/>
                  <a:gd name="connsiteY149" fmla="*/ 6463754 h 6959054"/>
                  <a:gd name="connsiteX150" fmla="*/ 2006180 w 6891872"/>
                  <a:gd name="connsiteY150" fmla="*/ 6520904 h 6959054"/>
                  <a:gd name="connsiteX151" fmla="*/ 1942684 w 6891872"/>
                  <a:gd name="connsiteY151" fmla="*/ 6571704 h 6959054"/>
                  <a:gd name="connsiteX152" fmla="*/ 1923632 w 6891872"/>
                  <a:gd name="connsiteY152" fmla="*/ 6501854 h 6959054"/>
                  <a:gd name="connsiteX153" fmla="*/ 1853780 w 6891872"/>
                  <a:gd name="connsiteY153" fmla="*/ 6457404 h 6959054"/>
                  <a:gd name="connsiteX154" fmla="*/ 1822032 w 6891872"/>
                  <a:gd name="connsiteY154" fmla="*/ 6482804 h 6959054"/>
                  <a:gd name="connsiteX155" fmla="*/ 1733132 w 6891872"/>
                  <a:gd name="connsiteY155" fmla="*/ 6476454 h 6959054"/>
                  <a:gd name="connsiteX156" fmla="*/ 1669632 w 6891872"/>
                  <a:gd name="connsiteY156" fmla="*/ 6533604 h 6959054"/>
                  <a:gd name="connsiteX157" fmla="*/ 1561684 w 6891872"/>
                  <a:gd name="connsiteY157" fmla="*/ 6552654 h 6959054"/>
                  <a:gd name="connsiteX158" fmla="*/ 1472780 w 6891872"/>
                  <a:gd name="connsiteY158" fmla="*/ 6539954 h 6959054"/>
                  <a:gd name="connsiteX159" fmla="*/ 1409284 w 6891872"/>
                  <a:gd name="connsiteY159" fmla="*/ 6539954 h 6959054"/>
                  <a:gd name="connsiteX160" fmla="*/ 1326732 w 6891872"/>
                  <a:gd name="connsiteY160" fmla="*/ 6641554 h 6959054"/>
                  <a:gd name="connsiteX161" fmla="*/ 1326732 w 6891872"/>
                  <a:gd name="connsiteY161" fmla="*/ 6692354 h 6959054"/>
                  <a:gd name="connsiteX162" fmla="*/ 1282284 w 6891872"/>
                  <a:gd name="connsiteY162" fmla="*/ 6705054 h 6959054"/>
                  <a:gd name="connsiteX163" fmla="*/ 1098132 w 6891872"/>
                  <a:gd name="connsiteY163" fmla="*/ 6622504 h 6959054"/>
                  <a:gd name="connsiteX164" fmla="*/ 1142580 w 6891872"/>
                  <a:gd name="connsiteY164" fmla="*/ 6552654 h 6959054"/>
                  <a:gd name="connsiteX165" fmla="*/ 1136232 w 6891872"/>
                  <a:gd name="connsiteY165" fmla="*/ 6514554 h 6959054"/>
                  <a:gd name="connsiteX166" fmla="*/ 1174332 w 6891872"/>
                  <a:gd name="connsiteY166" fmla="*/ 6444704 h 6959054"/>
                  <a:gd name="connsiteX167" fmla="*/ 1167980 w 6891872"/>
                  <a:gd name="connsiteY167" fmla="*/ 6374854 h 6959054"/>
                  <a:gd name="connsiteX168" fmla="*/ 1136232 w 6891872"/>
                  <a:gd name="connsiteY168" fmla="*/ 6374854 h 6959054"/>
                  <a:gd name="connsiteX169" fmla="*/ 1110832 w 6891872"/>
                  <a:gd name="connsiteY169" fmla="*/ 6336754 h 6959054"/>
                  <a:gd name="connsiteX170" fmla="*/ 1079084 w 6891872"/>
                  <a:gd name="connsiteY170" fmla="*/ 6336754 h 6959054"/>
                  <a:gd name="connsiteX171" fmla="*/ 1072732 w 6891872"/>
                  <a:gd name="connsiteY171" fmla="*/ 6298654 h 6959054"/>
                  <a:gd name="connsiteX172" fmla="*/ 1015580 w 6891872"/>
                  <a:gd name="connsiteY172" fmla="*/ 6292304 h 6959054"/>
                  <a:gd name="connsiteX173" fmla="*/ 971132 w 6891872"/>
                  <a:gd name="connsiteY173" fmla="*/ 6330404 h 6959054"/>
                  <a:gd name="connsiteX174" fmla="*/ 818732 w 6891872"/>
                  <a:gd name="connsiteY174" fmla="*/ 6266904 h 6959054"/>
                  <a:gd name="connsiteX175" fmla="*/ 755232 w 6891872"/>
                  <a:gd name="connsiteY175" fmla="*/ 6311354 h 6959054"/>
                  <a:gd name="connsiteX176" fmla="*/ 685380 w 6891872"/>
                  <a:gd name="connsiteY176" fmla="*/ 6292304 h 6959054"/>
                  <a:gd name="connsiteX177" fmla="*/ 666332 w 6891872"/>
                  <a:gd name="connsiteY177" fmla="*/ 6387554 h 6959054"/>
                  <a:gd name="connsiteX178" fmla="*/ 698084 w 6891872"/>
                  <a:gd name="connsiteY178" fmla="*/ 6432004 h 6959054"/>
                  <a:gd name="connsiteX179" fmla="*/ 698084 w 6891872"/>
                  <a:gd name="connsiteY179" fmla="*/ 6489154 h 6959054"/>
                  <a:gd name="connsiteX180" fmla="*/ 647284 w 6891872"/>
                  <a:gd name="connsiteY180" fmla="*/ 6552654 h 6959054"/>
                  <a:gd name="connsiteX181" fmla="*/ 507580 w 6891872"/>
                  <a:gd name="connsiteY181" fmla="*/ 6743154 h 6959054"/>
                  <a:gd name="connsiteX182" fmla="*/ 469484 w 6891872"/>
                  <a:gd name="connsiteY182" fmla="*/ 6781254 h 6959054"/>
                  <a:gd name="connsiteX183" fmla="*/ 456780 w 6891872"/>
                  <a:gd name="connsiteY183" fmla="*/ 6813004 h 6959054"/>
                  <a:gd name="connsiteX184" fmla="*/ 374232 w 6891872"/>
                  <a:gd name="connsiteY184" fmla="*/ 6857454 h 6959054"/>
                  <a:gd name="connsiteX185" fmla="*/ 323432 w 6891872"/>
                  <a:gd name="connsiteY185" fmla="*/ 6806654 h 6959054"/>
                  <a:gd name="connsiteX186" fmla="*/ 361532 w 6891872"/>
                  <a:gd name="connsiteY186" fmla="*/ 6736804 h 6959054"/>
                  <a:gd name="connsiteX187" fmla="*/ 278980 w 6891872"/>
                  <a:gd name="connsiteY187" fmla="*/ 6622504 h 6959054"/>
                  <a:gd name="connsiteX188" fmla="*/ 278980 w 6891872"/>
                  <a:gd name="connsiteY188" fmla="*/ 6432004 h 6959054"/>
                  <a:gd name="connsiteX189" fmla="*/ 209132 w 6891872"/>
                  <a:gd name="connsiteY189" fmla="*/ 6381204 h 6959054"/>
                  <a:gd name="connsiteX190" fmla="*/ 190084 w 6891872"/>
                  <a:gd name="connsiteY190" fmla="*/ 6324054 h 6959054"/>
                  <a:gd name="connsiteX191" fmla="*/ 240884 w 6891872"/>
                  <a:gd name="connsiteY191" fmla="*/ 6305004 h 6959054"/>
                  <a:gd name="connsiteX192" fmla="*/ 240884 w 6891872"/>
                  <a:gd name="connsiteY192" fmla="*/ 6235154 h 6959054"/>
                  <a:gd name="connsiteX193" fmla="*/ 202780 w 6891872"/>
                  <a:gd name="connsiteY193" fmla="*/ 6171654 h 6959054"/>
                  <a:gd name="connsiteX194" fmla="*/ 75780 w 6891872"/>
                  <a:gd name="connsiteY194" fmla="*/ 6146254 h 6959054"/>
                  <a:gd name="connsiteX195" fmla="*/ 0 w 6891872"/>
                  <a:gd name="connsiteY195" fmla="*/ 6043408 h 6959054"/>
                  <a:gd name="connsiteX196" fmla="*/ 4344 w 6891872"/>
                  <a:gd name="connsiteY196" fmla="*/ 6044654 h 6959054"/>
                  <a:gd name="connsiteX197" fmla="*/ 537744 w 6891872"/>
                  <a:gd name="connsiteY197" fmla="*/ 5839868 h 6959054"/>
                  <a:gd name="connsiteX198" fmla="*/ 599656 w 6891872"/>
                  <a:gd name="connsiteY198" fmla="*/ 5768428 h 6959054"/>
                  <a:gd name="connsiteX199" fmla="*/ 733008 w 6891872"/>
                  <a:gd name="connsiteY199" fmla="*/ 5773192 h 6959054"/>
                  <a:gd name="connsiteX200" fmla="*/ 904456 w 6891872"/>
                  <a:gd name="connsiteY200" fmla="*/ 5677942 h 6959054"/>
                  <a:gd name="connsiteX201" fmla="*/ 928268 w 6891872"/>
                  <a:gd name="connsiteY201" fmla="*/ 5644604 h 6959054"/>
                  <a:gd name="connsiteX202" fmla="*/ 966372 w 6891872"/>
                  <a:gd name="connsiteY202" fmla="*/ 5625554 h 6959054"/>
                  <a:gd name="connsiteX203" fmla="*/ 1085432 w 6891872"/>
                  <a:gd name="connsiteY203" fmla="*/ 5516016 h 6959054"/>
                  <a:gd name="connsiteX204" fmla="*/ 1180684 w 6891872"/>
                  <a:gd name="connsiteY204" fmla="*/ 5511254 h 6959054"/>
                  <a:gd name="connsiteX205" fmla="*/ 1375944 w 6891872"/>
                  <a:gd name="connsiteY205" fmla="*/ 5306468 h 6959054"/>
                  <a:gd name="connsiteX206" fmla="*/ 1475956 w 6891872"/>
                  <a:gd name="connsiteY206" fmla="*/ 5311228 h 6959054"/>
                  <a:gd name="connsiteX207" fmla="*/ 1518820 w 6891872"/>
                  <a:gd name="connsiteY207" fmla="*/ 5349328 h 6959054"/>
                  <a:gd name="connsiteX208" fmla="*/ 1699796 w 6891872"/>
                  <a:gd name="connsiteY208" fmla="*/ 5311228 h 6959054"/>
                  <a:gd name="connsiteX209" fmla="*/ 1747420 w 6891872"/>
                  <a:gd name="connsiteY209" fmla="*/ 5306468 h 6959054"/>
                  <a:gd name="connsiteX210" fmla="*/ 1814096 w 6891872"/>
                  <a:gd name="connsiteY210" fmla="*/ 5296942 h 6959054"/>
                  <a:gd name="connsiteX211" fmla="*/ 1861720 w 6891872"/>
                  <a:gd name="connsiteY211" fmla="*/ 5215980 h 6959054"/>
                  <a:gd name="connsiteX212" fmla="*/ 1966496 w 6891872"/>
                  <a:gd name="connsiteY212" fmla="*/ 5182642 h 6959054"/>
                  <a:gd name="connsiteX213" fmla="*/ 2261772 w 6891872"/>
                  <a:gd name="connsiteY213" fmla="*/ 4915942 h 6959054"/>
                  <a:gd name="connsiteX214" fmla="*/ 2371308 w 6891872"/>
                  <a:gd name="connsiteY214" fmla="*/ 4763542 h 6959054"/>
                  <a:gd name="connsiteX215" fmla="*/ 2609432 w 6891872"/>
                  <a:gd name="connsiteY215" fmla="*/ 4596854 h 6959054"/>
                  <a:gd name="connsiteX216" fmla="*/ 2766596 w 6891872"/>
                  <a:gd name="connsiteY216" fmla="*/ 4520654 h 6959054"/>
                  <a:gd name="connsiteX217" fmla="*/ 2885656 w 6891872"/>
                  <a:gd name="connsiteY217" fmla="*/ 4339680 h 6959054"/>
                  <a:gd name="connsiteX218" fmla="*/ 2966620 w 6891872"/>
                  <a:gd name="connsiteY218" fmla="*/ 4134892 h 6959054"/>
                  <a:gd name="connsiteX219" fmla="*/ 3066632 w 6891872"/>
                  <a:gd name="connsiteY219" fmla="*/ 4049168 h 6959054"/>
                  <a:gd name="connsiteX220" fmla="*/ 3085684 w 6891872"/>
                  <a:gd name="connsiteY220" fmla="*/ 3977728 h 6959054"/>
                  <a:gd name="connsiteX221" fmla="*/ 3223796 w 6891872"/>
                  <a:gd name="connsiteY221" fmla="*/ 3834854 h 6959054"/>
                  <a:gd name="connsiteX222" fmla="*/ 3290468 w 6891872"/>
                  <a:gd name="connsiteY222" fmla="*/ 3753892 h 6959054"/>
                  <a:gd name="connsiteX223" fmla="*/ 3323808 w 6891872"/>
                  <a:gd name="connsiteY223" fmla="*/ 3677692 h 6959054"/>
                  <a:gd name="connsiteX224" fmla="*/ 3414296 w 6891872"/>
                  <a:gd name="connsiteY224" fmla="*/ 3558628 h 6959054"/>
                  <a:gd name="connsiteX225" fmla="*/ 3452396 w 6891872"/>
                  <a:gd name="connsiteY225" fmla="*/ 3401468 h 6959054"/>
                  <a:gd name="connsiteX226" fmla="*/ 3504780 w 6891872"/>
                  <a:gd name="connsiteY226" fmla="*/ 3191916 h 6959054"/>
                  <a:gd name="connsiteX227" fmla="*/ 3504780 w 6891872"/>
                  <a:gd name="connsiteY227" fmla="*/ 3144292 h 6959054"/>
                  <a:gd name="connsiteX228" fmla="*/ 3501616 w 6891872"/>
                  <a:gd name="connsiteY228" fmla="*/ 3120396 h 6959054"/>
                  <a:gd name="connsiteX229" fmla="*/ 3623844 w 6891872"/>
                  <a:gd name="connsiteY229" fmla="*/ 2844254 h 6959054"/>
                  <a:gd name="connsiteX230" fmla="*/ 3833396 w 6891872"/>
                  <a:gd name="connsiteY230" fmla="*/ 2658516 h 6959054"/>
                  <a:gd name="connsiteX231" fmla="*/ 4100096 w 6891872"/>
                  <a:gd name="connsiteY231" fmla="*/ 2506116 h 6959054"/>
                  <a:gd name="connsiteX232" fmla="*/ 4371556 w 6891872"/>
                  <a:gd name="connsiteY232" fmla="*/ 2301328 h 6959054"/>
                  <a:gd name="connsiteX233" fmla="*/ 4581108 w 6891872"/>
                  <a:gd name="connsiteY233" fmla="*/ 2229892 h 6959054"/>
                  <a:gd name="connsiteX234" fmla="*/ 4790656 w 6891872"/>
                  <a:gd name="connsiteY234" fmla="*/ 2177504 h 6959054"/>
                  <a:gd name="connsiteX235" fmla="*/ 4866856 w 6891872"/>
                  <a:gd name="connsiteY235" fmla="*/ 2072728 h 6959054"/>
                  <a:gd name="connsiteX236" fmla="*/ 4900196 w 6891872"/>
                  <a:gd name="connsiteY236" fmla="*/ 2067968 h 6959054"/>
                  <a:gd name="connsiteX237" fmla="*/ 5028780 w 6891872"/>
                  <a:gd name="connsiteY237" fmla="*/ 2006054 h 6959054"/>
                  <a:gd name="connsiteX238" fmla="*/ 5219284 w 6891872"/>
                  <a:gd name="connsiteY238" fmla="*/ 1801268 h 6959054"/>
                  <a:gd name="connsiteX239" fmla="*/ 5390732 w 6891872"/>
                  <a:gd name="connsiteY239" fmla="*/ 1567904 h 6959054"/>
                  <a:gd name="connsiteX240" fmla="*/ 5471696 w 6891872"/>
                  <a:gd name="connsiteY240" fmla="*/ 1382168 h 6959054"/>
                  <a:gd name="connsiteX241" fmla="*/ 5471696 w 6891872"/>
                  <a:gd name="connsiteY241" fmla="*/ 1291680 h 6959054"/>
                  <a:gd name="connsiteX242" fmla="*/ 5528844 w 6891872"/>
                  <a:gd name="connsiteY242" fmla="*/ 1182142 h 6959054"/>
                  <a:gd name="connsiteX243" fmla="*/ 5533608 w 6891872"/>
                  <a:gd name="connsiteY243" fmla="*/ 572542 h 6959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</a:cxnLst>
                <a:rect l="l" t="t" r="r" b="b"/>
                <a:pathLst>
                  <a:path w="6891872" h="6959054">
                    <a:moveTo>
                      <a:pt x="5836172" y="0"/>
                    </a:moveTo>
                    <a:lnTo>
                      <a:pt x="6007952" y="89624"/>
                    </a:lnTo>
                    <a:lnTo>
                      <a:pt x="6084152" y="59144"/>
                    </a:lnTo>
                    <a:lnTo>
                      <a:pt x="6114632" y="120104"/>
                    </a:lnTo>
                    <a:lnTo>
                      <a:pt x="6221312" y="142964"/>
                    </a:lnTo>
                    <a:lnTo>
                      <a:pt x="6289892" y="142964"/>
                    </a:lnTo>
                    <a:lnTo>
                      <a:pt x="6381332" y="188684"/>
                    </a:lnTo>
                    <a:lnTo>
                      <a:pt x="6327992" y="249644"/>
                    </a:lnTo>
                    <a:lnTo>
                      <a:pt x="6366092" y="318224"/>
                    </a:lnTo>
                    <a:lnTo>
                      <a:pt x="6343232" y="485864"/>
                    </a:lnTo>
                    <a:lnTo>
                      <a:pt x="6312752" y="523964"/>
                    </a:lnTo>
                    <a:lnTo>
                      <a:pt x="6312752" y="600164"/>
                    </a:lnTo>
                    <a:lnTo>
                      <a:pt x="6373712" y="577304"/>
                    </a:lnTo>
                    <a:lnTo>
                      <a:pt x="6381332" y="668744"/>
                    </a:lnTo>
                    <a:lnTo>
                      <a:pt x="6526112" y="752564"/>
                    </a:lnTo>
                    <a:lnTo>
                      <a:pt x="6617552" y="729704"/>
                    </a:lnTo>
                    <a:lnTo>
                      <a:pt x="6739472" y="798284"/>
                    </a:lnTo>
                    <a:lnTo>
                      <a:pt x="6853772" y="927824"/>
                    </a:lnTo>
                    <a:lnTo>
                      <a:pt x="6884252" y="958304"/>
                    </a:lnTo>
                    <a:lnTo>
                      <a:pt x="6891872" y="1042124"/>
                    </a:lnTo>
                    <a:lnTo>
                      <a:pt x="6830912" y="1095464"/>
                    </a:lnTo>
                    <a:lnTo>
                      <a:pt x="6792812" y="1209764"/>
                    </a:lnTo>
                    <a:lnTo>
                      <a:pt x="6640412" y="1293584"/>
                    </a:lnTo>
                    <a:lnTo>
                      <a:pt x="6564212" y="1362164"/>
                    </a:lnTo>
                    <a:lnTo>
                      <a:pt x="6457532" y="1346924"/>
                    </a:lnTo>
                    <a:lnTo>
                      <a:pt x="6335612" y="1324064"/>
                    </a:lnTo>
                    <a:lnTo>
                      <a:pt x="6289892" y="1331684"/>
                    </a:lnTo>
                    <a:lnTo>
                      <a:pt x="6289892" y="1362164"/>
                    </a:lnTo>
                    <a:lnTo>
                      <a:pt x="6228932" y="1438364"/>
                    </a:lnTo>
                    <a:lnTo>
                      <a:pt x="6259412" y="1506944"/>
                    </a:lnTo>
                    <a:lnTo>
                      <a:pt x="6251792" y="1674584"/>
                    </a:lnTo>
                    <a:lnTo>
                      <a:pt x="6221312" y="1735544"/>
                    </a:lnTo>
                    <a:lnTo>
                      <a:pt x="6259412" y="1804124"/>
                    </a:lnTo>
                    <a:lnTo>
                      <a:pt x="6259412" y="1872704"/>
                    </a:lnTo>
                    <a:lnTo>
                      <a:pt x="6213692" y="1948904"/>
                    </a:lnTo>
                    <a:lnTo>
                      <a:pt x="6145112" y="1956524"/>
                    </a:lnTo>
                    <a:lnTo>
                      <a:pt x="6145112" y="2101304"/>
                    </a:lnTo>
                    <a:lnTo>
                      <a:pt x="6107012" y="2147024"/>
                    </a:lnTo>
                    <a:lnTo>
                      <a:pt x="6114632" y="2207984"/>
                    </a:lnTo>
                    <a:lnTo>
                      <a:pt x="6122252" y="2253704"/>
                    </a:lnTo>
                    <a:lnTo>
                      <a:pt x="6068912" y="2375624"/>
                    </a:lnTo>
                    <a:lnTo>
                      <a:pt x="6068912" y="2428964"/>
                    </a:lnTo>
                    <a:lnTo>
                      <a:pt x="6084152" y="2505164"/>
                    </a:lnTo>
                    <a:lnTo>
                      <a:pt x="6160352" y="2619464"/>
                    </a:lnTo>
                    <a:lnTo>
                      <a:pt x="6267032" y="2688044"/>
                    </a:lnTo>
                    <a:lnTo>
                      <a:pt x="6312752" y="2680424"/>
                    </a:lnTo>
                    <a:lnTo>
                      <a:pt x="6404192" y="2787104"/>
                    </a:lnTo>
                    <a:lnTo>
                      <a:pt x="6289892" y="2939504"/>
                    </a:lnTo>
                    <a:lnTo>
                      <a:pt x="6160352" y="3038564"/>
                    </a:lnTo>
                    <a:lnTo>
                      <a:pt x="6167972" y="3122384"/>
                    </a:lnTo>
                    <a:lnTo>
                      <a:pt x="6038432" y="3236684"/>
                    </a:lnTo>
                    <a:lnTo>
                      <a:pt x="6038432" y="3297644"/>
                    </a:lnTo>
                    <a:lnTo>
                      <a:pt x="5931752" y="3442424"/>
                    </a:lnTo>
                    <a:lnTo>
                      <a:pt x="5855552" y="3465284"/>
                    </a:lnTo>
                    <a:lnTo>
                      <a:pt x="5840312" y="3625304"/>
                    </a:lnTo>
                    <a:lnTo>
                      <a:pt x="5855552" y="3671024"/>
                    </a:lnTo>
                    <a:lnTo>
                      <a:pt x="5893652" y="3815804"/>
                    </a:lnTo>
                    <a:lnTo>
                      <a:pt x="5916512" y="3892004"/>
                    </a:lnTo>
                    <a:lnTo>
                      <a:pt x="5946992" y="3952964"/>
                    </a:lnTo>
                    <a:lnTo>
                      <a:pt x="5901272" y="4044404"/>
                    </a:lnTo>
                    <a:lnTo>
                      <a:pt x="5817452" y="3983444"/>
                    </a:lnTo>
                    <a:lnTo>
                      <a:pt x="5672672" y="3991064"/>
                    </a:lnTo>
                    <a:lnTo>
                      <a:pt x="5611712" y="4044404"/>
                    </a:lnTo>
                    <a:lnTo>
                      <a:pt x="5543132" y="3975824"/>
                    </a:lnTo>
                    <a:lnTo>
                      <a:pt x="5413592" y="3998684"/>
                    </a:lnTo>
                    <a:lnTo>
                      <a:pt x="5398352" y="4151084"/>
                    </a:lnTo>
                    <a:lnTo>
                      <a:pt x="5352632" y="4189184"/>
                    </a:lnTo>
                    <a:lnTo>
                      <a:pt x="5276432" y="4173944"/>
                    </a:lnTo>
                    <a:lnTo>
                      <a:pt x="5207852" y="4189184"/>
                    </a:lnTo>
                    <a:lnTo>
                      <a:pt x="4872572" y="4234904"/>
                    </a:lnTo>
                    <a:lnTo>
                      <a:pt x="4811612" y="4257764"/>
                    </a:lnTo>
                    <a:lnTo>
                      <a:pt x="4781132" y="4387304"/>
                    </a:lnTo>
                    <a:lnTo>
                      <a:pt x="4819232" y="4455884"/>
                    </a:lnTo>
                    <a:lnTo>
                      <a:pt x="4864952" y="4471124"/>
                    </a:lnTo>
                    <a:lnTo>
                      <a:pt x="4872572" y="4539704"/>
                    </a:lnTo>
                    <a:lnTo>
                      <a:pt x="4842092" y="4692104"/>
                    </a:lnTo>
                    <a:lnTo>
                      <a:pt x="4819232" y="4867364"/>
                    </a:lnTo>
                    <a:lnTo>
                      <a:pt x="4666832" y="5042624"/>
                    </a:lnTo>
                    <a:lnTo>
                      <a:pt x="4727792" y="5225504"/>
                    </a:lnTo>
                    <a:lnTo>
                      <a:pt x="4811612" y="5187404"/>
                    </a:lnTo>
                    <a:lnTo>
                      <a:pt x="4895432" y="5301704"/>
                    </a:lnTo>
                    <a:lnTo>
                      <a:pt x="4872572" y="5576024"/>
                    </a:lnTo>
                    <a:lnTo>
                      <a:pt x="4925912" y="5774144"/>
                    </a:lnTo>
                    <a:lnTo>
                      <a:pt x="4925912" y="5842724"/>
                    </a:lnTo>
                    <a:lnTo>
                      <a:pt x="4910672" y="5911304"/>
                    </a:lnTo>
                    <a:lnTo>
                      <a:pt x="4918292" y="6010364"/>
                    </a:lnTo>
                    <a:lnTo>
                      <a:pt x="4910672" y="6109424"/>
                    </a:lnTo>
                    <a:lnTo>
                      <a:pt x="4899272" y="6125710"/>
                    </a:lnTo>
                    <a:lnTo>
                      <a:pt x="4819232" y="6114504"/>
                    </a:lnTo>
                    <a:lnTo>
                      <a:pt x="4774780" y="6120854"/>
                    </a:lnTo>
                    <a:lnTo>
                      <a:pt x="4717632" y="6095454"/>
                    </a:lnTo>
                    <a:lnTo>
                      <a:pt x="4685884" y="6057354"/>
                    </a:lnTo>
                    <a:lnTo>
                      <a:pt x="4679532" y="5949404"/>
                    </a:lnTo>
                    <a:lnTo>
                      <a:pt x="4622380" y="5936704"/>
                    </a:lnTo>
                    <a:lnTo>
                      <a:pt x="4571580" y="5854154"/>
                    </a:lnTo>
                    <a:lnTo>
                      <a:pt x="4514432" y="5784304"/>
                    </a:lnTo>
                    <a:lnTo>
                      <a:pt x="4457284" y="5746204"/>
                    </a:lnTo>
                    <a:lnTo>
                      <a:pt x="4425532" y="5790654"/>
                    </a:lnTo>
                    <a:lnTo>
                      <a:pt x="4419180" y="5911304"/>
                    </a:lnTo>
                    <a:lnTo>
                      <a:pt x="4247732" y="6019254"/>
                    </a:lnTo>
                    <a:lnTo>
                      <a:pt x="4082632" y="6031954"/>
                    </a:lnTo>
                    <a:lnTo>
                      <a:pt x="4044532" y="6063704"/>
                    </a:lnTo>
                    <a:lnTo>
                      <a:pt x="4038180" y="6203404"/>
                    </a:lnTo>
                    <a:lnTo>
                      <a:pt x="4088980" y="6254204"/>
                    </a:lnTo>
                    <a:lnTo>
                      <a:pt x="4088980" y="6387554"/>
                    </a:lnTo>
                    <a:lnTo>
                      <a:pt x="4000084" y="6374854"/>
                    </a:lnTo>
                    <a:lnTo>
                      <a:pt x="3936580" y="6393904"/>
                    </a:lnTo>
                    <a:lnTo>
                      <a:pt x="3904832" y="6432004"/>
                    </a:lnTo>
                    <a:lnTo>
                      <a:pt x="3923884" y="6546304"/>
                    </a:lnTo>
                    <a:lnTo>
                      <a:pt x="3911180" y="6609804"/>
                    </a:lnTo>
                    <a:lnTo>
                      <a:pt x="3873084" y="6622504"/>
                    </a:lnTo>
                    <a:lnTo>
                      <a:pt x="3758780" y="6616154"/>
                    </a:lnTo>
                    <a:lnTo>
                      <a:pt x="3714332" y="6666954"/>
                    </a:lnTo>
                    <a:lnTo>
                      <a:pt x="3612732" y="6666954"/>
                    </a:lnTo>
                    <a:lnTo>
                      <a:pt x="3631780" y="6781254"/>
                    </a:lnTo>
                    <a:lnTo>
                      <a:pt x="3580980" y="6857454"/>
                    </a:lnTo>
                    <a:lnTo>
                      <a:pt x="3542884" y="6863804"/>
                    </a:lnTo>
                    <a:lnTo>
                      <a:pt x="3511132" y="6920954"/>
                    </a:lnTo>
                    <a:lnTo>
                      <a:pt x="3466684" y="6920954"/>
                    </a:lnTo>
                    <a:lnTo>
                      <a:pt x="3339684" y="6876504"/>
                    </a:lnTo>
                    <a:lnTo>
                      <a:pt x="3301580" y="6882854"/>
                    </a:lnTo>
                    <a:lnTo>
                      <a:pt x="3263484" y="6959054"/>
                    </a:lnTo>
                    <a:lnTo>
                      <a:pt x="3206332" y="6959054"/>
                    </a:lnTo>
                    <a:lnTo>
                      <a:pt x="3187284" y="6844754"/>
                    </a:lnTo>
                    <a:lnTo>
                      <a:pt x="3136484" y="6825704"/>
                    </a:lnTo>
                    <a:lnTo>
                      <a:pt x="3136484" y="6787604"/>
                    </a:lnTo>
                    <a:lnTo>
                      <a:pt x="3199980" y="6755854"/>
                    </a:lnTo>
                    <a:lnTo>
                      <a:pt x="3206332" y="6692354"/>
                    </a:lnTo>
                    <a:lnTo>
                      <a:pt x="3180932" y="6628854"/>
                    </a:lnTo>
                    <a:lnTo>
                      <a:pt x="3206332" y="6533604"/>
                    </a:lnTo>
                    <a:lnTo>
                      <a:pt x="3168232" y="6463754"/>
                    </a:lnTo>
                    <a:lnTo>
                      <a:pt x="3104732" y="6476454"/>
                    </a:lnTo>
                    <a:lnTo>
                      <a:pt x="2977732" y="6387554"/>
                    </a:lnTo>
                    <a:lnTo>
                      <a:pt x="2977732" y="6311354"/>
                    </a:lnTo>
                    <a:lnTo>
                      <a:pt x="2914232" y="6311354"/>
                    </a:lnTo>
                    <a:lnTo>
                      <a:pt x="2901532" y="6273254"/>
                    </a:lnTo>
                    <a:lnTo>
                      <a:pt x="2895180" y="6235154"/>
                    </a:lnTo>
                    <a:lnTo>
                      <a:pt x="2869780" y="6000204"/>
                    </a:lnTo>
                    <a:lnTo>
                      <a:pt x="2844380" y="5955754"/>
                    </a:lnTo>
                    <a:lnTo>
                      <a:pt x="2838032" y="5879554"/>
                    </a:lnTo>
                    <a:lnTo>
                      <a:pt x="2691980" y="5866854"/>
                    </a:lnTo>
                    <a:lnTo>
                      <a:pt x="2660232" y="5841454"/>
                    </a:lnTo>
                    <a:lnTo>
                      <a:pt x="2279232" y="5974804"/>
                    </a:lnTo>
                    <a:lnTo>
                      <a:pt x="2234780" y="6063704"/>
                    </a:lnTo>
                    <a:lnTo>
                      <a:pt x="2222084" y="6178004"/>
                    </a:lnTo>
                    <a:lnTo>
                      <a:pt x="2101432" y="6241504"/>
                    </a:lnTo>
                    <a:lnTo>
                      <a:pt x="2056980" y="6260554"/>
                    </a:lnTo>
                    <a:lnTo>
                      <a:pt x="1987132" y="6330404"/>
                    </a:lnTo>
                    <a:lnTo>
                      <a:pt x="2006180" y="6425654"/>
                    </a:lnTo>
                    <a:lnTo>
                      <a:pt x="1987132" y="6463754"/>
                    </a:lnTo>
                    <a:lnTo>
                      <a:pt x="2006180" y="6520904"/>
                    </a:lnTo>
                    <a:lnTo>
                      <a:pt x="1942684" y="6571704"/>
                    </a:lnTo>
                    <a:lnTo>
                      <a:pt x="1923632" y="6501854"/>
                    </a:lnTo>
                    <a:lnTo>
                      <a:pt x="1853780" y="6457404"/>
                    </a:lnTo>
                    <a:lnTo>
                      <a:pt x="1822032" y="6482804"/>
                    </a:lnTo>
                    <a:lnTo>
                      <a:pt x="1733132" y="6476454"/>
                    </a:lnTo>
                    <a:lnTo>
                      <a:pt x="1669632" y="6533604"/>
                    </a:lnTo>
                    <a:lnTo>
                      <a:pt x="1561684" y="6552654"/>
                    </a:lnTo>
                    <a:lnTo>
                      <a:pt x="1472780" y="6539954"/>
                    </a:lnTo>
                    <a:lnTo>
                      <a:pt x="1409284" y="6539954"/>
                    </a:lnTo>
                    <a:lnTo>
                      <a:pt x="1326732" y="6641554"/>
                    </a:lnTo>
                    <a:lnTo>
                      <a:pt x="1326732" y="6692354"/>
                    </a:lnTo>
                    <a:lnTo>
                      <a:pt x="1282284" y="6705054"/>
                    </a:lnTo>
                    <a:lnTo>
                      <a:pt x="1098132" y="6622504"/>
                    </a:lnTo>
                    <a:lnTo>
                      <a:pt x="1142580" y="6552654"/>
                    </a:lnTo>
                    <a:lnTo>
                      <a:pt x="1136232" y="6514554"/>
                    </a:lnTo>
                    <a:lnTo>
                      <a:pt x="1174332" y="6444704"/>
                    </a:lnTo>
                    <a:lnTo>
                      <a:pt x="1167980" y="6374854"/>
                    </a:lnTo>
                    <a:lnTo>
                      <a:pt x="1136232" y="6374854"/>
                    </a:lnTo>
                    <a:lnTo>
                      <a:pt x="1110832" y="6336754"/>
                    </a:lnTo>
                    <a:lnTo>
                      <a:pt x="1079084" y="6336754"/>
                    </a:lnTo>
                    <a:lnTo>
                      <a:pt x="1072732" y="6298654"/>
                    </a:lnTo>
                    <a:lnTo>
                      <a:pt x="1015580" y="6292304"/>
                    </a:lnTo>
                    <a:lnTo>
                      <a:pt x="971132" y="6330404"/>
                    </a:lnTo>
                    <a:lnTo>
                      <a:pt x="818732" y="6266904"/>
                    </a:lnTo>
                    <a:lnTo>
                      <a:pt x="755232" y="6311354"/>
                    </a:lnTo>
                    <a:lnTo>
                      <a:pt x="685380" y="6292304"/>
                    </a:lnTo>
                    <a:lnTo>
                      <a:pt x="666332" y="6387554"/>
                    </a:lnTo>
                    <a:lnTo>
                      <a:pt x="698084" y="6432004"/>
                    </a:lnTo>
                    <a:lnTo>
                      <a:pt x="698084" y="6489154"/>
                    </a:lnTo>
                    <a:lnTo>
                      <a:pt x="647284" y="6552654"/>
                    </a:lnTo>
                    <a:lnTo>
                      <a:pt x="507580" y="6743154"/>
                    </a:lnTo>
                    <a:lnTo>
                      <a:pt x="469484" y="6781254"/>
                    </a:lnTo>
                    <a:lnTo>
                      <a:pt x="456780" y="6813004"/>
                    </a:lnTo>
                    <a:lnTo>
                      <a:pt x="374232" y="6857454"/>
                    </a:lnTo>
                    <a:lnTo>
                      <a:pt x="323432" y="6806654"/>
                    </a:lnTo>
                    <a:lnTo>
                      <a:pt x="361532" y="6736804"/>
                    </a:lnTo>
                    <a:lnTo>
                      <a:pt x="278980" y="6622504"/>
                    </a:lnTo>
                    <a:lnTo>
                      <a:pt x="278980" y="6432004"/>
                    </a:lnTo>
                    <a:lnTo>
                      <a:pt x="209132" y="6381204"/>
                    </a:lnTo>
                    <a:lnTo>
                      <a:pt x="190084" y="6324054"/>
                    </a:lnTo>
                    <a:lnTo>
                      <a:pt x="240884" y="6305004"/>
                    </a:lnTo>
                    <a:lnTo>
                      <a:pt x="240884" y="6235154"/>
                    </a:lnTo>
                    <a:lnTo>
                      <a:pt x="202780" y="6171654"/>
                    </a:lnTo>
                    <a:lnTo>
                      <a:pt x="75780" y="6146254"/>
                    </a:lnTo>
                    <a:lnTo>
                      <a:pt x="0" y="6043408"/>
                    </a:lnTo>
                    <a:lnTo>
                      <a:pt x="4344" y="6044654"/>
                    </a:lnTo>
                    <a:lnTo>
                      <a:pt x="537744" y="5839868"/>
                    </a:lnTo>
                    <a:lnTo>
                      <a:pt x="599656" y="5768428"/>
                    </a:lnTo>
                    <a:lnTo>
                      <a:pt x="733008" y="5773192"/>
                    </a:lnTo>
                    <a:lnTo>
                      <a:pt x="904456" y="5677942"/>
                    </a:lnTo>
                    <a:lnTo>
                      <a:pt x="928268" y="5644604"/>
                    </a:lnTo>
                    <a:lnTo>
                      <a:pt x="966372" y="5625554"/>
                    </a:lnTo>
                    <a:lnTo>
                      <a:pt x="1085432" y="5516016"/>
                    </a:lnTo>
                    <a:lnTo>
                      <a:pt x="1180684" y="5511254"/>
                    </a:lnTo>
                    <a:lnTo>
                      <a:pt x="1375944" y="5306468"/>
                    </a:lnTo>
                    <a:lnTo>
                      <a:pt x="1475956" y="5311228"/>
                    </a:lnTo>
                    <a:lnTo>
                      <a:pt x="1518820" y="5349328"/>
                    </a:lnTo>
                    <a:lnTo>
                      <a:pt x="1699796" y="5311228"/>
                    </a:lnTo>
                    <a:lnTo>
                      <a:pt x="1747420" y="5306468"/>
                    </a:lnTo>
                    <a:lnTo>
                      <a:pt x="1814096" y="5296942"/>
                    </a:lnTo>
                    <a:lnTo>
                      <a:pt x="1861720" y="5215980"/>
                    </a:lnTo>
                    <a:lnTo>
                      <a:pt x="1966496" y="5182642"/>
                    </a:lnTo>
                    <a:lnTo>
                      <a:pt x="2261772" y="4915942"/>
                    </a:lnTo>
                    <a:lnTo>
                      <a:pt x="2371308" y="4763542"/>
                    </a:lnTo>
                    <a:lnTo>
                      <a:pt x="2609432" y="4596854"/>
                    </a:lnTo>
                    <a:lnTo>
                      <a:pt x="2766596" y="4520654"/>
                    </a:lnTo>
                    <a:lnTo>
                      <a:pt x="2885656" y="4339680"/>
                    </a:lnTo>
                    <a:lnTo>
                      <a:pt x="2966620" y="4134892"/>
                    </a:lnTo>
                    <a:lnTo>
                      <a:pt x="3066632" y="4049168"/>
                    </a:lnTo>
                    <a:lnTo>
                      <a:pt x="3085684" y="3977728"/>
                    </a:lnTo>
                    <a:lnTo>
                      <a:pt x="3223796" y="3834854"/>
                    </a:lnTo>
                    <a:lnTo>
                      <a:pt x="3290468" y="3753892"/>
                    </a:lnTo>
                    <a:lnTo>
                      <a:pt x="3323808" y="3677692"/>
                    </a:lnTo>
                    <a:lnTo>
                      <a:pt x="3414296" y="3558628"/>
                    </a:lnTo>
                    <a:lnTo>
                      <a:pt x="3452396" y="3401468"/>
                    </a:lnTo>
                    <a:lnTo>
                      <a:pt x="3504780" y="3191916"/>
                    </a:lnTo>
                    <a:lnTo>
                      <a:pt x="3504780" y="3144292"/>
                    </a:lnTo>
                    <a:lnTo>
                      <a:pt x="3501616" y="3120396"/>
                    </a:lnTo>
                    <a:lnTo>
                      <a:pt x="3623844" y="2844254"/>
                    </a:lnTo>
                    <a:lnTo>
                      <a:pt x="3833396" y="2658516"/>
                    </a:lnTo>
                    <a:lnTo>
                      <a:pt x="4100096" y="2506116"/>
                    </a:lnTo>
                    <a:lnTo>
                      <a:pt x="4371556" y="2301328"/>
                    </a:lnTo>
                    <a:lnTo>
                      <a:pt x="4581108" y="2229892"/>
                    </a:lnTo>
                    <a:lnTo>
                      <a:pt x="4790656" y="2177504"/>
                    </a:lnTo>
                    <a:lnTo>
                      <a:pt x="4866856" y="2072728"/>
                    </a:lnTo>
                    <a:lnTo>
                      <a:pt x="4900196" y="2067968"/>
                    </a:lnTo>
                    <a:lnTo>
                      <a:pt x="5028780" y="2006054"/>
                    </a:lnTo>
                    <a:lnTo>
                      <a:pt x="5219284" y="1801268"/>
                    </a:lnTo>
                    <a:lnTo>
                      <a:pt x="5390732" y="1567904"/>
                    </a:lnTo>
                    <a:lnTo>
                      <a:pt x="5471696" y="1382168"/>
                    </a:lnTo>
                    <a:lnTo>
                      <a:pt x="5471696" y="1291680"/>
                    </a:lnTo>
                    <a:lnTo>
                      <a:pt x="5528844" y="1182142"/>
                    </a:lnTo>
                    <a:cubicBezTo>
                      <a:pt x="5530432" y="978942"/>
                      <a:pt x="5532020" y="775742"/>
                      <a:pt x="5533608" y="572542"/>
                    </a:cubicBez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7B158BDB-B2EE-CB8E-5E3D-366A4D1EE4A0}"/>
                  </a:ext>
                </a:extLst>
              </p:cNvPr>
              <p:cNvSpPr/>
              <p:nvPr/>
            </p:nvSpPr>
            <p:spPr>
              <a:xfrm>
                <a:off x="948139" y="1827670"/>
                <a:ext cx="481569" cy="418493"/>
              </a:xfrm>
              <a:custGeom>
                <a:avLst/>
                <a:gdLst>
                  <a:gd name="connsiteX0" fmla="*/ 2673676 w 3032760"/>
                  <a:gd name="connsiteY0" fmla="*/ 0 h 2635532"/>
                  <a:gd name="connsiteX1" fmla="*/ 2739388 w 3032760"/>
                  <a:gd name="connsiteY1" fmla="*/ 89182 h 2635532"/>
                  <a:gd name="connsiteX2" fmla="*/ 2866388 w 3032760"/>
                  <a:gd name="connsiteY2" fmla="*/ 114582 h 2635532"/>
                  <a:gd name="connsiteX3" fmla="*/ 2904492 w 3032760"/>
                  <a:gd name="connsiteY3" fmla="*/ 178082 h 2635532"/>
                  <a:gd name="connsiteX4" fmla="*/ 2904492 w 3032760"/>
                  <a:gd name="connsiteY4" fmla="*/ 247932 h 2635532"/>
                  <a:gd name="connsiteX5" fmla="*/ 2853692 w 3032760"/>
                  <a:gd name="connsiteY5" fmla="*/ 266982 h 2635532"/>
                  <a:gd name="connsiteX6" fmla="*/ 2872740 w 3032760"/>
                  <a:gd name="connsiteY6" fmla="*/ 324132 h 2635532"/>
                  <a:gd name="connsiteX7" fmla="*/ 2942588 w 3032760"/>
                  <a:gd name="connsiteY7" fmla="*/ 374932 h 2635532"/>
                  <a:gd name="connsiteX8" fmla="*/ 2942588 w 3032760"/>
                  <a:gd name="connsiteY8" fmla="*/ 565432 h 2635532"/>
                  <a:gd name="connsiteX9" fmla="*/ 3025140 w 3032760"/>
                  <a:gd name="connsiteY9" fmla="*/ 679732 h 2635532"/>
                  <a:gd name="connsiteX10" fmla="*/ 2987040 w 3032760"/>
                  <a:gd name="connsiteY10" fmla="*/ 749582 h 2635532"/>
                  <a:gd name="connsiteX11" fmla="*/ 3018108 w 3032760"/>
                  <a:gd name="connsiteY11" fmla="*/ 780648 h 2635532"/>
                  <a:gd name="connsiteX12" fmla="*/ 3017520 w 3032760"/>
                  <a:gd name="connsiteY12" fmla="*/ 783872 h 2635532"/>
                  <a:gd name="connsiteX13" fmla="*/ 2987040 w 3032760"/>
                  <a:gd name="connsiteY13" fmla="*/ 1050572 h 2635532"/>
                  <a:gd name="connsiteX14" fmla="*/ 3032760 w 3032760"/>
                  <a:gd name="connsiteY14" fmla="*/ 1180112 h 2635532"/>
                  <a:gd name="connsiteX15" fmla="*/ 3009900 w 3032760"/>
                  <a:gd name="connsiteY15" fmla="*/ 1294412 h 2635532"/>
                  <a:gd name="connsiteX16" fmla="*/ 2971800 w 3032760"/>
                  <a:gd name="connsiteY16" fmla="*/ 1355372 h 2635532"/>
                  <a:gd name="connsiteX17" fmla="*/ 2994660 w 3032760"/>
                  <a:gd name="connsiteY17" fmla="*/ 1484912 h 2635532"/>
                  <a:gd name="connsiteX18" fmla="*/ 2910840 w 3032760"/>
                  <a:gd name="connsiteY18" fmla="*/ 1484912 h 2635532"/>
                  <a:gd name="connsiteX19" fmla="*/ 2796540 w 3032760"/>
                  <a:gd name="connsiteY19" fmla="*/ 1583972 h 2635532"/>
                  <a:gd name="connsiteX20" fmla="*/ 2781300 w 3032760"/>
                  <a:gd name="connsiteY20" fmla="*/ 1667792 h 2635532"/>
                  <a:gd name="connsiteX21" fmla="*/ 2865120 w 3032760"/>
                  <a:gd name="connsiteY21" fmla="*/ 1675412 h 2635532"/>
                  <a:gd name="connsiteX22" fmla="*/ 2834640 w 3032760"/>
                  <a:gd name="connsiteY22" fmla="*/ 1766852 h 2635532"/>
                  <a:gd name="connsiteX23" fmla="*/ 2750820 w 3032760"/>
                  <a:gd name="connsiteY23" fmla="*/ 1797332 h 2635532"/>
                  <a:gd name="connsiteX24" fmla="*/ 2727960 w 3032760"/>
                  <a:gd name="connsiteY24" fmla="*/ 1858292 h 2635532"/>
                  <a:gd name="connsiteX25" fmla="*/ 2667000 w 3032760"/>
                  <a:gd name="connsiteY25" fmla="*/ 1873532 h 2635532"/>
                  <a:gd name="connsiteX26" fmla="*/ 2667000 w 3032760"/>
                  <a:gd name="connsiteY26" fmla="*/ 1919252 h 2635532"/>
                  <a:gd name="connsiteX27" fmla="*/ 2712720 w 3032760"/>
                  <a:gd name="connsiteY27" fmla="*/ 1980212 h 2635532"/>
                  <a:gd name="connsiteX28" fmla="*/ 2621280 w 3032760"/>
                  <a:gd name="connsiteY28" fmla="*/ 2064032 h 2635532"/>
                  <a:gd name="connsiteX29" fmla="*/ 2606040 w 3032760"/>
                  <a:gd name="connsiteY29" fmla="*/ 2124992 h 2635532"/>
                  <a:gd name="connsiteX30" fmla="*/ 2552700 w 3032760"/>
                  <a:gd name="connsiteY30" fmla="*/ 2140232 h 2635532"/>
                  <a:gd name="connsiteX31" fmla="*/ 2545080 w 3032760"/>
                  <a:gd name="connsiteY31" fmla="*/ 2201192 h 2635532"/>
                  <a:gd name="connsiteX32" fmla="*/ 2499360 w 3032760"/>
                  <a:gd name="connsiteY32" fmla="*/ 2231672 h 2635532"/>
                  <a:gd name="connsiteX33" fmla="*/ 2362200 w 3032760"/>
                  <a:gd name="connsiteY33" fmla="*/ 2239292 h 2635532"/>
                  <a:gd name="connsiteX34" fmla="*/ 2225040 w 3032760"/>
                  <a:gd name="connsiteY34" fmla="*/ 2109752 h 2635532"/>
                  <a:gd name="connsiteX35" fmla="*/ 2148840 w 3032760"/>
                  <a:gd name="connsiteY35" fmla="*/ 2102132 h 2635532"/>
                  <a:gd name="connsiteX36" fmla="*/ 2080260 w 3032760"/>
                  <a:gd name="connsiteY36" fmla="*/ 2147852 h 2635532"/>
                  <a:gd name="connsiteX37" fmla="*/ 1920240 w 3032760"/>
                  <a:gd name="connsiteY37" fmla="*/ 2071652 h 2635532"/>
                  <a:gd name="connsiteX38" fmla="*/ 1905000 w 3032760"/>
                  <a:gd name="connsiteY38" fmla="*/ 1964972 h 2635532"/>
                  <a:gd name="connsiteX39" fmla="*/ 1813560 w 3032760"/>
                  <a:gd name="connsiteY39" fmla="*/ 2010692 h 2635532"/>
                  <a:gd name="connsiteX40" fmla="*/ 1821180 w 3032760"/>
                  <a:gd name="connsiteY40" fmla="*/ 2056412 h 2635532"/>
                  <a:gd name="connsiteX41" fmla="*/ 1767840 w 3032760"/>
                  <a:gd name="connsiteY41" fmla="*/ 2064032 h 2635532"/>
                  <a:gd name="connsiteX42" fmla="*/ 1638300 w 3032760"/>
                  <a:gd name="connsiteY42" fmla="*/ 2086892 h 2635532"/>
                  <a:gd name="connsiteX43" fmla="*/ 1684020 w 3032760"/>
                  <a:gd name="connsiteY43" fmla="*/ 1964972 h 2635532"/>
                  <a:gd name="connsiteX44" fmla="*/ 1638300 w 3032760"/>
                  <a:gd name="connsiteY44" fmla="*/ 1957352 h 2635532"/>
                  <a:gd name="connsiteX45" fmla="*/ 1569720 w 3032760"/>
                  <a:gd name="connsiteY45" fmla="*/ 1980212 h 2635532"/>
                  <a:gd name="connsiteX46" fmla="*/ 1531620 w 3032760"/>
                  <a:gd name="connsiteY46" fmla="*/ 1949732 h 2635532"/>
                  <a:gd name="connsiteX47" fmla="*/ 1478280 w 3032760"/>
                  <a:gd name="connsiteY47" fmla="*/ 1995452 h 2635532"/>
                  <a:gd name="connsiteX48" fmla="*/ 1432560 w 3032760"/>
                  <a:gd name="connsiteY48" fmla="*/ 1980212 h 2635532"/>
                  <a:gd name="connsiteX49" fmla="*/ 1341120 w 3032760"/>
                  <a:gd name="connsiteY49" fmla="*/ 2071652 h 2635532"/>
                  <a:gd name="connsiteX50" fmla="*/ 1264920 w 3032760"/>
                  <a:gd name="connsiteY50" fmla="*/ 2003072 h 2635532"/>
                  <a:gd name="connsiteX51" fmla="*/ 1158240 w 3032760"/>
                  <a:gd name="connsiteY51" fmla="*/ 2003072 h 2635532"/>
                  <a:gd name="connsiteX52" fmla="*/ 1013460 w 3032760"/>
                  <a:gd name="connsiteY52" fmla="*/ 2163092 h 2635532"/>
                  <a:gd name="connsiteX53" fmla="*/ 975360 w 3032760"/>
                  <a:gd name="connsiteY53" fmla="*/ 2269772 h 2635532"/>
                  <a:gd name="connsiteX54" fmla="*/ 876300 w 3032760"/>
                  <a:gd name="connsiteY54" fmla="*/ 2315492 h 2635532"/>
                  <a:gd name="connsiteX55" fmla="*/ 853440 w 3032760"/>
                  <a:gd name="connsiteY55" fmla="*/ 2475512 h 2635532"/>
                  <a:gd name="connsiteX56" fmla="*/ 769620 w 3032760"/>
                  <a:gd name="connsiteY56" fmla="*/ 2536472 h 2635532"/>
                  <a:gd name="connsiteX57" fmla="*/ 655320 w 3032760"/>
                  <a:gd name="connsiteY57" fmla="*/ 2635532 h 2635532"/>
                  <a:gd name="connsiteX58" fmla="*/ 579120 w 3032760"/>
                  <a:gd name="connsiteY58" fmla="*/ 2635532 h 2635532"/>
                  <a:gd name="connsiteX59" fmla="*/ 609600 w 3032760"/>
                  <a:gd name="connsiteY59" fmla="*/ 2513612 h 2635532"/>
                  <a:gd name="connsiteX60" fmla="*/ 518160 w 3032760"/>
                  <a:gd name="connsiteY60" fmla="*/ 2384072 h 2635532"/>
                  <a:gd name="connsiteX61" fmla="*/ 403860 w 3032760"/>
                  <a:gd name="connsiteY61" fmla="*/ 2361212 h 2635532"/>
                  <a:gd name="connsiteX62" fmla="*/ 335280 w 3032760"/>
                  <a:gd name="connsiteY62" fmla="*/ 2429792 h 2635532"/>
                  <a:gd name="connsiteX63" fmla="*/ 266700 w 3032760"/>
                  <a:gd name="connsiteY63" fmla="*/ 2391692 h 2635532"/>
                  <a:gd name="connsiteX64" fmla="*/ 205740 w 3032760"/>
                  <a:gd name="connsiteY64" fmla="*/ 2399312 h 2635532"/>
                  <a:gd name="connsiteX65" fmla="*/ 228600 w 3032760"/>
                  <a:gd name="connsiteY65" fmla="*/ 2498372 h 2635532"/>
                  <a:gd name="connsiteX66" fmla="*/ 167640 w 3032760"/>
                  <a:gd name="connsiteY66" fmla="*/ 2582192 h 2635532"/>
                  <a:gd name="connsiteX67" fmla="*/ 60960 w 3032760"/>
                  <a:gd name="connsiteY67" fmla="*/ 2566952 h 2635532"/>
                  <a:gd name="connsiteX68" fmla="*/ 45720 w 3032760"/>
                  <a:gd name="connsiteY68" fmla="*/ 2399312 h 2635532"/>
                  <a:gd name="connsiteX69" fmla="*/ 91440 w 3032760"/>
                  <a:gd name="connsiteY69" fmla="*/ 2353592 h 2635532"/>
                  <a:gd name="connsiteX70" fmla="*/ 76200 w 3032760"/>
                  <a:gd name="connsiteY70" fmla="*/ 2170712 h 2635532"/>
                  <a:gd name="connsiteX71" fmla="*/ 0 w 3032760"/>
                  <a:gd name="connsiteY71" fmla="*/ 2155472 h 2635532"/>
                  <a:gd name="connsiteX72" fmla="*/ 0 w 3032760"/>
                  <a:gd name="connsiteY72" fmla="*/ 2094512 h 2635532"/>
                  <a:gd name="connsiteX73" fmla="*/ 60960 w 3032760"/>
                  <a:gd name="connsiteY73" fmla="*/ 2033552 h 2635532"/>
                  <a:gd name="connsiteX74" fmla="*/ 83820 w 3032760"/>
                  <a:gd name="connsiteY74" fmla="*/ 1728752 h 2635532"/>
                  <a:gd name="connsiteX75" fmla="*/ 121920 w 3032760"/>
                  <a:gd name="connsiteY75" fmla="*/ 1698272 h 2635532"/>
                  <a:gd name="connsiteX76" fmla="*/ 106680 w 3032760"/>
                  <a:gd name="connsiteY76" fmla="*/ 1583972 h 2635532"/>
                  <a:gd name="connsiteX77" fmla="*/ 45720 w 3032760"/>
                  <a:gd name="connsiteY77" fmla="*/ 1523012 h 2635532"/>
                  <a:gd name="connsiteX78" fmla="*/ 38100 w 3032760"/>
                  <a:gd name="connsiteY78" fmla="*/ 1340132 h 2635532"/>
                  <a:gd name="connsiteX79" fmla="*/ 129540 w 3032760"/>
                  <a:gd name="connsiteY79" fmla="*/ 1218212 h 2635532"/>
                  <a:gd name="connsiteX80" fmla="*/ 121920 w 3032760"/>
                  <a:gd name="connsiteY80" fmla="*/ 1157252 h 2635532"/>
                  <a:gd name="connsiteX81" fmla="*/ 106680 w 3032760"/>
                  <a:gd name="connsiteY81" fmla="*/ 1065812 h 2635532"/>
                  <a:gd name="connsiteX82" fmla="*/ 76200 w 3032760"/>
                  <a:gd name="connsiteY82" fmla="*/ 997232 h 2635532"/>
                  <a:gd name="connsiteX83" fmla="*/ 76200 w 3032760"/>
                  <a:gd name="connsiteY83" fmla="*/ 943892 h 2635532"/>
                  <a:gd name="connsiteX84" fmla="*/ 236220 w 3032760"/>
                  <a:gd name="connsiteY84" fmla="*/ 867692 h 2635532"/>
                  <a:gd name="connsiteX85" fmla="*/ 251460 w 3032760"/>
                  <a:gd name="connsiteY85" fmla="*/ 768632 h 2635532"/>
                  <a:gd name="connsiteX86" fmla="*/ 228600 w 3032760"/>
                  <a:gd name="connsiteY86" fmla="*/ 700052 h 2635532"/>
                  <a:gd name="connsiteX87" fmla="*/ 259080 w 3032760"/>
                  <a:gd name="connsiteY87" fmla="*/ 471452 h 2635532"/>
                  <a:gd name="connsiteX88" fmla="*/ 342900 w 3032760"/>
                  <a:gd name="connsiteY88" fmla="*/ 364772 h 2635532"/>
                  <a:gd name="connsiteX89" fmla="*/ 358140 w 3032760"/>
                  <a:gd name="connsiteY89" fmla="*/ 242852 h 2635532"/>
                  <a:gd name="connsiteX90" fmla="*/ 457200 w 3032760"/>
                  <a:gd name="connsiteY90" fmla="*/ 159032 h 2635532"/>
                  <a:gd name="connsiteX91" fmla="*/ 457200 w 3032760"/>
                  <a:gd name="connsiteY91" fmla="*/ 113312 h 2635532"/>
                  <a:gd name="connsiteX92" fmla="*/ 548640 w 3032760"/>
                  <a:gd name="connsiteY92" fmla="*/ 67592 h 2635532"/>
                  <a:gd name="connsiteX93" fmla="*/ 609600 w 3032760"/>
                  <a:gd name="connsiteY93" fmla="*/ 113312 h 2635532"/>
                  <a:gd name="connsiteX94" fmla="*/ 662940 w 3032760"/>
                  <a:gd name="connsiteY94" fmla="*/ 37112 h 2635532"/>
                  <a:gd name="connsiteX95" fmla="*/ 861060 w 3032760"/>
                  <a:gd name="connsiteY95" fmla="*/ 37112 h 2635532"/>
                  <a:gd name="connsiteX96" fmla="*/ 777240 w 3032760"/>
                  <a:gd name="connsiteY96" fmla="*/ 143792 h 2635532"/>
                  <a:gd name="connsiteX97" fmla="*/ 784860 w 3032760"/>
                  <a:gd name="connsiteY97" fmla="*/ 258092 h 2635532"/>
                  <a:gd name="connsiteX98" fmla="*/ 655320 w 3032760"/>
                  <a:gd name="connsiteY98" fmla="*/ 387632 h 2635532"/>
                  <a:gd name="connsiteX99" fmla="*/ 685800 w 3032760"/>
                  <a:gd name="connsiteY99" fmla="*/ 448592 h 2635532"/>
                  <a:gd name="connsiteX100" fmla="*/ 693420 w 3032760"/>
                  <a:gd name="connsiteY100" fmla="*/ 509552 h 2635532"/>
                  <a:gd name="connsiteX101" fmla="*/ 731520 w 3032760"/>
                  <a:gd name="connsiteY101" fmla="*/ 547652 h 2635532"/>
                  <a:gd name="connsiteX102" fmla="*/ 906780 w 3032760"/>
                  <a:gd name="connsiteY102" fmla="*/ 700052 h 2635532"/>
                  <a:gd name="connsiteX103" fmla="*/ 1013460 w 3032760"/>
                  <a:gd name="connsiteY103" fmla="*/ 753392 h 2635532"/>
                  <a:gd name="connsiteX104" fmla="*/ 1043940 w 3032760"/>
                  <a:gd name="connsiteY104" fmla="*/ 799112 h 2635532"/>
                  <a:gd name="connsiteX105" fmla="*/ 1089660 w 3032760"/>
                  <a:gd name="connsiteY105" fmla="*/ 791492 h 2635532"/>
                  <a:gd name="connsiteX106" fmla="*/ 1234440 w 3032760"/>
                  <a:gd name="connsiteY106" fmla="*/ 837212 h 2635532"/>
                  <a:gd name="connsiteX107" fmla="*/ 1463040 w 3032760"/>
                  <a:gd name="connsiteY107" fmla="*/ 799112 h 2635532"/>
                  <a:gd name="connsiteX108" fmla="*/ 1699260 w 3032760"/>
                  <a:gd name="connsiteY108" fmla="*/ 837212 h 2635532"/>
                  <a:gd name="connsiteX109" fmla="*/ 1775460 w 3032760"/>
                  <a:gd name="connsiteY109" fmla="*/ 730532 h 2635532"/>
                  <a:gd name="connsiteX110" fmla="*/ 1874520 w 3032760"/>
                  <a:gd name="connsiteY110" fmla="*/ 669572 h 2635532"/>
                  <a:gd name="connsiteX111" fmla="*/ 1882140 w 3032760"/>
                  <a:gd name="connsiteY111" fmla="*/ 578132 h 2635532"/>
                  <a:gd name="connsiteX112" fmla="*/ 1965960 w 3032760"/>
                  <a:gd name="connsiteY112" fmla="*/ 471452 h 2635532"/>
                  <a:gd name="connsiteX113" fmla="*/ 1981200 w 3032760"/>
                  <a:gd name="connsiteY113" fmla="*/ 357152 h 2635532"/>
                  <a:gd name="connsiteX114" fmla="*/ 1958340 w 3032760"/>
                  <a:gd name="connsiteY114" fmla="*/ 288572 h 2635532"/>
                  <a:gd name="connsiteX115" fmla="*/ 2026920 w 3032760"/>
                  <a:gd name="connsiteY115" fmla="*/ 181892 h 2635532"/>
                  <a:gd name="connsiteX116" fmla="*/ 2072640 w 3032760"/>
                  <a:gd name="connsiteY116" fmla="*/ 136172 h 2635532"/>
                  <a:gd name="connsiteX117" fmla="*/ 2286000 w 3032760"/>
                  <a:gd name="connsiteY117" fmla="*/ 59972 h 2635532"/>
                  <a:gd name="connsiteX118" fmla="*/ 2369820 w 3032760"/>
                  <a:gd name="connsiteY118" fmla="*/ 59972 h 2635532"/>
                  <a:gd name="connsiteX119" fmla="*/ 2484120 w 3032760"/>
                  <a:gd name="connsiteY119" fmla="*/ 21872 h 2635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</a:cxnLst>
                <a:rect l="l" t="t" r="r" b="b"/>
                <a:pathLst>
                  <a:path w="3032760" h="2635532">
                    <a:moveTo>
                      <a:pt x="2673676" y="0"/>
                    </a:moveTo>
                    <a:lnTo>
                      <a:pt x="2739388" y="89182"/>
                    </a:lnTo>
                    <a:lnTo>
                      <a:pt x="2866388" y="114582"/>
                    </a:lnTo>
                    <a:lnTo>
                      <a:pt x="2904492" y="178082"/>
                    </a:lnTo>
                    <a:lnTo>
                      <a:pt x="2904492" y="247932"/>
                    </a:lnTo>
                    <a:lnTo>
                      <a:pt x="2853692" y="266982"/>
                    </a:lnTo>
                    <a:lnTo>
                      <a:pt x="2872740" y="324132"/>
                    </a:lnTo>
                    <a:lnTo>
                      <a:pt x="2942588" y="374932"/>
                    </a:lnTo>
                    <a:lnTo>
                      <a:pt x="2942588" y="565432"/>
                    </a:lnTo>
                    <a:lnTo>
                      <a:pt x="3025140" y="679732"/>
                    </a:lnTo>
                    <a:lnTo>
                      <a:pt x="2987040" y="749582"/>
                    </a:lnTo>
                    <a:lnTo>
                      <a:pt x="3018108" y="780648"/>
                    </a:lnTo>
                    <a:lnTo>
                      <a:pt x="3017520" y="783872"/>
                    </a:lnTo>
                    <a:lnTo>
                      <a:pt x="2987040" y="1050572"/>
                    </a:lnTo>
                    <a:lnTo>
                      <a:pt x="3032760" y="1180112"/>
                    </a:lnTo>
                    <a:lnTo>
                      <a:pt x="3009900" y="1294412"/>
                    </a:lnTo>
                    <a:lnTo>
                      <a:pt x="2971800" y="1355372"/>
                    </a:lnTo>
                    <a:lnTo>
                      <a:pt x="2994660" y="1484912"/>
                    </a:lnTo>
                    <a:lnTo>
                      <a:pt x="2910840" y="1484912"/>
                    </a:lnTo>
                    <a:lnTo>
                      <a:pt x="2796540" y="1583972"/>
                    </a:lnTo>
                    <a:lnTo>
                      <a:pt x="2781300" y="1667792"/>
                    </a:lnTo>
                    <a:lnTo>
                      <a:pt x="2865120" y="1675412"/>
                    </a:lnTo>
                    <a:lnTo>
                      <a:pt x="2834640" y="1766852"/>
                    </a:lnTo>
                    <a:lnTo>
                      <a:pt x="2750820" y="1797332"/>
                    </a:lnTo>
                    <a:lnTo>
                      <a:pt x="2727960" y="1858292"/>
                    </a:lnTo>
                    <a:lnTo>
                      <a:pt x="2667000" y="1873532"/>
                    </a:lnTo>
                    <a:lnTo>
                      <a:pt x="2667000" y="1919252"/>
                    </a:lnTo>
                    <a:lnTo>
                      <a:pt x="2712720" y="1980212"/>
                    </a:lnTo>
                    <a:lnTo>
                      <a:pt x="2621280" y="2064032"/>
                    </a:lnTo>
                    <a:lnTo>
                      <a:pt x="2606040" y="2124992"/>
                    </a:lnTo>
                    <a:lnTo>
                      <a:pt x="2552700" y="2140232"/>
                    </a:lnTo>
                    <a:lnTo>
                      <a:pt x="2545080" y="2201192"/>
                    </a:lnTo>
                    <a:lnTo>
                      <a:pt x="2499360" y="2231672"/>
                    </a:lnTo>
                    <a:lnTo>
                      <a:pt x="2362200" y="2239292"/>
                    </a:lnTo>
                    <a:lnTo>
                      <a:pt x="2225040" y="2109752"/>
                    </a:lnTo>
                    <a:lnTo>
                      <a:pt x="2148840" y="2102132"/>
                    </a:lnTo>
                    <a:lnTo>
                      <a:pt x="2080260" y="2147852"/>
                    </a:lnTo>
                    <a:lnTo>
                      <a:pt x="1920240" y="2071652"/>
                    </a:lnTo>
                    <a:lnTo>
                      <a:pt x="1905000" y="1964972"/>
                    </a:lnTo>
                    <a:lnTo>
                      <a:pt x="1813560" y="2010692"/>
                    </a:lnTo>
                    <a:lnTo>
                      <a:pt x="1821180" y="2056412"/>
                    </a:lnTo>
                    <a:lnTo>
                      <a:pt x="1767840" y="2064032"/>
                    </a:lnTo>
                    <a:lnTo>
                      <a:pt x="1638300" y="2086892"/>
                    </a:lnTo>
                    <a:lnTo>
                      <a:pt x="1684020" y="1964972"/>
                    </a:lnTo>
                    <a:lnTo>
                      <a:pt x="1638300" y="1957352"/>
                    </a:lnTo>
                    <a:lnTo>
                      <a:pt x="1569720" y="1980212"/>
                    </a:lnTo>
                    <a:lnTo>
                      <a:pt x="1531620" y="1949732"/>
                    </a:lnTo>
                    <a:lnTo>
                      <a:pt x="1478280" y="1995452"/>
                    </a:lnTo>
                    <a:lnTo>
                      <a:pt x="1432560" y="1980212"/>
                    </a:lnTo>
                    <a:lnTo>
                      <a:pt x="1341120" y="2071652"/>
                    </a:lnTo>
                    <a:lnTo>
                      <a:pt x="1264920" y="2003072"/>
                    </a:lnTo>
                    <a:lnTo>
                      <a:pt x="1158240" y="2003072"/>
                    </a:lnTo>
                    <a:lnTo>
                      <a:pt x="1013460" y="2163092"/>
                    </a:lnTo>
                    <a:lnTo>
                      <a:pt x="975360" y="2269772"/>
                    </a:lnTo>
                    <a:lnTo>
                      <a:pt x="876300" y="2315492"/>
                    </a:lnTo>
                    <a:lnTo>
                      <a:pt x="853440" y="2475512"/>
                    </a:lnTo>
                    <a:lnTo>
                      <a:pt x="769620" y="2536472"/>
                    </a:lnTo>
                    <a:lnTo>
                      <a:pt x="655320" y="2635532"/>
                    </a:lnTo>
                    <a:lnTo>
                      <a:pt x="579120" y="2635532"/>
                    </a:lnTo>
                    <a:lnTo>
                      <a:pt x="609600" y="2513612"/>
                    </a:lnTo>
                    <a:lnTo>
                      <a:pt x="518160" y="2384072"/>
                    </a:lnTo>
                    <a:lnTo>
                      <a:pt x="403860" y="2361212"/>
                    </a:lnTo>
                    <a:lnTo>
                      <a:pt x="335280" y="2429792"/>
                    </a:lnTo>
                    <a:lnTo>
                      <a:pt x="266700" y="2391692"/>
                    </a:lnTo>
                    <a:lnTo>
                      <a:pt x="205740" y="2399312"/>
                    </a:lnTo>
                    <a:lnTo>
                      <a:pt x="228600" y="2498372"/>
                    </a:lnTo>
                    <a:lnTo>
                      <a:pt x="167640" y="2582192"/>
                    </a:lnTo>
                    <a:lnTo>
                      <a:pt x="60960" y="2566952"/>
                    </a:lnTo>
                    <a:lnTo>
                      <a:pt x="45720" y="2399312"/>
                    </a:lnTo>
                    <a:lnTo>
                      <a:pt x="91440" y="2353592"/>
                    </a:lnTo>
                    <a:lnTo>
                      <a:pt x="76200" y="2170712"/>
                    </a:lnTo>
                    <a:lnTo>
                      <a:pt x="0" y="2155472"/>
                    </a:lnTo>
                    <a:lnTo>
                      <a:pt x="0" y="2094512"/>
                    </a:lnTo>
                    <a:lnTo>
                      <a:pt x="60960" y="2033552"/>
                    </a:lnTo>
                    <a:lnTo>
                      <a:pt x="83820" y="1728752"/>
                    </a:lnTo>
                    <a:lnTo>
                      <a:pt x="121920" y="1698272"/>
                    </a:lnTo>
                    <a:lnTo>
                      <a:pt x="106680" y="1583972"/>
                    </a:lnTo>
                    <a:lnTo>
                      <a:pt x="45720" y="1523012"/>
                    </a:lnTo>
                    <a:lnTo>
                      <a:pt x="38100" y="1340132"/>
                    </a:lnTo>
                    <a:lnTo>
                      <a:pt x="129540" y="1218212"/>
                    </a:lnTo>
                    <a:lnTo>
                      <a:pt x="121920" y="1157252"/>
                    </a:lnTo>
                    <a:lnTo>
                      <a:pt x="106680" y="1065812"/>
                    </a:lnTo>
                    <a:lnTo>
                      <a:pt x="76200" y="997232"/>
                    </a:lnTo>
                    <a:lnTo>
                      <a:pt x="76200" y="943892"/>
                    </a:lnTo>
                    <a:lnTo>
                      <a:pt x="236220" y="867692"/>
                    </a:lnTo>
                    <a:lnTo>
                      <a:pt x="251460" y="768632"/>
                    </a:lnTo>
                    <a:lnTo>
                      <a:pt x="228600" y="700052"/>
                    </a:lnTo>
                    <a:lnTo>
                      <a:pt x="259080" y="471452"/>
                    </a:lnTo>
                    <a:lnTo>
                      <a:pt x="342900" y="364772"/>
                    </a:lnTo>
                    <a:lnTo>
                      <a:pt x="358140" y="242852"/>
                    </a:lnTo>
                    <a:lnTo>
                      <a:pt x="457200" y="159032"/>
                    </a:lnTo>
                    <a:lnTo>
                      <a:pt x="457200" y="113312"/>
                    </a:lnTo>
                    <a:lnTo>
                      <a:pt x="548640" y="67592"/>
                    </a:lnTo>
                    <a:lnTo>
                      <a:pt x="609600" y="113312"/>
                    </a:lnTo>
                    <a:lnTo>
                      <a:pt x="662940" y="37112"/>
                    </a:lnTo>
                    <a:lnTo>
                      <a:pt x="861060" y="37112"/>
                    </a:lnTo>
                    <a:lnTo>
                      <a:pt x="777240" y="143792"/>
                    </a:lnTo>
                    <a:lnTo>
                      <a:pt x="784860" y="258092"/>
                    </a:lnTo>
                    <a:lnTo>
                      <a:pt x="655320" y="387632"/>
                    </a:lnTo>
                    <a:lnTo>
                      <a:pt x="685800" y="448592"/>
                    </a:lnTo>
                    <a:lnTo>
                      <a:pt x="693420" y="509552"/>
                    </a:lnTo>
                    <a:lnTo>
                      <a:pt x="731520" y="547652"/>
                    </a:lnTo>
                    <a:lnTo>
                      <a:pt x="906780" y="700052"/>
                    </a:lnTo>
                    <a:lnTo>
                      <a:pt x="1013460" y="753392"/>
                    </a:lnTo>
                    <a:lnTo>
                      <a:pt x="1043940" y="799112"/>
                    </a:lnTo>
                    <a:lnTo>
                      <a:pt x="1089660" y="791492"/>
                    </a:lnTo>
                    <a:lnTo>
                      <a:pt x="1234440" y="837212"/>
                    </a:lnTo>
                    <a:lnTo>
                      <a:pt x="1463040" y="799112"/>
                    </a:lnTo>
                    <a:lnTo>
                      <a:pt x="1699260" y="837212"/>
                    </a:lnTo>
                    <a:lnTo>
                      <a:pt x="1775460" y="730532"/>
                    </a:lnTo>
                    <a:lnTo>
                      <a:pt x="1874520" y="669572"/>
                    </a:lnTo>
                    <a:lnTo>
                      <a:pt x="1882140" y="578132"/>
                    </a:lnTo>
                    <a:lnTo>
                      <a:pt x="1965960" y="471452"/>
                    </a:lnTo>
                    <a:lnTo>
                      <a:pt x="1981200" y="357152"/>
                    </a:lnTo>
                    <a:lnTo>
                      <a:pt x="1958340" y="288572"/>
                    </a:lnTo>
                    <a:lnTo>
                      <a:pt x="2026920" y="181892"/>
                    </a:lnTo>
                    <a:lnTo>
                      <a:pt x="2072640" y="136172"/>
                    </a:lnTo>
                    <a:lnTo>
                      <a:pt x="2286000" y="59972"/>
                    </a:lnTo>
                    <a:lnTo>
                      <a:pt x="2369820" y="59972"/>
                    </a:lnTo>
                    <a:lnTo>
                      <a:pt x="2484120" y="21872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C396BBAD-C106-A4AA-421F-B65A899A14D7}"/>
                  </a:ext>
                </a:extLst>
              </p:cNvPr>
              <p:cNvSpPr/>
              <p:nvPr/>
            </p:nvSpPr>
            <p:spPr>
              <a:xfrm>
                <a:off x="1739462" y="1778308"/>
                <a:ext cx="611392" cy="648142"/>
              </a:xfrm>
              <a:custGeom>
                <a:avLst/>
                <a:gdLst>
                  <a:gd name="connsiteX0" fmla="*/ 2137412 w 3850336"/>
                  <a:gd name="connsiteY0" fmla="*/ 0 h 4081780"/>
                  <a:gd name="connsiteX1" fmla="*/ 2194560 w 3850336"/>
                  <a:gd name="connsiteY1" fmla="*/ 38100 h 4081780"/>
                  <a:gd name="connsiteX2" fmla="*/ 2251708 w 3850336"/>
                  <a:gd name="connsiteY2" fmla="*/ 107950 h 4081780"/>
                  <a:gd name="connsiteX3" fmla="*/ 2302508 w 3850336"/>
                  <a:gd name="connsiteY3" fmla="*/ 190500 h 4081780"/>
                  <a:gd name="connsiteX4" fmla="*/ 2359660 w 3850336"/>
                  <a:gd name="connsiteY4" fmla="*/ 203200 h 4081780"/>
                  <a:gd name="connsiteX5" fmla="*/ 2366012 w 3850336"/>
                  <a:gd name="connsiteY5" fmla="*/ 311150 h 4081780"/>
                  <a:gd name="connsiteX6" fmla="*/ 2397760 w 3850336"/>
                  <a:gd name="connsiteY6" fmla="*/ 349250 h 4081780"/>
                  <a:gd name="connsiteX7" fmla="*/ 2454908 w 3850336"/>
                  <a:gd name="connsiteY7" fmla="*/ 374650 h 4081780"/>
                  <a:gd name="connsiteX8" fmla="*/ 2499360 w 3850336"/>
                  <a:gd name="connsiteY8" fmla="*/ 368300 h 4081780"/>
                  <a:gd name="connsiteX9" fmla="*/ 2579400 w 3850336"/>
                  <a:gd name="connsiteY9" fmla="*/ 379506 h 4081780"/>
                  <a:gd name="connsiteX10" fmla="*/ 2537460 w 3850336"/>
                  <a:gd name="connsiteY10" fmla="*/ 439420 h 4081780"/>
                  <a:gd name="connsiteX11" fmla="*/ 2540756 w 3850336"/>
                  <a:gd name="connsiteY11" fmla="*/ 458888 h 4081780"/>
                  <a:gd name="connsiteX12" fmla="*/ 2569212 w 3850336"/>
                  <a:gd name="connsiteY12" fmla="*/ 482600 h 4081780"/>
                  <a:gd name="connsiteX13" fmla="*/ 2664460 w 3850336"/>
                  <a:gd name="connsiteY13" fmla="*/ 457200 h 4081780"/>
                  <a:gd name="connsiteX14" fmla="*/ 2867660 w 3850336"/>
                  <a:gd name="connsiteY14" fmla="*/ 495300 h 4081780"/>
                  <a:gd name="connsiteX15" fmla="*/ 2969260 w 3850336"/>
                  <a:gd name="connsiteY15" fmla="*/ 527050 h 4081780"/>
                  <a:gd name="connsiteX16" fmla="*/ 3001012 w 3850336"/>
                  <a:gd name="connsiteY16" fmla="*/ 552450 h 4081780"/>
                  <a:gd name="connsiteX17" fmla="*/ 3013708 w 3850336"/>
                  <a:gd name="connsiteY17" fmla="*/ 546102 h 4081780"/>
                  <a:gd name="connsiteX18" fmla="*/ 3013708 w 3850336"/>
                  <a:gd name="connsiteY18" fmla="*/ 596900 h 4081780"/>
                  <a:gd name="connsiteX19" fmla="*/ 2969260 w 3850336"/>
                  <a:gd name="connsiteY19" fmla="*/ 615950 h 4081780"/>
                  <a:gd name="connsiteX20" fmla="*/ 2956560 w 3850336"/>
                  <a:gd name="connsiteY20" fmla="*/ 660400 h 4081780"/>
                  <a:gd name="connsiteX21" fmla="*/ 2924812 w 3850336"/>
                  <a:gd name="connsiteY21" fmla="*/ 666750 h 4081780"/>
                  <a:gd name="connsiteX22" fmla="*/ 2912108 w 3850336"/>
                  <a:gd name="connsiteY22" fmla="*/ 781050 h 4081780"/>
                  <a:gd name="connsiteX23" fmla="*/ 2981960 w 3850336"/>
                  <a:gd name="connsiteY23" fmla="*/ 844550 h 4081780"/>
                  <a:gd name="connsiteX24" fmla="*/ 3026412 w 3850336"/>
                  <a:gd name="connsiteY24" fmla="*/ 850900 h 4081780"/>
                  <a:gd name="connsiteX25" fmla="*/ 3070860 w 3850336"/>
                  <a:gd name="connsiteY25" fmla="*/ 901700 h 4081780"/>
                  <a:gd name="connsiteX26" fmla="*/ 2981960 w 3850336"/>
                  <a:gd name="connsiteY26" fmla="*/ 1022350 h 4081780"/>
                  <a:gd name="connsiteX27" fmla="*/ 2905760 w 3850336"/>
                  <a:gd name="connsiteY27" fmla="*/ 1092200 h 4081780"/>
                  <a:gd name="connsiteX28" fmla="*/ 2905760 w 3850336"/>
                  <a:gd name="connsiteY28" fmla="*/ 1130300 h 4081780"/>
                  <a:gd name="connsiteX29" fmla="*/ 2969260 w 3850336"/>
                  <a:gd name="connsiteY29" fmla="*/ 1206500 h 4081780"/>
                  <a:gd name="connsiteX30" fmla="*/ 2931160 w 3850336"/>
                  <a:gd name="connsiteY30" fmla="*/ 1289050 h 4081780"/>
                  <a:gd name="connsiteX31" fmla="*/ 2848612 w 3850336"/>
                  <a:gd name="connsiteY31" fmla="*/ 1403350 h 4081780"/>
                  <a:gd name="connsiteX32" fmla="*/ 2874012 w 3850336"/>
                  <a:gd name="connsiteY32" fmla="*/ 1454150 h 4081780"/>
                  <a:gd name="connsiteX33" fmla="*/ 2835908 w 3850336"/>
                  <a:gd name="connsiteY33" fmla="*/ 1530350 h 4081780"/>
                  <a:gd name="connsiteX34" fmla="*/ 2861308 w 3850336"/>
                  <a:gd name="connsiteY34" fmla="*/ 1631950 h 4081780"/>
                  <a:gd name="connsiteX35" fmla="*/ 2931160 w 3850336"/>
                  <a:gd name="connsiteY35" fmla="*/ 1695450 h 4081780"/>
                  <a:gd name="connsiteX36" fmla="*/ 3013708 w 3850336"/>
                  <a:gd name="connsiteY36" fmla="*/ 1701800 h 4081780"/>
                  <a:gd name="connsiteX37" fmla="*/ 3051812 w 3850336"/>
                  <a:gd name="connsiteY37" fmla="*/ 1720850 h 4081780"/>
                  <a:gd name="connsiteX38" fmla="*/ 3102612 w 3850336"/>
                  <a:gd name="connsiteY38" fmla="*/ 1720850 h 4081780"/>
                  <a:gd name="connsiteX39" fmla="*/ 3134360 w 3850336"/>
                  <a:gd name="connsiteY39" fmla="*/ 1746250 h 4081780"/>
                  <a:gd name="connsiteX40" fmla="*/ 3197860 w 3850336"/>
                  <a:gd name="connsiteY40" fmla="*/ 1701800 h 4081780"/>
                  <a:gd name="connsiteX41" fmla="*/ 3261360 w 3850336"/>
                  <a:gd name="connsiteY41" fmla="*/ 1720850 h 4081780"/>
                  <a:gd name="connsiteX42" fmla="*/ 3312160 w 3850336"/>
                  <a:gd name="connsiteY42" fmla="*/ 1822450 h 4081780"/>
                  <a:gd name="connsiteX43" fmla="*/ 3255012 w 3850336"/>
                  <a:gd name="connsiteY43" fmla="*/ 1924050 h 4081780"/>
                  <a:gd name="connsiteX44" fmla="*/ 3172460 w 3850336"/>
                  <a:gd name="connsiteY44" fmla="*/ 1924050 h 4081780"/>
                  <a:gd name="connsiteX45" fmla="*/ 3166108 w 3850336"/>
                  <a:gd name="connsiteY45" fmla="*/ 2025650 h 4081780"/>
                  <a:gd name="connsiteX46" fmla="*/ 3102612 w 3850336"/>
                  <a:gd name="connsiteY46" fmla="*/ 2127250 h 4081780"/>
                  <a:gd name="connsiteX47" fmla="*/ 3166108 w 3850336"/>
                  <a:gd name="connsiteY47" fmla="*/ 2209800 h 4081780"/>
                  <a:gd name="connsiteX48" fmla="*/ 3153412 w 3850336"/>
                  <a:gd name="connsiteY48" fmla="*/ 2260600 h 4081780"/>
                  <a:gd name="connsiteX49" fmla="*/ 3083560 w 3850336"/>
                  <a:gd name="connsiteY49" fmla="*/ 2279650 h 4081780"/>
                  <a:gd name="connsiteX50" fmla="*/ 3077212 w 3850336"/>
                  <a:gd name="connsiteY50" fmla="*/ 2317750 h 4081780"/>
                  <a:gd name="connsiteX51" fmla="*/ 2956560 w 3850336"/>
                  <a:gd name="connsiteY51" fmla="*/ 2501900 h 4081780"/>
                  <a:gd name="connsiteX52" fmla="*/ 2943860 w 3850336"/>
                  <a:gd name="connsiteY52" fmla="*/ 2622550 h 4081780"/>
                  <a:gd name="connsiteX53" fmla="*/ 3039108 w 3850336"/>
                  <a:gd name="connsiteY53" fmla="*/ 2724150 h 4081780"/>
                  <a:gd name="connsiteX54" fmla="*/ 3102612 w 3850336"/>
                  <a:gd name="connsiteY54" fmla="*/ 2736850 h 4081780"/>
                  <a:gd name="connsiteX55" fmla="*/ 3115308 w 3850336"/>
                  <a:gd name="connsiteY55" fmla="*/ 2768600 h 4081780"/>
                  <a:gd name="connsiteX56" fmla="*/ 3096260 w 3850336"/>
                  <a:gd name="connsiteY56" fmla="*/ 2813050 h 4081780"/>
                  <a:gd name="connsiteX57" fmla="*/ 3255012 w 3850336"/>
                  <a:gd name="connsiteY57" fmla="*/ 2984500 h 4081780"/>
                  <a:gd name="connsiteX58" fmla="*/ 3369308 w 3850336"/>
                  <a:gd name="connsiteY58" fmla="*/ 2984500 h 4081780"/>
                  <a:gd name="connsiteX59" fmla="*/ 3451860 w 3850336"/>
                  <a:gd name="connsiteY59" fmla="*/ 2952750 h 4081780"/>
                  <a:gd name="connsiteX60" fmla="*/ 3528060 w 3850336"/>
                  <a:gd name="connsiteY60" fmla="*/ 2965450 h 4081780"/>
                  <a:gd name="connsiteX61" fmla="*/ 3553460 w 3850336"/>
                  <a:gd name="connsiteY61" fmla="*/ 2990850 h 4081780"/>
                  <a:gd name="connsiteX62" fmla="*/ 3693160 w 3850336"/>
                  <a:gd name="connsiteY62" fmla="*/ 2997200 h 4081780"/>
                  <a:gd name="connsiteX63" fmla="*/ 3705860 w 3850336"/>
                  <a:gd name="connsiteY63" fmla="*/ 2984500 h 4081780"/>
                  <a:gd name="connsiteX64" fmla="*/ 3775708 w 3850336"/>
                  <a:gd name="connsiteY64" fmla="*/ 2978150 h 4081780"/>
                  <a:gd name="connsiteX65" fmla="*/ 3769360 w 3850336"/>
                  <a:gd name="connsiteY65" fmla="*/ 3054350 h 4081780"/>
                  <a:gd name="connsiteX66" fmla="*/ 3839212 w 3850336"/>
                  <a:gd name="connsiteY66" fmla="*/ 3168650 h 4081780"/>
                  <a:gd name="connsiteX67" fmla="*/ 3845560 w 3850336"/>
                  <a:gd name="connsiteY67" fmla="*/ 3213100 h 4081780"/>
                  <a:gd name="connsiteX68" fmla="*/ 3850336 w 3850336"/>
                  <a:gd name="connsiteY68" fmla="*/ 3216008 h 4081780"/>
                  <a:gd name="connsiteX69" fmla="*/ 3802380 w 3850336"/>
                  <a:gd name="connsiteY69" fmla="*/ 3274060 h 4081780"/>
                  <a:gd name="connsiteX70" fmla="*/ 3741420 w 3850336"/>
                  <a:gd name="connsiteY70" fmla="*/ 3296920 h 4081780"/>
                  <a:gd name="connsiteX71" fmla="*/ 3672840 w 3850336"/>
                  <a:gd name="connsiteY71" fmla="*/ 3251200 h 4081780"/>
                  <a:gd name="connsiteX72" fmla="*/ 3627120 w 3850336"/>
                  <a:gd name="connsiteY72" fmla="*/ 3235960 h 4081780"/>
                  <a:gd name="connsiteX73" fmla="*/ 3421380 w 3850336"/>
                  <a:gd name="connsiteY73" fmla="*/ 3289300 h 4081780"/>
                  <a:gd name="connsiteX74" fmla="*/ 3360420 w 3850336"/>
                  <a:gd name="connsiteY74" fmla="*/ 3281680 h 4081780"/>
                  <a:gd name="connsiteX75" fmla="*/ 3329940 w 3850336"/>
                  <a:gd name="connsiteY75" fmla="*/ 3304540 h 4081780"/>
                  <a:gd name="connsiteX76" fmla="*/ 3223260 w 3850336"/>
                  <a:gd name="connsiteY76" fmla="*/ 3304540 h 4081780"/>
                  <a:gd name="connsiteX77" fmla="*/ 3032760 w 3850336"/>
                  <a:gd name="connsiteY77" fmla="*/ 3152140 h 4081780"/>
                  <a:gd name="connsiteX78" fmla="*/ 2903220 w 3850336"/>
                  <a:gd name="connsiteY78" fmla="*/ 3068320 h 4081780"/>
                  <a:gd name="connsiteX79" fmla="*/ 2796540 w 3850336"/>
                  <a:gd name="connsiteY79" fmla="*/ 3114040 h 4081780"/>
                  <a:gd name="connsiteX80" fmla="*/ 2606040 w 3850336"/>
                  <a:gd name="connsiteY80" fmla="*/ 3091180 h 4081780"/>
                  <a:gd name="connsiteX81" fmla="*/ 2529840 w 3850336"/>
                  <a:gd name="connsiteY81" fmla="*/ 3060700 h 4081780"/>
                  <a:gd name="connsiteX82" fmla="*/ 2339340 w 3850336"/>
                  <a:gd name="connsiteY82" fmla="*/ 2961640 h 4081780"/>
                  <a:gd name="connsiteX83" fmla="*/ 2217420 w 3850336"/>
                  <a:gd name="connsiteY83" fmla="*/ 2969260 h 4081780"/>
                  <a:gd name="connsiteX84" fmla="*/ 2004060 w 3850336"/>
                  <a:gd name="connsiteY84" fmla="*/ 3304540 h 4081780"/>
                  <a:gd name="connsiteX85" fmla="*/ 2004060 w 3850336"/>
                  <a:gd name="connsiteY85" fmla="*/ 3456940 h 4081780"/>
                  <a:gd name="connsiteX86" fmla="*/ 1958340 w 3850336"/>
                  <a:gd name="connsiteY86" fmla="*/ 3456940 h 4081780"/>
                  <a:gd name="connsiteX87" fmla="*/ 1950720 w 3850336"/>
                  <a:gd name="connsiteY87" fmla="*/ 3517900 h 4081780"/>
                  <a:gd name="connsiteX88" fmla="*/ 1882140 w 3850336"/>
                  <a:gd name="connsiteY88" fmla="*/ 3517900 h 4081780"/>
                  <a:gd name="connsiteX89" fmla="*/ 1760220 w 3850336"/>
                  <a:gd name="connsiteY89" fmla="*/ 3571240 h 4081780"/>
                  <a:gd name="connsiteX90" fmla="*/ 1706880 w 3850336"/>
                  <a:gd name="connsiteY90" fmla="*/ 3548380 h 4081780"/>
                  <a:gd name="connsiteX91" fmla="*/ 1684020 w 3850336"/>
                  <a:gd name="connsiteY91" fmla="*/ 3624580 h 4081780"/>
                  <a:gd name="connsiteX92" fmla="*/ 1623060 w 3850336"/>
                  <a:gd name="connsiteY92" fmla="*/ 3693160 h 4081780"/>
                  <a:gd name="connsiteX93" fmla="*/ 1546860 w 3850336"/>
                  <a:gd name="connsiteY93" fmla="*/ 3670300 h 4081780"/>
                  <a:gd name="connsiteX94" fmla="*/ 1386840 w 3850336"/>
                  <a:gd name="connsiteY94" fmla="*/ 3738880 h 4081780"/>
                  <a:gd name="connsiteX95" fmla="*/ 1318260 w 3850336"/>
                  <a:gd name="connsiteY95" fmla="*/ 3807460 h 4081780"/>
                  <a:gd name="connsiteX96" fmla="*/ 1303020 w 3850336"/>
                  <a:gd name="connsiteY96" fmla="*/ 3883660 h 4081780"/>
                  <a:gd name="connsiteX97" fmla="*/ 1181100 w 3850336"/>
                  <a:gd name="connsiteY97" fmla="*/ 3883660 h 4081780"/>
                  <a:gd name="connsiteX98" fmla="*/ 1120140 w 3850336"/>
                  <a:gd name="connsiteY98" fmla="*/ 3860800 h 4081780"/>
                  <a:gd name="connsiteX99" fmla="*/ 1074420 w 3850336"/>
                  <a:gd name="connsiteY99" fmla="*/ 3898900 h 4081780"/>
                  <a:gd name="connsiteX100" fmla="*/ 1043940 w 3850336"/>
                  <a:gd name="connsiteY100" fmla="*/ 4005580 h 4081780"/>
                  <a:gd name="connsiteX101" fmla="*/ 952500 w 3850336"/>
                  <a:gd name="connsiteY101" fmla="*/ 4081780 h 4081780"/>
                  <a:gd name="connsiteX102" fmla="*/ 723900 w 3850336"/>
                  <a:gd name="connsiteY102" fmla="*/ 3914140 h 4081780"/>
                  <a:gd name="connsiteX103" fmla="*/ 739140 w 3850336"/>
                  <a:gd name="connsiteY103" fmla="*/ 3792220 h 4081780"/>
                  <a:gd name="connsiteX104" fmla="*/ 708660 w 3850336"/>
                  <a:gd name="connsiteY104" fmla="*/ 3685540 h 4081780"/>
                  <a:gd name="connsiteX105" fmla="*/ 762000 w 3850336"/>
                  <a:gd name="connsiteY105" fmla="*/ 3616960 h 4081780"/>
                  <a:gd name="connsiteX106" fmla="*/ 723900 w 3850336"/>
                  <a:gd name="connsiteY106" fmla="*/ 3517900 h 4081780"/>
                  <a:gd name="connsiteX107" fmla="*/ 601980 w 3850336"/>
                  <a:gd name="connsiteY107" fmla="*/ 3510280 h 4081780"/>
                  <a:gd name="connsiteX108" fmla="*/ 571500 w 3850336"/>
                  <a:gd name="connsiteY108" fmla="*/ 3395980 h 4081780"/>
                  <a:gd name="connsiteX109" fmla="*/ 708660 w 3850336"/>
                  <a:gd name="connsiteY109" fmla="*/ 3365500 h 4081780"/>
                  <a:gd name="connsiteX110" fmla="*/ 693420 w 3850336"/>
                  <a:gd name="connsiteY110" fmla="*/ 3281680 h 4081780"/>
                  <a:gd name="connsiteX111" fmla="*/ 701040 w 3850336"/>
                  <a:gd name="connsiteY111" fmla="*/ 3205480 h 4081780"/>
                  <a:gd name="connsiteX112" fmla="*/ 701040 w 3850336"/>
                  <a:gd name="connsiteY112" fmla="*/ 3175000 h 4081780"/>
                  <a:gd name="connsiteX113" fmla="*/ 624840 w 3850336"/>
                  <a:gd name="connsiteY113" fmla="*/ 3098800 h 4081780"/>
                  <a:gd name="connsiteX114" fmla="*/ 609600 w 3850336"/>
                  <a:gd name="connsiteY114" fmla="*/ 2992120 h 4081780"/>
                  <a:gd name="connsiteX115" fmla="*/ 731520 w 3850336"/>
                  <a:gd name="connsiteY115" fmla="*/ 2931160 h 4081780"/>
                  <a:gd name="connsiteX116" fmla="*/ 769620 w 3850336"/>
                  <a:gd name="connsiteY116" fmla="*/ 2885440 h 4081780"/>
                  <a:gd name="connsiteX117" fmla="*/ 769620 w 3850336"/>
                  <a:gd name="connsiteY117" fmla="*/ 2725420 h 4081780"/>
                  <a:gd name="connsiteX118" fmla="*/ 754380 w 3850336"/>
                  <a:gd name="connsiteY118" fmla="*/ 2512060 h 4081780"/>
                  <a:gd name="connsiteX119" fmla="*/ 701040 w 3850336"/>
                  <a:gd name="connsiteY119" fmla="*/ 2435860 h 4081780"/>
                  <a:gd name="connsiteX120" fmla="*/ 518160 w 3850336"/>
                  <a:gd name="connsiteY120" fmla="*/ 2428240 h 4081780"/>
                  <a:gd name="connsiteX121" fmla="*/ 396240 w 3850336"/>
                  <a:gd name="connsiteY121" fmla="*/ 2504440 h 4081780"/>
                  <a:gd name="connsiteX122" fmla="*/ 281940 w 3850336"/>
                  <a:gd name="connsiteY122" fmla="*/ 2443480 h 4081780"/>
                  <a:gd name="connsiteX123" fmla="*/ 266700 w 3850336"/>
                  <a:gd name="connsiteY123" fmla="*/ 2496820 h 4081780"/>
                  <a:gd name="connsiteX124" fmla="*/ 198120 w 3850336"/>
                  <a:gd name="connsiteY124" fmla="*/ 2489200 h 4081780"/>
                  <a:gd name="connsiteX125" fmla="*/ 144780 w 3850336"/>
                  <a:gd name="connsiteY125" fmla="*/ 2420620 h 4081780"/>
                  <a:gd name="connsiteX126" fmla="*/ 0 w 3850336"/>
                  <a:gd name="connsiteY126" fmla="*/ 2367280 h 4081780"/>
                  <a:gd name="connsiteX127" fmla="*/ 15240 w 3850336"/>
                  <a:gd name="connsiteY127" fmla="*/ 2009140 h 4081780"/>
                  <a:gd name="connsiteX128" fmla="*/ 83820 w 3850336"/>
                  <a:gd name="connsiteY128" fmla="*/ 1902460 h 4081780"/>
                  <a:gd name="connsiteX129" fmla="*/ 60960 w 3850336"/>
                  <a:gd name="connsiteY129" fmla="*/ 1818640 h 4081780"/>
                  <a:gd name="connsiteX130" fmla="*/ 83820 w 3850336"/>
                  <a:gd name="connsiteY130" fmla="*/ 1757680 h 4081780"/>
                  <a:gd name="connsiteX131" fmla="*/ 175260 w 3850336"/>
                  <a:gd name="connsiteY131" fmla="*/ 1658620 h 4081780"/>
                  <a:gd name="connsiteX132" fmla="*/ 205740 w 3850336"/>
                  <a:gd name="connsiteY132" fmla="*/ 1597660 h 4081780"/>
                  <a:gd name="connsiteX133" fmla="*/ 358140 w 3850336"/>
                  <a:gd name="connsiteY133" fmla="*/ 1567180 h 4081780"/>
                  <a:gd name="connsiteX134" fmla="*/ 373380 w 3850336"/>
                  <a:gd name="connsiteY134" fmla="*/ 1460500 h 4081780"/>
                  <a:gd name="connsiteX135" fmla="*/ 373380 w 3850336"/>
                  <a:gd name="connsiteY135" fmla="*/ 1384300 h 4081780"/>
                  <a:gd name="connsiteX136" fmla="*/ 495300 w 3850336"/>
                  <a:gd name="connsiteY136" fmla="*/ 1338580 h 4081780"/>
                  <a:gd name="connsiteX137" fmla="*/ 586740 w 3850336"/>
                  <a:gd name="connsiteY137" fmla="*/ 1361440 h 4081780"/>
                  <a:gd name="connsiteX138" fmla="*/ 640080 w 3850336"/>
                  <a:gd name="connsiteY138" fmla="*/ 1285240 h 4081780"/>
                  <a:gd name="connsiteX139" fmla="*/ 886100 w 3850336"/>
                  <a:gd name="connsiteY139" fmla="*/ 1210688 h 4081780"/>
                  <a:gd name="connsiteX140" fmla="*/ 886460 w 3850336"/>
                  <a:gd name="connsiteY140" fmla="*/ 1212850 h 4081780"/>
                  <a:gd name="connsiteX141" fmla="*/ 943612 w 3850336"/>
                  <a:gd name="connsiteY141" fmla="*/ 1212850 h 4081780"/>
                  <a:gd name="connsiteX142" fmla="*/ 981708 w 3850336"/>
                  <a:gd name="connsiteY142" fmla="*/ 1136650 h 4081780"/>
                  <a:gd name="connsiteX143" fmla="*/ 1019812 w 3850336"/>
                  <a:gd name="connsiteY143" fmla="*/ 1130300 h 4081780"/>
                  <a:gd name="connsiteX144" fmla="*/ 1146812 w 3850336"/>
                  <a:gd name="connsiteY144" fmla="*/ 1174750 h 4081780"/>
                  <a:gd name="connsiteX145" fmla="*/ 1191260 w 3850336"/>
                  <a:gd name="connsiteY145" fmla="*/ 1174750 h 4081780"/>
                  <a:gd name="connsiteX146" fmla="*/ 1223012 w 3850336"/>
                  <a:gd name="connsiteY146" fmla="*/ 1117600 h 4081780"/>
                  <a:gd name="connsiteX147" fmla="*/ 1261108 w 3850336"/>
                  <a:gd name="connsiteY147" fmla="*/ 1111250 h 4081780"/>
                  <a:gd name="connsiteX148" fmla="*/ 1311908 w 3850336"/>
                  <a:gd name="connsiteY148" fmla="*/ 1035050 h 4081780"/>
                  <a:gd name="connsiteX149" fmla="*/ 1292860 w 3850336"/>
                  <a:gd name="connsiteY149" fmla="*/ 920750 h 4081780"/>
                  <a:gd name="connsiteX150" fmla="*/ 1394460 w 3850336"/>
                  <a:gd name="connsiteY150" fmla="*/ 920750 h 4081780"/>
                  <a:gd name="connsiteX151" fmla="*/ 1438908 w 3850336"/>
                  <a:gd name="connsiteY151" fmla="*/ 869950 h 4081780"/>
                  <a:gd name="connsiteX152" fmla="*/ 1553212 w 3850336"/>
                  <a:gd name="connsiteY152" fmla="*/ 876300 h 4081780"/>
                  <a:gd name="connsiteX153" fmla="*/ 1591308 w 3850336"/>
                  <a:gd name="connsiteY153" fmla="*/ 863600 h 4081780"/>
                  <a:gd name="connsiteX154" fmla="*/ 1604012 w 3850336"/>
                  <a:gd name="connsiteY154" fmla="*/ 800100 h 4081780"/>
                  <a:gd name="connsiteX155" fmla="*/ 1584960 w 3850336"/>
                  <a:gd name="connsiteY155" fmla="*/ 685800 h 4081780"/>
                  <a:gd name="connsiteX156" fmla="*/ 1616708 w 3850336"/>
                  <a:gd name="connsiteY156" fmla="*/ 647700 h 4081780"/>
                  <a:gd name="connsiteX157" fmla="*/ 1680212 w 3850336"/>
                  <a:gd name="connsiteY157" fmla="*/ 628650 h 4081780"/>
                  <a:gd name="connsiteX158" fmla="*/ 1769108 w 3850336"/>
                  <a:gd name="connsiteY158" fmla="*/ 641350 h 4081780"/>
                  <a:gd name="connsiteX159" fmla="*/ 1769108 w 3850336"/>
                  <a:gd name="connsiteY159" fmla="*/ 508000 h 4081780"/>
                  <a:gd name="connsiteX160" fmla="*/ 1718308 w 3850336"/>
                  <a:gd name="connsiteY160" fmla="*/ 457200 h 4081780"/>
                  <a:gd name="connsiteX161" fmla="*/ 1724660 w 3850336"/>
                  <a:gd name="connsiteY161" fmla="*/ 317500 h 4081780"/>
                  <a:gd name="connsiteX162" fmla="*/ 1762760 w 3850336"/>
                  <a:gd name="connsiteY162" fmla="*/ 285750 h 4081780"/>
                  <a:gd name="connsiteX163" fmla="*/ 1927860 w 3850336"/>
                  <a:gd name="connsiteY163" fmla="*/ 273050 h 4081780"/>
                  <a:gd name="connsiteX164" fmla="*/ 2099308 w 3850336"/>
                  <a:gd name="connsiteY164" fmla="*/ 165100 h 4081780"/>
                  <a:gd name="connsiteX165" fmla="*/ 2105660 w 3850336"/>
                  <a:gd name="connsiteY165" fmla="*/ 44450 h 40817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</a:cxnLst>
                <a:rect l="l" t="t" r="r" b="b"/>
                <a:pathLst>
                  <a:path w="3850336" h="4081780">
                    <a:moveTo>
                      <a:pt x="2137412" y="0"/>
                    </a:moveTo>
                    <a:lnTo>
                      <a:pt x="2194560" y="38100"/>
                    </a:lnTo>
                    <a:lnTo>
                      <a:pt x="2251708" y="107950"/>
                    </a:lnTo>
                    <a:lnTo>
                      <a:pt x="2302508" y="190500"/>
                    </a:lnTo>
                    <a:lnTo>
                      <a:pt x="2359660" y="203200"/>
                    </a:lnTo>
                    <a:lnTo>
                      <a:pt x="2366012" y="311150"/>
                    </a:lnTo>
                    <a:lnTo>
                      <a:pt x="2397760" y="349250"/>
                    </a:lnTo>
                    <a:lnTo>
                      <a:pt x="2454908" y="374650"/>
                    </a:lnTo>
                    <a:lnTo>
                      <a:pt x="2499360" y="368300"/>
                    </a:lnTo>
                    <a:lnTo>
                      <a:pt x="2579400" y="379506"/>
                    </a:lnTo>
                    <a:lnTo>
                      <a:pt x="2537460" y="439420"/>
                    </a:lnTo>
                    <a:lnTo>
                      <a:pt x="2540756" y="458888"/>
                    </a:lnTo>
                    <a:lnTo>
                      <a:pt x="2569212" y="482600"/>
                    </a:lnTo>
                    <a:lnTo>
                      <a:pt x="2664460" y="457200"/>
                    </a:lnTo>
                    <a:lnTo>
                      <a:pt x="2867660" y="495300"/>
                    </a:lnTo>
                    <a:lnTo>
                      <a:pt x="2969260" y="527050"/>
                    </a:lnTo>
                    <a:lnTo>
                      <a:pt x="3001012" y="552450"/>
                    </a:lnTo>
                    <a:lnTo>
                      <a:pt x="3013708" y="546102"/>
                    </a:lnTo>
                    <a:lnTo>
                      <a:pt x="3013708" y="596900"/>
                    </a:lnTo>
                    <a:lnTo>
                      <a:pt x="2969260" y="615950"/>
                    </a:lnTo>
                    <a:lnTo>
                      <a:pt x="2956560" y="660400"/>
                    </a:lnTo>
                    <a:lnTo>
                      <a:pt x="2924812" y="666750"/>
                    </a:lnTo>
                    <a:lnTo>
                      <a:pt x="2912108" y="781050"/>
                    </a:lnTo>
                    <a:lnTo>
                      <a:pt x="2981960" y="844550"/>
                    </a:lnTo>
                    <a:lnTo>
                      <a:pt x="3026412" y="850900"/>
                    </a:lnTo>
                    <a:lnTo>
                      <a:pt x="3070860" y="901700"/>
                    </a:lnTo>
                    <a:lnTo>
                      <a:pt x="2981960" y="1022350"/>
                    </a:lnTo>
                    <a:lnTo>
                      <a:pt x="2905760" y="1092200"/>
                    </a:lnTo>
                    <a:lnTo>
                      <a:pt x="2905760" y="1130300"/>
                    </a:lnTo>
                    <a:lnTo>
                      <a:pt x="2969260" y="1206500"/>
                    </a:lnTo>
                    <a:lnTo>
                      <a:pt x="2931160" y="1289050"/>
                    </a:lnTo>
                    <a:lnTo>
                      <a:pt x="2848612" y="1403350"/>
                    </a:lnTo>
                    <a:lnTo>
                      <a:pt x="2874012" y="1454150"/>
                    </a:lnTo>
                    <a:lnTo>
                      <a:pt x="2835908" y="1530350"/>
                    </a:lnTo>
                    <a:lnTo>
                      <a:pt x="2861308" y="1631950"/>
                    </a:lnTo>
                    <a:lnTo>
                      <a:pt x="2931160" y="1695450"/>
                    </a:lnTo>
                    <a:lnTo>
                      <a:pt x="3013708" y="1701800"/>
                    </a:lnTo>
                    <a:lnTo>
                      <a:pt x="3051812" y="1720850"/>
                    </a:lnTo>
                    <a:lnTo>
                      <a:pt x="3102612" y="1720850"/>
                    </a:lnTo>
                    <a:lnTo>
                      <a:pt x="3134360" y="1746250"/>
                    </a:lnTo>
                    <a:lnTo>
                      <a:pt x="3197860" y="1701800"/>
                    </a:lnTo>
                    <a:lnTo>
                      <a:pt x="3261360" y="1720850"/>
                    </a:lnTo>
                    <a:lnTo>
                      <a:pt x="3312160" y="1822450"/>
                    </a:lnTo>
                    <a:lnTo>
                      <a:pt x="3255012" y="1924050"/>
                    </a:lnTo>
                    <a:lnTo>
                      <a:pt x="3172460" y="1924050"/>
                    </a:lnTo>
                    <a:lnTo>
                      <a:pt x="3166108" y="2025650"/>
                    </a:lnTo>
                    <a:lnTo>
                      <a:pt x="3102612" y="2127250"/>
                    </a:lnTo>
                    <a:lnTo>
                      <a:pt x="3166108" y="2209800"/>
                    </a:lnTo>
                    <a:lnTo>
                      <a:pt x="3153412" y="2260600"/>
                    </a:lnTo>
                    <a:lnTo>
                      <a:pt x="3083560" y="2279650"/>
                    </a:lnTo>
                    <a:lnTo>
                      <a:pt x="3077212" y="2317750"/>
                    </a:lnTo>
                    <a:lnTo>
                      <a:pt x="2956560" y="2501900"/>
                    </a:lnTo>
                    <a:lnTo>
                      <a:pt x="2943860" y="2622550"/>
                    </a:lnTo>
                    <a:lnTo>
                      <a:pt x="3039108" y="2724150"/>
                    </a:lnTo>
                    <a:lnTo>
                      <a:pt x="3102612" y="2736850"/>
                    </a:lnTo>
                    <a:lnTo>
                      <a:pt x="3115308" y="2768600"/>
                    </a:lnTo>
                    <a:lnTo>
                      <a:pt x="3096260" y="2813050"/>
                    </a:lnTo>
                    <a:lnTo>
                      <a:pt x="3255012" y="2984500"/>
                    </a:lnTo>
                    <a:lnTo>
                      <a:pt x="3369308" y="2984500"/>
                    </a:lnTo>
                    <a:lnTo>
                      <a:pt x="3451860" y="2952750"/>
                    </a:lnTo>
                    <a:lnTo>
                      <a:pt x="3528060" y="2965450"/>
                    </a:lnTo>
                    <a:lnTo>
                      <a:pt x="3553460" y="2990850"/>
                    </a:lnTo>
                    <a:lnTo>
                      <a:pt x="3693160" y="2997200"/>
                    </a:lnTo>
                    <a:lnTo>
                      <a:pt x="3705860" y="2984500"/>
                    </a:lnTo>
                    <a:lnTo>
                      <a:pt x="3775708" y="2978150"/>
                    </a:lnTo>
                    <a:lnTo>
                      <a:pt x="3769360" y="3054350"/>
                    </a:lnTo>
                    <a:lnTo>
                      <a:pt x="3839212" y="3168650"/>
                    </a:lnTo>
                    <a:lnTo>
                      <a:pt x="3845560" y="3213100"/>
                    </a:lnTo>
                    <a:lnTo>
                      <a:pt x="3850336" y="3216008"/>
                    </a:lnTo>
                    <a:lnTo>
                      <a:pt x="3802380" y="3274060"/>
                    </a:lnTo>
                    <a:lnTo>
                      <a:pt x="3741420" y="3296920"/>
                    </a:lnTo>
                    <a:lnTo>
                      <a:pt x="3672840" y="3251200"/>
                    </a:lnTo>
                    <a:lnTo>
                      <a:pt x="3627120" y="3235960"/>
                    </a:lnTo>
                    <a:lnTo>
                      <a:pt x="3421380" y="3289300"/>
                    </a:lnTo>
                    <a:lnTo>
                      <a:pt x="3360420" y="3281680"/>
                    </a:lnTo>
                    <a:lnTo>
                      <a:pt x="3329940" y="3304540"/>
                    </a:lnTo>
                    <a:lnTo>
                      <a:pt x="3223260" y="3304540"/>
                    </a:lnTo>
                    <a:lnTo>
                      <a:pt x="3032760" y="3152140"/>
                    </a:lnTo>
                    <a:lnTo>
                      <a:pt x="2903220" y="3068320"/>
                    </a:lnTo>
                    <a:lnTo>
                      <a:pt x="2796540" y="3114040"/>
                    </a:lnTo>
                    <a:lnTo>
                      <a:pt x="2606040" y="3091180"/>
                    </a:lnTo>
                    <a:lnTo>
                      <a:pt x="2529840" y="3060700"/>
                    </a:lnTo>
                    <a:lnTo>
                      <a:pt x="2339340" y="2961640"/>
                    </a:lnTo>
                    <a:lnTo>
                      <a:pt x="2217420" y="2969260"/>
                    </a:lnTo>
                    <a:lnTo>
                      <a:pt x="2004060" y="3304540"/>
                    </a:lnTo>
                    <a:lnTo>
                      <a:pt x="2004060" y="3456940"/>
                    </a:lnTo>
                    <a:lnTo>
                      <a:pt x="1958340" y="3456940"/>
                    </a:lnTo>
                    <a:lnTo>
                      <a:pt x="1950720" y="3517900"/>
                    </a:lnTo>
                    <a:lnTo>
                      <a:pt x="1882140" y="3517900"/>
                    </a:lnTo>
                    <a:lnTo>
                      <a:pt x="1760220" y="3571240"/>
                    </a:lnTo>
                    <a:lnTo>
                      <a:pt x="1706880" y="3548380"/>
                    </a:lnTo>
                    <a:lnTo>
                      <a:pt x="1684020" y="3624580"/>
                    </a:lnTo>
                    <a:lnTo>
                      <a:pt x="1623060" y="3693160"/>
                    </a:lnTo>
                    <a:lnTo>
                      <a:pt x="1546860" y="3670300"/>
                    </a:lnTo>
                    <a:lnTo>
                      <a:pt x="1386840" y="3738880"/>
                    </a:lnTo>
                    <a:lnTo>
                      <a:pt x="1318260" y="3807460"/>
                    </a:lnTo>
                    <a:lnTo>
                      <a:pt x="1303020" y="3883660"/>
                    </a:lnTo>
                    <a:lnTo>
                      <a:pt x="1181100" y="3883660"/>
                    </a:lnTo>
                    <a:lnTo>
                      <a:pt x="1120140" y="3860800"/>
                    </a:lnTo>
                    <a:lnTo>
                      <a:pt x="1074420" y="3898900"/>
                    </a:lnTo>
                    <a:lnTo>
                      <a:pt x="1043940" y="4005580"/>
                    </a:lnTo>
                    <a:lnTo>
                      <a:pt x="952500" y="4081780"/>
                    </a:lnTo>
                    <a:lnTo>
                      <a:pt x="723900" y="3914140"/>
                    </a:lnTo>
                    <a:lnTo>
                      <a:pt x="739140" y="3792220"/>
                    </a:lnTo>
                    <a:lnTo>
                      <a:pt x="708660" y="3685540"/>
                    </a:lnTo>
                    <a:lnTo>
                      <a:pt x="762000" y="3616960"/>
                    </a:lnTo>
                    <a:lnTo>
                      <a:pt x="723900" y="3517900"/>
                    </a:lnTo>
                    <a:lnTo>
                      <a:pt x="601980" y="3510280"/>
                    </a:lnTo>
                    <a:lnTo>
                      <a:pt x="571500" y="3395980"/>
                    </a:lnTo>
                    <a:lnTo>
                      <a:pt x="708660" y="3365500"/>
                    </a:lnTo>
                    <a:lnTo>
                      <a:pt x="693420" y="3281680"/>
                    </a:lnTo>
                    <a:lnTo>
                      <a:pt x="701040" y="3205480"/>
                    </a:lnTo>
                    <a:lnTo>
                      <a:pt x="701040" y="3175000"/>
                    </a:lnTo>
                    <a:lnTo>
                      <a:pt x="624840" y="3098800"/>
                    </a:lnTo>
                    <a:lnTo>
                      <a:pt x="609600" y="2992120"/>
                    </a:lnTo>
                    <a:lnTo>
                      <a:pt x="731520" y="2931160"/>
                    </a:lnTo>
                    <a:lnTo>
                      <a:pt x="769620" y="2885440"/>
                    </a:lnTo>
                    <a:lnTo>
                      <a:pt x="769620" y="2725420"/>
                    </a:lnTo>
                    <a:lnTo>
                      <a:pt x="754380" y="2512060"/>
                    </a:lnTo>
                    <a:lnTo>
                      <a:pt x="701040" y="2435860"/>
                    </a:lnTo>
                    <a:lnTo>
                      <a:pt x="518160" y="2428240"/>
                    </a:lnTo>
                    <a:lnTo>
                      <a:pt x="396240" y="2504440"/>
                    </a:lnTo>
                    <a:lnTo>
                      <a:pt x="281940" y="2443480"/>
                    </a:lnTo>
                    <a:lnTo>
                      <a:pt x="266700" y="2496820"/>
                    </a:lnTo>
                    <a:lnTo>
                      <a:pt x="198120" y="2489200"/>
                    </a:lnTo>
                    <a:lnTo>
                      <a:pt x="144780" y="2420620"/>
                    </a:lnTo>
                    <a:lnTo>
                      <a:pt x="0" y="2367280"/>
                    </a:lnTo>
                    <a:lnTo>
                      <a:pt x="15240" y="2009140"/>
                    </a:lnTo>
                    <a:lnTo>
                      <a:pt x="83820" y="1902460"/>
                    </a:lnTo>
                    <a:lnTo>
                      <a:pt x="60960" y="1818640"/>
                    </a:lnTo>
                    <a:lnTo>
                      <a:pt x="83820" y="1757680"/>
                    </a:lnTo>
                    <a:lnTo>
                      <a:pt x="175260" y="1658620"/>
                    </a:lnTo>
                    <a:lnTo>
                      <a:pt x="205740" y="1597660"/>
                    </a:lnTo>
                    <a:lnTo>
                      <a:pt x="358140" y="1567180"/>
                    </a:lnTo>
                    <a:lnTo>
                      <a:pt x="373380" y="1460500"/>
                    </a:lnTo>
                    <a:lnTo>
                      <a:pt x="373380" y="1384300"/>
                    </a:lnTo>
                    <a:lnTo>
                      <a:pt x="495300" y="1338580"/>
                    </a:lnTo>
                    <a:lnTo>
                      <a:pt x="586740" y="1361440"/>
                    </a:lnTo>
                    <a:lnTo>
                      <a:pt x="640080" y="1285240"/>
                    </a:lnTo>
                    <a:lnTo>
                      <a:pt x="886100" y="1210688"/>
                    </a:lnTo>
                    <a:lnTo>
                      <a:pt x="886460" y="1212850"/>
                    </a:lnTo>
                    <a:lnTo>
                      <a:pt x="943612" y="1212850"/>
                    </a:lnTo>
                    <a:lnTo>
                      <a:pt x="981708" y="1136650"/>
                    </a:lnTo>
                    <a:lnTo>
                      <a:pt x="1019812" y="1130300"/>
                    </a:lnTo>
                    <a:lnTo>
                      <a:pt x="1146812" y="1174750"/>
                    </a:lnTo>
                    <a:lnTo>
                      <a:pt x="1191260" y="1174750"/>
                    </a:lnTo>
                    <a:lnTo>
                      <a:pt x="1223012" y="1117600"/>
                    </a:lnTo>
                    <a:lnTo>
                      <a:pt x="1261108" y="1111250"/>
                    </a:lnTo>
                    <a:lnTo>
                      <a:pt x="1311908" y="1035050"/>
                    </a:lnTo>
                    <a:lnTo>
                      <a:pt x="1292860" y="920750"/>
                    </a:lnTo>
                    <a:lnTo>
                      <a:pt x="1394460" y="920750"/>
                    </a:lnTo>
                    <a:lnTo>
                      <a:pt x="1438908" y="869950"/>
                    </a:lnTo>
                    <a:lnTo>
                      <a:pt x="1553212" y="876300"/>
                    </a:lnTo>
                    <a:lnTo>
                      <a:pt x="1591308" y="863600"/>
                    </a:lnTo>
                    <a:lnTo>
                      <a:pt x="1604012" y="800100"/>
                    </a:lnTo>
                    <a:lnTo>
                      <a:pt x="1584960" y="685800"/>
                    </a:lnTo>
                    <a:lnTo>
                      <a:pt x="1616708" y="647700"/>
                    </a:lnTo>
                    <a:lnTo>
                      <a:pt x="1680212" y="628650"/>
                    </a:lnTo>
                    <a:lnTo>
                      <a:pt x="1769108" y="641350"/>
                    </a:lnTo>
                    <a:lnTo>
                      <a:pt x="1769108" y="508000"/>
                    </a:lnTo>
                    <a:lnTo>
                      <a:pt x="1718308" y="457200"/>
                    </a:lnTo>
                    <a:lnTo>
                      <a:pt x="1724660" y="317500"/>
                    </a:lnTo>
                    <a:lnTo>
                      <a:pt x="1762760" y="285750"/>
                    </a:lnTo>
                    <a:lnTo>
                      <a:pt x="1927860" y="273050"/>
                    </a:lnTo>
                    <a:lnTo>
                      <a:pt x="2099308" y="165100"/>
                    </a:lnTo>
                    <a:lnTo>
                      <a:pt x="2105660" y="4445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ADB35FB1-9FC6-2D41-57B8-12CCBF28B5E5}"/>
                  </a:ext>
                </a:extLst>
              </p:cNvPr>
              <p:cNvSpPr/>
              <p:nvPr/>
            </p:nvSpPr>
            <p:spPr>
              <a:xfrm>
                <a:off x="1216752" y="1793432"/>
                <a:ext cx="689685" cy="1103092"/>
              </a:xfrm>
              <a:custGeom>
                <a:avLst/>
                <a:gdLst>
                  <a:gd name="connsiteX0" fmla="*/ 1172876 w 4343400"/>
                  <a:gd name="connsiteY0" fmla="*/ 515072 h 6946900"/>
                  <a:gd name="connsiteX1" fmla="*/ 1181100 w 4343400"/>
                  <a:gd name="connsiteY1" fmla="*/ 539750 h 6946900"/>
                  <a:gd name="connsiteX2" fmla="*/ 1172876 w 4343400"/>
                  <a:gd name="connsiteY2" fmla="*/ 515074 h 6946900"/>
                  <a:gd name="connsiteX3" fmla="*/ 3632200 w 4343400"/>
                  <a:gd name="connsiteY3" fmla="*/ 0 h 6946900"/>
                  <a:gd name="connsiteX4" fmla="*/ 3663948 w 4343400"/>
                  <a:gd name="connsiteY4" fmla="*/ 25400 h 6946900"/>
                  <a:gd name="connsiteX5" fmla="*/ 3810000 w 4343400"/>
                  <a:gd name="connsiteY5" fmla="*/ 38100 h 6946900"/>
                  <a:gd name="connsiteX6" fmla="*/ 3816348 w 4343400"/>
                  <a:gd name="connsiteY6" fmla="*/ 114300 h 6946900"/>
                  <a:gd name="connsiteX7" fmla="*/ 3841748 w 4343400"/>
                  <a:gd name="connsiteY7" fmla="*/ 158750 h 6946900"/>
                  <a:gd name="connsiteX8" fmla="*/ 3867148 w 4343400"/>
                  <a:gd name="connsiteY8" fmla="*/ 393700 h 6946900"/>
                  <a:gd name="connsiteX9" fmla="*/ 3873500 w 4343400"/>
                  <a:gd name="connsiteY9" fmla="*/ 431800 h 6946900"/>
                  <a:gd name="connsiteX10" fmla="*/ 3886200 w 4343400"/>
                  <a:gd name="connsiteY10" fmla="*/ 469900 h 6946900"/>
                  <a:gd name="connsiteX11" fmla="*/ 3949700 w 4343400"/>
                  <a:gd name="connsiteY11" fmla="*/ 469900 h 6946900"/>
                  <a:gd name="connsiteX12" fmla="*/ 3949700 w 4343400"/>
                  <a:gd name="connsiteY12" fmla="*/ 546100 h 6946900"/>
                  <a:gd name="connsiteX13" fmla="*/ 4076700 w 4343400"/>
                  <a:gd name="connsiteY13" fmla="*/ 635000 h 6946900"/>
                  <a:gd name="connsiteX14" fmla="*/ 4140200 w 4343400"/>
                  <a:gd name="connsiteY14" fmla="*/ 622300 h 6946900"/>
                  <a:gd name="connsiteX15" fmla="*/ 4178300 w 4343400"/>
                  <a:gd name="connsiteY15" fmla="*/ 692150 h 6946900"/>
                  <a:gd name="connsiteX16" fmla="*/ 4152900 w 4343400"/>
                  <a:gd name="connsiteY16" fmla="*/ 787400 h 6946900"/>
                  <a:gd name="connsiteX17" fmla="*/ 4178300 w 4343400"/>
                  <a:gd name="connsiteY17" fmla="*/ 850900 h 6946900"/>
                  <a:gd name="connsiteX18" fmla="*/ 4171948 w 4343400"/>
                  <a:gd name="connsiteY18" fmla="*/ 914400 h 6946900"/>
                  <a:gd name="connsiteX19" fmla="*/ 4108452 w 4343400"/>
                  <a:gd name="connsiteY19" fmla="*/ 946150 h 6946900"/>
                  <a:gd name="connsiteX20" fmla="*/ 4108452 w 4343400"/>
                  <a:gd name="connsiteY20" fmla="*/ 984250 h 6946900"/>
                  <a:gd name="connsiteX21" fmla="*/ 4159252 w 4343400"/>
                  <a:gd name="connsiteY21" fmla="*/ 1003300 h 6946900"/>
                  <a:gd name="connsiteX22" fmla="*/ 4177940 w 4343400"/>
                  <a:gd name="connsiteY22" fmla="*/ 1115438 h 6946900"/>
                  <a:gd name="connsiteX23" fmla="*/ 3931920 w 4343400"/>
                  <a:gd name="connsiteY23" fmla="*/ 1189990 h 6946900"/>
                  <a:gd name="connsiteX24" fmla="*/ 3878580 w 4343400"/>
                  <a:gd name="connsiteY24" fmla="*/ 1266190 h 6946900"/>
                  <a:gd name="connsiteX25" fmla="*/ 3787140 w 4343400"/>
                  <a:gd name="connsiteY25" fmla="*/ 1243330 h 6946900"/>
                  <a:gd name="connsiteX26" fmla="*/ 3665220 w 4343400"/>
                  <a:gd name="connsiteY26" fmla="*/ 1289050 h 6946900"/>
                  <a:gd name="connsiteX27" fmla="*/ 3665220 w 4343400"/>
                  <a:gd name="connsiteY27" fmla="*/ 1365250 h 6946900"/>
                  <a:gd name="connsiteX28" fmla="*/ 3649980 w 4343400"/>
                  <a:gd name="connsiteY28" fmla="*/ 1471930 h 6946900"/>
                  <a:gd name="connsiteX29" fmla="*/ 3497580 w 4343400"/>
                  <a:gd name="connsiteY29" fmla="*/ 1502410 h 6946900"/>
                  <a:gd name="connsiteX30" fmla="*/ 3467100 w 4343400"/>
                  <a:gd name="connsiteY30" fmla="*/ 1563370 h 6946900"/>
                  <a:gd name="connsiteX31" fmla="*/ 3375660 w 4343400"/>
                  <a:gd name="connsiteY31" fmla="*/ 1662430 h 6946900"/>
                  <a:gd name="connsiteX32" fmla="*/ 3352800 w 4343400"/>
                  <a:gd name="connsiteY32" fmla="*/ 1723390 h 6946900"/>
                  <a:gd name="connsiteX33" fmla="*/ 3375660 w 4343400"/>
                  <a:gd name="connsiteY33" fmla="*/ 1807210 h 6946900"/>
                  <a:gd name="connsiteX34" fmla="*/ 3307080 w 4343400"/>
                  <a:gd name="connsiteY34" fmla="*/ 1913890 h 6946900"/>
                  <a:gd name="connsiteX35" fmla="*/ 3291840 w 4343400"/>
                  <a:gd name="connsiteY35" fmla="*/ 2272030 h 6946900"/>
                  <a:gd name="connsiteX36" fmla="*/ 3436620 w 4343400"/>
                  <a:gd name="connsiteY36" fmla="*/ 2325370 h 6946900"/>
                  <a:gd name="connsiteX37" fmla="*/ 3489960 w 4343400"/>
                  <a:gd name="connsiteY37" fmla="*/ 2393950 h 6946900"/>
                  <a:gd name="connsiteX38" fmla="*/ 3558540 w 4343400"/>
                  <a:gd name="connsiteY38" fmla="*/ 2401570 h 6946900"/>
                  <a:gd name="connsiteX39" fmla="*/ 3573780 w 4343400"/>
                  <a:gd name="connsiteY39" fmla="*/ 2348230 h 6946900"/>
                  <a:gd name="connsiteX40" fmla="*/ 3688080 w 4343400"/>
                  <a:gd name="connsiteY40" fmla="*/ 2409190 h 6946900"/>
                  <a:gd name="connsiteX41" fmla="*/ 3810000 w 4343400"/>
                  <a:gd name="connsiteY41" fmla="*/ 2332990 h 6946900"/>
                  <a:gd name="connsiteX42" fmla="*/ 3992880 w 4343400"/>
                  <a:gd name="connsiteY42" fmla="*/ 2340610 h 6946900"/>
                  <a:gd name="connsiteX43" fmla="*/ 4046220 w 4343400"/>
                  <a:gd name="connsiteY43" fmla="*/ 2416810 h 6946900"/>
                  <a:gd name="connsiteX44" fmla="*/ 4061460 w 4343400"/>
                  <a:gd name="connsiteY44" fmla="*/ 2630170 h 6946900"/>
                  <a:gd name="connsiteX45" fmla="*/ 4061460 w 4343400"/>
                  <a:gd name="connsiteY45" fmla="*/ 2790190 h 6946900"/>
                  <a:gd name="connsiteX46" fmla="*/ 4023360 w 4343400"/>
                  <a:gd name="connsiteY46" fmla="*/ 2835910 h 6946900"/>
                  <a:gd name="connsiteX47" fmla="*/ 3901440 w 4343400"/>
                  <a:gd name="connsiteY47" fmla="*/ 2896870 h 6946900"/>
                  <a:gd name="connsiteX48" fmla="*/ 3916680 w 4343400"/>
                  <a:gd name="connsiteY48" fmla="*/ 3003550 h 6946900"/>
                  <a:gd name="connsiteX49" fmla="*/ 3992880 w 4343400"/>
                  <a:gd name="connsiteY49" fmla="*/ 3079750 h 6946900"/>
                  <a:gd name="connsiteX50" fmla="*/ 3992880 w 4343400"/>
                  <a:gd name="connsiteY50" fmla="*/ 3110230 h 6946900"/>
                  <a:gd name="connsiteX51" fmla="*/ 3985260 w 4343400"/>
                  <a:gd name="connsiteY51" fmla="*/ 3186430 h 6946900"/>
                  <a:gd name="connsiteX52" fmla="*/ 4000500 w 4343400"/>
                  <a:gd name="connsiteY52" fmla="*/ 3270250 h 6946900"/>
                  <a:gd name="connsiteX53" fmla="*/ 3863340 w 4343400"/>
                  <a:gd name="connsiteY53" fmla="*/ 3300730 h 6946900"/>
                  <a:gd name="connsiteX54" fmla="*/ 3893820 w 4343400"/>
                  <a:gd name="connsiteY54" fmla="*/ 3415030 h 6946900"/>
                  <a:gd name="connsiteX55" fmla="*/ 4015740 w 4343400"/>
                  <a:gd name="connsiteY55" fmla="*/ 3422650 h 6946900"/>
                  <a:gd name="connsiteX56" fmla="*/ 4053840 w 4343400"/>
                  <a:gd name="connsiteY56" fmla="*/ 3521710 h 6946900"/>
                  <a:gd name="connsiteX57" fmla="*/ 4000500 w 4343400"/>
                  <a:gd name="connsiteY57" fmla="*/ 3590290 h 6946900"/>
                  <a:gd name="connsiteX58" fmla="*/ 4030980 w 4343400"/>
                  <a:gd name="connsiteY58" fmla="*/ 3696970 h 6946900"/>
                  <a:gd name="connsiteX59" fmla="*/ 4015740 w 4343400"/>
                  <a:gd name="connsiteY59" fmla="*/ 3818890 h 6946900"/>
                  <a:gd name="connsiteX60" fmla="*/ 4238624 w 4343400"/>
                  <a:gd name="connsiteY60" fmla="*/ 3982338 h 6946900"/>
                  <a:gd name="connsiteX61" fmla="*/ 4238624 w 4343400"/>
                  <a:gd name="connsiteY61" fmla="*/ 4060826 h 6946900"/>
                  <a:gd name="connsiteX62" fmla="*/ 4295776 w 4343400"/>
                  <a:gd name="connsiteY62" fmla="*/ 4108450 h 6946900"/>
                  <a:gd name="connsiteX63" fmla="*/ 4343400 w 4343400"/>
                  <a:gd name="connsiteY63" fmla="*/ 4146550 h 6946900"/>
                  <a:gd name="connsiteX64" fmla="*/ 4295776 w 4343400"/>
                  <a:gd name="connsiteY64" fmla="*/ 4279900 h 6946900"/>
                  <a:gd name="connsiteX65" fmla="*/ 4181476 w 4343400"/>
                  <a:gd name="connsiteY65" fmla="*/ 4279900 h 6946900"/>
                  <a:gd name="connsiteX66" fmla="*/ 4152900 w 4343400"/>
                  <a:gd name="connsiteY66" fmla="*/ 4318000 h 6946900"/>
                  <a:gd name="connsiteX67" fmla="*/ 4143376 w 4343400"/>
                  <a:gd name="connsiteY67" fmla="*/ 4403726 h 6946900"/>
                  <a:gd name="connsiteX68" fmla="*/ 3933824 w 4343400"/>
                  <a:gd name="connsiteY68" fmla="*/ 4403726 h 6946900"/>
                  <a:gd name="connsiteX69" fmla="*/ 3933824 w 4343400"/>
                  <a:gd name="connsiteY69" fmla="*/ 4279900 h 6946900"/>
                  <a:gd name="connsiteX70" fmla="*/ 3886200 w 4343400"/>
                  <a:gd name="connsiteY70" fmla="*/ 4232274 h 6946900"/>
                  <a:gd name="connsiteX71" fmla="*/ 3829052 w 4343400"/>
                  <a:gd name="connsiteY71" fmla="*/ 4251326 h 6946900"/>
                  <a:gd name="connsiteX72" fmla="*/ 3771900 w 4343400"/>
                  <a:gd name="connsiteY72" fmla="*/ 4232274 h 6946900"/>
                  <a:gd name="connsiteX73" fmla="*/ 3619500 w 4343400"/>
                  <a:gd name="connsiteY73" fmla="*/ 4241800 h 6946900"/>
                  <a:gd name="connsiteX74" fmla="*/ 3590924 w 4343400"/>
                  <a:gd name="connsiteY74" fmla="*/ 4270374 h 6946900"/>
                  <a:gd name="connsiteX75" fmla="*/ 3571876 w 4343400"/>
                  <a:gd name="connsiteY75" fmla="*/ 4308474 h 6946900"/>
                  <a:gd name="connsiteX76" fmla="*/ 3486148 w 4343400"/>
                  <a:gd name="connsiteY76" fmla="*/ 4318000 h 6946900"/>
                  <a:gd name="connsiteX77" fmla="*/ 3429000 w 4343400"/>
                  <a:gd name="connsiteY77" fmla="*/ 4270374 h 6946900"/>
                  <a:gd name="connsiteX78" fmla="*/ 3429000 w 4343400"/>
                  <a:gd name="connsiteY78" fmla="*/ 4203700 h 6946900"/>
                  <a:gd name="connsiteX79" fmla="*/ 3419476 w 4343400"/>
                  <a:gd name="connsiteY79" fmla="*/ 4137026 h 6946900"/>
                  <a:gd name="connsiteX80" fmla="*/ 3362324 w 4343400"/>
                  <a:gd name="connsiteY80" fmla="*/ 4089400 h 6946900"/>
                  <a:gd name="connsiteX81" fmla="*/ 3190876 w 4343400"/>
                  <a:gd name="connsiteY81" fmla="*/ 4051300 h 6946900"/>
                  <a:gd name="connsiteX82" fmla="*/ 2933700 w 4343400"/>
                  <a:gd name="connsiteY82" fmla="*/ 4460874 h 6946900"/>
                  <a:gd name="connsiteX83" fmla="*/ 2867024 w 4343400"/>
                  <a:gd name="connsiteY83" fmla="*/ 4365626 h 6946900"/>
                  <a:gd name="connsiteX84" fmla="*/ 2790824 w 4343400"/>
                  <a:gd name="connsiteY84" fmla="*/ 4365626 h 6946900"/>
                  <a:gd name="connsiteX85" fmla="*/ 2714624 w 4343400"/>
                  <a:gd name="connsiteY85" fmla="*/ 4575174 h 6946900"/>
                  <a:gd name="connsiteX86" fmla="*/ 2686052 w 4343400"/>
                  <a:gd name="connsiteY86" fmla="*/ 4613274 h 6946900"/>
                  <a:gd name="connsiteX87" fmla="*/ 2628900 w 4343400"/>
                  <a:gd name="connsiteY87" fmla="*/ 4708526 h 6946900"/>
                  <a:gd name="connsiteX88" fmla="*/ 2638424 w 4343400"/>
                  <a:gd name="connsiteY88" fmla="*/ 4746626 h 6946900"/>
                  <a:gd name="connsiteX89" fmla="*/ 2771776 w 4343400"/>
                  <a:gd name="connsiteY89" fmla="*/ 4851400 h 6946900"/>
                  <a:gd name="connsiteX90" fmla="*/ 2619376 w 4343400"/>
                  <a:gd name="connsiteY90" fmla="*/ 5003800 h 6946900"/>
                  <a:gd name="connsiteX91" fmla="*/ 2667000 w 4343400"/>
                  <a:gd name="connsiteY91" fmla="*/ 5041900 h 6946900"/>
                  <a:gd name="connsiteX92" fmla="*/ 2667000 w 4343400"/>
                  <a:gd name="connsiteY92" fmla="*/ 5156200 h 6946900"/>
                  <a:gd name="connsiteX93" fmla="*/ 2733676 w 4343400"/>
                  <a:gd name="connsiteY93" fmla="*/ 5280026 h 6946900"/>
                  <a:gd name="connsiteX94" fmla="*/ 2686052 w 4343400"/>
                  <a:gd name="connsiteY94" fmla="*/ 5346700 h 6946900"/>
                  <a:gd name="connsiteX95" fmla="*/ 2686052 w 4343400"/>
                  <a:gd name="connsiteY95" fmla="*/ 5422900 h 6946900"/>
                  <a:gd name="connsiteX96" fmla="*/ 2638424 w 4343400"/>
                  <a:gd name="connsiteY96" fmla="*/ 5518150 h 6946900"/>
                  <a:gd name="connsiteX97" fmla="*/ 2571748 w 4343400"/>
                  <a:gd name="connsiteY97" fmla="*/ 5499100 h 6946900"/>
                  <a:gd name="connsiteX98" fmla="*/ 2524124 w 4343400"/>
                  <a:gd name="connsiteY98" fmla="*/ 5575300 h 6946900"/>
                  <a:gd name="connsiteX99" fmla="*/ 2533652 w 4343400"/>
                  <a:gd name="connsiteY99" fmla="*/ 5613400 h 6946900"/>
                  <a:gd name="connsiteX100" fmla="*/ 2476500 w 4343400"/>
                  <a:gd name="connsiteY100" fmla="*/ 5765800 h 6946900"/>
                  <a:gd name="connsiteX101" fmla="*/ 2562224 w 4343400"/>
                  <a:gd name="connsiteY101" fmla="*/ 5822950 h 6946900"/>
                  <a:gd name="connsiteX102" fmla="*/ 2543176 w 4343400"/>
                  <a:gd name="connsiteY102" fmla="*/ 5965826 h 6946900"/>
                  <a:gd name="connsiteX103" fmla="*/ 2447924 w 4343400"/>
                  <a:gd name="connsiteY103" fmla="*/ 5965826 h 6946900"/>
                  <a:gd name="connsiteX104" fmla="*/ 2438400 w 4343400"/>
                  <a:gd name="connsiteY104" fmla="*/ 6032500 h 6946900"/>
                  <a:gd name="connsiteX105" fmla="*/ 2466976 w 4343400"/>
                  <a:gd name="connsiteY105" fmla="*/ 6089650 h 6946900"/>
                  <a:gd name="connsiteX106" fmla="*/ 2457452 w 4343400"/>
                  <a:gd name="connsiteY106" fmla="*/ 6137274 h 6946900"/>
                  <a:gd name="connsiteX107" fmla="*/ 2524124 w 4343400"/>
                  <a:gd name="connsiteY107" fmla="*/ 6194426 h 6946900"/>
                  <a:gd name="connsiteX108" fmla="*/ 2495548 w 4343400"/>
                  <a:gd name="connsiteY108" fmla="*/ 6318250 h 6946900"/>
                  <a:gd name="connsiteX109" fmla="*/ 2362200 w 4343400"/>
                  <a:gd name="connsiteY109" fmla="*/ 6337300 h 6946900"/>
                  <a:gd name="connsiteX110" fmla="*/ 2352676 w 4343400"/>
                  <a:gd name="connsiteY110" fmla="*/ 6403974 h 6946900"/>
                  <a:gd name="connsiteX111" fmla="*/ 2276476 w 4343400"/>
                  <a:gd name="connsiteY111" fmla="*/ 6375400 h 6946900"/>
                  <a:gd name="connsiteX112" fmla="*/ 2181224 w 4343400"/>
                  <a:gd name="connsiteY112" fmla="*/ 6423026 h 6946900"/>
                  <a:gd name="connsiteX113" fmla="*/ 2143124 w 4343400"/>
                  <a:gd name="connsiteY113" fmla="*/ 6527800 h 6946900"/>
                  <a:gd name="connsiteX114" fmla="*/ 2047876 w 4343400"/>
                  <a:gd name="connsiteY114" fmla="*/ 6556374 h 6946900"/>
                  <a:gd name="connsiteX115" fmla="*/ 2000252 w 4343400"/>
                  <a:gd name="connsiteY115" fmla="*/ 6613526 h 6946900"/>
                  <a:gd name="connsiteX116" fmla="*/ 1876424 w 4343400"/>
                  <a:gd name="connsiteY116" fmla="*/ 6642100 h 6946900"/>
                  <a:gd name="connsiteX117" fmla="*/ 1847852 w 4343400"/>
                  <a:gd name="connsiteY117" fmla="*/ 6689726 h 6946900"/>
                  <a:gd name="connsiteX118" fmla="*/ 1733548 w 4343400"/>
                  <a:gd name="connsiteY118" fmla="*/ 6708774 h 6946900"/>
                  <a:gd name="connsiteX119" fmla="*/ 1714500 w 4343400"/>
                  <a:gd name="connsiteY119" fmla="*/ 6775450 h 6946900"/>
                  <a:gd name="connsiteX120" fmla="*/ 1704976 w 4343400"/>
                  <a:gd name="connsiteY120" fmla="*/ 6861174 h 6946900"/>
                  <a:gd name="connsiteX121" fmla="*/ 1562100 w 4343400"/>
                  <a:gd name="connsiteY121" fmla="*/ 6861174 h 6946900"/>
                  <a:gd name="connsiteX122" fmla="*/ 1390652 w 4343400"/>
                  <a:gd name="connsiteY122" fmla="*/ 6918326 h 6946900"/>
                  <a:gd name="connsiteX123" fmla="*/ 1333500 w 4343400"/>
                  <a:gd name="connsiteY123" fmla="*/ 6870700 h 6946900"/>
                  <a:gd name="connsiteX124" fmla="*/ 1238252 w 4343400"/>
                  <a:gd name="connsiteY124" fmla="*/ 6861174 h 6946900"/>
                  <a:gd name="connsiteX125" fmla="*/ 1200148 w 4343400"/>
                  <a:gd name="connsiteY125" fmla="*/ 6804026 h 6946900"/>
                  <a:gd name="connsiteX126" fmla="*/ 1038224 w 4343400"/>
                  <a:gd name="connsiteY126" fmla="*/ 6823074 h 6946900"/>
                  <a:gd name="connsiteX127" fmla="*/ 1000124 w 4343400"/>
                  <a:gd name="connsiteY127" fmla="*/ 6889750 h 6946900"/>
                  <a:gd name="connsiteX128" fmla="*/ 914400 w 4343400"/>
                  <a:gd name="connsiteY128" fmla="*/ 6889750 h 6946900"/>
                  <a:gd name="connsiteX129" fmla="*/ 771524 w 4343400"/>
                  <a:gd name="connsiteY129" fmla="*/ 6946900 h 6946900"/>
                  <a:gd name="connsiteX130" fmla="*/ 685800 w 4343400"/>
                  <a:gd name="connsiteY130" fmla="*/ 6784974 h 6946900"/>
                  <a:gd name="connsiteX131" fmla="*/ 714376 w 4343400"/>
                  <a:gd name="connsiteY131" fmla="*/ 6651626 h 6946900"/>
                  <a:gd name="connsiteX132" fmla="*/ 704852 w 4343400"/>
                  <a:gd name="connsiteY132" fmla="*/ 6527800 h 6946900"/>
                  <a:gd name="connsiteX133" fmla="*/ 819148 w 4343400"/>
                  <a:gd name="connsiteY133" fmla="*/ 6470650 h 6946900"/>
                  <a:gd name="connsiteX134" fmla="*/ 828676 w 4343400"/>
                  <a:gd name="connsiteY134" fmla="*/ 6308726 h 6946900"/>
                  <a:gd name="connsiteX135" fmla="*/ 781052 w 4343400"/>
                  <a:gd name="connsiteY135" fmla="*/ 6213474 h 6946900"/>
                  <a:gd name="connsiteX136" fmla="*/ 962024 w 4343400"/>
                  <a:gd name="connsiteY136" fmla="*/ 6194426 h 6946900"/>
                  <a:gd name="connsiteX137" fmla="*/ 866776 w 4343400"/>
                  <a:gd name="connsiteY137" fmla="*/ 6070600 h 6946900"/>
                  <a:gd name="connsiteX138" fmla="*/ 838200 w 4343400"/>
                  <a:gd name="connsiteY138" fmla="*/ 6032500 h 6946900"/>
                  <a:gd name="connsiteX139" fmla="*/ 876300 w 4343400"/>
                  <a:gd name="connsiteY139" fmla="*/ 5946774 h 6946900"/>
                  <a:gd name="connsiteX140" fmla="*/ 914400 w 4343400"/>
                  <a:gd name="connsiteY140" fmla="*/ 5937250 h 6946900"/>
                  <a:gd name="connsiteX141" fmla="*/ 923924 w 4343400"/>
                  <a:gd name="connsiteY141" fmla="*/ 5794374 h 6946900"/>
                  <a:gd name="connsiteX142" fmla="*/ 876300 w 4343400"/>
                  <a:gd name="connsiteY142" fmla="*/ 5699126 h 6946900"/>
                  <a:gd name="connsiteX143" fmla="*/ 752476 w 4343400"/>
                  <a:gd name="connsiteY143" fmla="*/ 5622926 h 6946900"/>
                  <a:gd name="connsiteX144" fmla="*/ 742948 w 4343400"/>
                  <a:gd name="connsiteY144" fmla="*/ 5499100 h 6946900"/>
                  <a:gd name="connsiteX145" fmla="*/ 638176 w 4343400"/>
                  <a:gd name="connsiteY145" fmla="*/ 5499100 h 6946900"/>
                  <a:gd name="connsiteX146" fmla="*/ 581024 w 4343400"/>
                  <a:gd name="connsiteY146" fmla="*/ 5403850 h 6946900"/>
                  <a:gd name="connsiteX147" fmla="*/ 590548 w 4343400"/>
                  <a:gd name="connsiteY147" fmla="*/ 5327650 h 6946900"/>
                  <a:gd name="connsiteX148" fmla="*/ 666748 w 4343400"/>
                  <a:gd name="connsiteY148" fmla="*/ 5260974 h 6946900"/>
                  <a:gd name="connsiteX149" fmla="*/ 619124 w 4343400"/>
                  <a:gd name="connsiteY149" fmla="*/ 5156200 h 6946900"/>
                  <a:gd name="connsiteX150" fmla="*/ 523876 w 4343400"/>
                  <a:gd name="connsiteY150" fmla="*/ 5137150 h 6946900"/>
                  <a:gd name="connsiteX151" fmla="*/ 495300 w 4343400"/>
                  <a:gd name="connsiteY151" fmla="*/ 5003800 h 6946900"/>
                  <a:gd name="connsiteX152" fmla="*/ 457200 w 4343400"/>
                  <a:gd name="connsiteY152" fmla="*/ 4927600 h 6946900"/>
                  <a:gd name="connsiteX153" fmla="*/ 447676 w 4343400"/>
                  <a:gd name="connsiteY153" fmla="*/ 4870450 h 6946900"/>
                  <a:gd name="connsiteX154" fmla="*/ 409576 w 4343400"/>
                  <a:gd name="connsiteY154" fmla="*/ 4832350 h 6946900"/>
                  <a:gd name="connsiteX155" fmla="*/ 352424 w 4343400"/>
                  <a:gd name="connsiteY155" fmla="*/ 4851400 h 6946900"/>
                  <a:gd name="connsiteX156" fmla="*/ 314324 w 4343400"/>
                  <a:gd name="connsiteY156" fmla="*/ 4775200 h 6946900"/>
                  <a:gd name="connsiteX157" fmla="*/ 219076 w 4343400"/>
                  <a:gd name="connsiteY157" fmla="*/ 4775200 h 6946900"/>
                  <a:gd name="connsiteX158" fmla="*/ 209548 w 4343400"/>
                  <a:gd name="connsiteY158" fmla="*/ 4689474 h 6946900"/>
                  <a:gd name="connsiteX159" fmla="*/ 76200 w 4343400"/>
                  <a:gd name="connsiteY159" fmla="*/ 4689474 h 6946900"/>
                  <a:gd name="connsiteX160" fmla="*/ 0 w 4343400"/>
                  <a:gd name="connsiteY160" fmla="*/ 4632326 h 6946900"/>
                  <a:gd name="connsiteX161" fmla="*/ 38100 w 4343400"/>
                  <a:gd name="connsiteY161" fmla="*/ 4518026 h 6946900"/>
                  <a:gd name="connsiteX162" fmla="*/ 114300 w 4343400"/>
                  <a:gd name="connsiteY162" fmla="*/ 4518026 h 6946900"/>
                  <a:gd name="connsiteX163" fmla="*/ 152400 w 4343400"/>
                  <a:gd name="connsiteY163" fmla="*/ 4489450 h 6946900"/>
                  <a:gd name="connsiteX164" fmla="*/ 142876 w 4343400"/>
                  <a:gd name="connsiteY164" fmla="*/ 4375150 h 6946900"/>
                  <a:gd name="connsiteX165" fmla="*/ 209548 w 4343400"/>
                  <a:gd name="connsiteY165" fmla="*/ 4308474 h 6946900"/>
                  <a:gd name="connsiteX166" fmla="*/ 323852 w 4343400"/>
                  <a:gd name="connsiteY166" fmla="*/ 4298950 h 6946900"/>
                  <a:gd name="connsiteX167" fmla="*/ 419100 w 4343400"/>
                  <a:gd name="connsiteY167" fmla="*/ 4337050 h 6946900"/>
                  <a:gd name="connsiteX168" fmla="*/ 476252 w 4343400"/>
                  <a:gd name="connsiteY168" fmla="*/ 4327526 h 6946900"/>
                  <a:gd name="connsiteX169" fmla="*/ 485776 w 4343400"/>
                  <a:gd name="connsiteY169" fmla="*/ 4232274 h 6946900"/>
                  <a:gd name="connsiteX170" fmla="*/ 542924 w 4343400"/>
                  <a:gd name="connsiteY170" fmla="*/ 4165600 h 6946900"/>
                  <a:gd name="connsiteX171" fmla="*/ 590548 w 4343400"/>
                  <a:gd name="connsiteY171" fmla="*/ 4165600 h 6946900"/>
                  <a:gd name="connsiteX172" fmla="*/ 676276 w 4343400"/>
                  <a:gd name="connsiteY172" fmla="*/ 3965574 h 6946900"/>
                  <a:gd name="connsiteX173" fmla="*/ 819148 w 4343400"/>
                  <a:gd name="connsiteY173" fmla="*/ 3889374 h 6946900"/>
                  <a:gd name="connsiteX174" fmla="*/ 819148 w 4343400"/>
                  <a:gd name="connsiteY174" fmla="*/ 3803650 h 6946900"/>
                  <a:gd name="connsiteX175" fmla="*/ 885824 w 4343400"/>
                  <a:gd name="connsiteY175" fmla="*/ 3660774 h 6946900"/>
                  <a:gd name="connsiteX176" fmla="*/ 790576 w 4343400"/>
                  <a:gd name="connsiteY176" fmla="*/ 3632200 h 6946900"/>
                  <a:gd name="connsiteX177" fmla="*/ 704852 w 4343400"/>
                  <a:gd name="connsiteY177" fmla="*/ 3517900 h 6946900"/>
                  <a:gd name="connsiteX178" fmla="*/ 714376 w 4343400"/>
                  <a:gd name="connsiteY178" fmla="*/ 3460750 h 6946900"/>
                  <a:gd name="connsiteX179" fmla="*/ 695324 w 4343400"/>
                  <a:gd name="connsiteY179" fmla="*/ 3394074 h 6946900"/>
                  <a:gd name="connsiteX180" fmla="*/ 742948 w 4343400"/>
                  <a:gd name="connsiteY180" fmla="*/ 3327400 h 6946900"/>
                  <a:gd name="connsiteX181" fmla="*/ 819148 w 4343400"/>
                  <a:gd name="connsiteY181" fmla="*/ 3336926 h 6946900"/>
                  <a:gd name="connsiteX182" fmla="*/ 819148 w 4343400"/>
                  <a:gd name="connsiteY182" fmla="*/ 3213100 h 6946900"/>
                  <a:gd name="connsiteX183" fmla="*/ 762000 w 4343400"/>
                  <a:gd name="connsiteY183" fmla="*/ 3194050 h 6946900"/>
                  <a:gd name="connsiteX184" fmla="*/ 771524 w 4343400"/>
                  <a:gd name="connsiteY184" fmla="*/ 3108326 h 6946900"/>
                  <a:gd name="connsiteX185" fmla="*/ 990600 w 4343400"/>
                  <a:gd name="connsiteY185" fmla="*/ 2813050 h 6946900"/>
                  <a:gd name="connsiteX186" fmla="*/ 1000124 w 4343400"/>
                  <a:gd name="connsiteY186" fmla="*/ 2679700 h 6946900"/>
                  <a:gd name="connsiteX187" fmla="*/ 914400 w 4343400"/>
                  <a:gd name="connsiteY187" fmla="*/ 2603500 h 6946900"/>
                  <a:gd name="connsiteX188" fmla="*/ 904876 w 4343400"/>
                  <a:gd name="connsiteY188" fmla="*/ 2546350 h 6946900"/>
                  <a:gd name="connsiteX189" fmla="*/ 809624 w 4343400"/>
                  <a:gd name="connsiteY189" fmla="*/ 2517774 h 6946900"/>
                  <a:gd name="connsiteX190" fmla="*/ 794512 w 4343400"/>
                  <a:gd name="connsiteY190" fmla="*/ 2448024 h 6946900"/>
                  <a:gd name="connsiteX191" fmla="*/ 807720 w 4343400"/>
                  <a:gd name="connsiteY191" fmla="*/ 2447290 h 6946900"/>
                  <a:gd name="connsiteX192" fmla="*/ 853440 w 4343400"/>
                  <a:gd name="connsiteY192" fmla="*/ 2416810 h 6946900"/>
                  <a:gd name="connsiteX193" fmla="*/ 861060 w 4343400"/>
                  <a:gd name="connsiteY193" fmla="*/ 2355850 h 6946900"/>
                  <a:gd name="connsiteX194" fmla="*/ 914400 w 4343400"/>
                  <a:gd name="connsiteY194" fmla="*/ 2340610 h 6946900"/>
                  <a:gd name="connsiteX195" fmla="*/ 929640 w 4343400"/>
                  <a:gd name="connsiteY195" fmla="*/ 2279650 h 6946900"/>
                  <a:gd name="connsiteX196" fmla="*/ 1021080 w 4343400"/>
                  <a:gd name="connsiteY196" fmla="*/ 2195830 h 6946900"/>
                  <a:gd name="connsiteX197" fmla="*/ 975360 w 4343400"/>
                  <a:gd name="connsiteY197" fmla="*/ 2134870 h 6946900"/>
                  <a:gd name="connsiteX198" fmla="*/ 975360 w 4343400"/>
                  <a:gd name="connsiteY198" fmla="*/ 2089150 h 6946900"/>
                  <a:gd name="connsiteX199" fmla="*/ 1036320 w 4343400"/>
                  <a:gd name="connsiteY199" fmla="*/ 2073910 h 6946900"/>
                  <a:gd name="connsiteX200" fmla="*/ 1059180 w 4343400"/>
                  <a:gd name="connsiteY200" fmla="*/ 2012950 h 6946900"/>
                  <a:gd name="connsiteX201" fmla="*/ 1143000 w 4343400"/>
                  <a:gd name="connsiteY201" fmla="*/ 1982470 h 6946900"/>
                  <a:gd name="connsiteX202" fmla="*/ 1173480 w 4343400"/>
                  <a:gd name="connsiteY202" fmla="*/ 1891030 h 6946900"/>
                  <a:gd name="connsiteX203" fmla="*/ 1089660 w 4343400"/>
                  <a:gd name="connsiteY203" fmla="*/ 1883410 h 6946900"/>
                  <a:gd name="connsiteX204" fmla="*/ 1104900 w 4343400"/>
                  <a:gd name="connsiteY204" fmla="*/ 1799590 h 6946900"/>
                  <a:gd name="connsiteX205" fmla="*/ 1219200 w 4343400"/>
                  <a:gd name="connsiteY205" fmla="*/ 1700530 h 6946900"/>
                  <a:gd name="connsiteX206" fmla="*/ 1303020 w 4343400"/>
                  <a:gd name="connsiteY206" fmla="*/ 1700530 h 6946900"/>
                  <a:gd name="connsiteX207" fmla="*/ 1280160 w 4343400"/>
                  <a:gd name="connsiteY207" fmla="*/ 1570990 h 6946900"/>
                  <a:gd name="connsiteX208" fmla="*/ 1318260 w 4343400"/>
                  <a:gd name="connsiteY208" fmla="*/ 1510030 h 6946900"/>
                  <a:gd name="connsiteX209" fmla="*/ 1341120 w 4343400"/>
                  <a:gd name="connsiteY209" fmla="*/ 1395730 h 6946900"/>
                  <a:gd name="connsiteX210" fmla="*/ 1295400 w 4343400"/>
                  <a:gd name="connsiteY210" fmla="*/ 1266190 h 6946900"/>
                  <a:gd name="connsiteX211" fmla="*/ 1325880 w 4343400"/>
                  <a:gd name="connsiteY211" fmla="*/ 999490 h 6946900"/>
                  <a:gd name="connsiteX212" fmla="*/ 1326468 w 4343400"/>
                  <a:gd name="connsiteY212" fmla="*/ 996268 h 6946900"/>
                  <a:gd name="connsiteX213" fmla="*/ 1346200 w 4343400"/>
                  <a:gd name="connsiteY213" fmla="*/ 1016000 h 6946900"/>
                  <a:gd name="connsiteX214" fmla="*/ 1428748 w 4343400"/>
                  <a:gd name="connsiteY214" fmla="*/ 971550 h 6946900"/>
                  <a:gd name="connsiteX215" fmla="*/ 1441452 w 4343400"/>
                  <a:gd name="connsiteY215" fmla="*/ 939800 h 6946900"/>
                  <a:gd name="connsiteX216" fmla="*/ 1479548 w 4343400"/>
                  <a:gd name="connsiteY216" fmla="*/ 901700 h 6946900"/>
                  <a:gd name="connsiteX217" fmla="*/ 1619252 w 4343400"/>
                  <a:gd name="connsiteY217" fmla="*/ 711200 h 6946900"/>
                  <a:gd name="connsiteX218" fmla="*/ 1670052 w 4343400"/>
                  <a:gd name="connsiteY218" fmla="*/ 647700 h 6946900"/>
                  <a:gd name="connsiteX219" fmla="*/ 1670052 w 4343400"/>
                  <a:gd name="connsiteY219" fmla="*/ 590550 h 6946900"/>
                  <a:gd name="connsiteX220" fmla="*/ 1638300 w 4343400"/>
                  <a:gd name="connsiteY220" fmla="*/ 546100 h 6946900"/>
                  <a:gd name="connsiteX221" fmla="*/ 1657348 w 4343400"/>
                  <a:gd name="connsiteY221" fmla="*/ 450850 h 6946900"/>
                  <a:gd name="connsiteX222" fmla="*/ 1727200 w 4343400"/>
                  <a:gd name="connsiteY222" fmla="*/ 469900 h 6946900"/>
                  <a:gd name="connsiteX223" fmla="*/ 1790700 w 4343400"/>
                  <a:gd name="connsiteY223" fmla="*/ 425450 h 6946900"/>
                  <a:gd name="connsiteX224" fmla="*/ 1943100 w 4343400"/>
                  <a:gd name="connsiteY224" fmla="*/ 488950 h 6946900"/>
                  <a:gd name="connsiteX225" fmla="*/ 1987548 w 4343400"/>
                  <a:gd name="connsiteY225" fmla="*/ 450850 h 6946900"/>
                  <a:gd name="connsiteX226" fmla="*/ 2044700 w 4343400"/>
                  <a:gd name="connsiteY226" fmla="*/ 457200 h 6946900"/>
                  <a:gd name="connsiteX227" fmla="*/ 2051052 w 4343400"/>
                  <a:gd name="connsiteY227" fmla="*/ 495300 h 6946900"/>
                  <a:gd name="connsiteX228" fmla="*/ 2082800 w 4343400"/>
                  <a:gd name="connsiteY228" fmla="*/ 495300 h 6946900"/>
                  <a:gd name="connsiteX229" fmla="*/ 2108200 w 4343400"/>
                  <a:gd name="connsiteY229" fmla="*/ 533400 h 6946900"/>
                  <a:gd name="connsiteX230" fmla="*/ 2139948 w 4343400"/>
                  <a:gd name="connsiteY230" fmla="*/ 533400 h 6946900"/>
                  <a:gd name="connsiteX231" fmla="*/ 2146300 w 4343400"/>
                  <a:gd name="connsiteY231" fmla="*/ 603250 h 6946900"/>
                  <a:gd name="connsiteX232" fmla="*/ 2108200 w 4343400"/>
                  <a:gd name="connsiteY232" fmla="*/ 673100 h 6946900"/>
                  <a:gd name="connsiteX233" fmla="*/ 2114548 w 4343400"/>
                  <a:gd name="connsiteY233" fmla="*/ 711200 h 6946900"/>
                  <a:gd name="connsiteX234" fmla="*/ 2070100 w 4343400"/>
                  <a:gd name="connsiteY234" fmla="*/ 781050 h 6946900"/>
                  <a:gd name="connsiteX235" fmla="*/ 2254252 w 4343400"/>
                  <a:gd name="connsiteY235" fmla="*/ 863600 h 6946900"/>
                  <a:gd name="connsiteX236" fmla="*/ 2298700 w 4343400"/>
                  <a:gd name="connsiteY236" fmla="*/ 850900 h 6946900"/>
                  <a:gd name="connsiteX237" fmla="*/ 2298700 w 4343400"/>
                  <a:gd name="connsiteY237" fmla="*/ 800100 h 6946900"/>
                  <a:gd name="connsiteX238" fmla="*/ 2381252 w 4343400"/>
                  <a:gd name="connsiteY238" fmla="*/ 698500 h 6946900"/>
                  <a:gd name="connsiteX239" fmla="*/ 2444748 w 4343400"/>
                  <a:gd name="connsiteY239" fmla="*/ 698500 h 6946900"/>
                  <a:gd name="connsiteX240" fmla="*/ 2533652 w 4343400"/>
                  <a:gd name="connsiteY240" fmla="*/ 711200 h 6946900"/>
                  <a:gd name="connsiteX241" fmla="*/ 2641600 w 4343400"/>
                  <a:gd name="connsiteY241" fmla="*/ 692150 h 6946900"/>
                  <a:gd name="connsiteX242" fmla="*/ 2705100 w 4343400"/>
                  <a:gd name="connsiteY242" fmla="*/ 635000 h 6946900"/>
                  <a:gd name="connsiteX243" fmla="*/ 2794000 w 4343400"/>
                  <a:gd name="connsiteY243" fmla="*/ 641350 h 6946900"/>
                  <a:gd name="connsiteX244" fmla="*/ 2825748 w 4343400"/>
                  <a:gd name="connsiteY244" fmla="*/ 615950 h 6946900"/>
                  <a:gd name="connsiteX245" fmla="*/ 2895600 w 4343400"/>
                  <a:gd name="connsiteY245" fmla="*/ 660400 h 6946900"/>
                  <a:gd name="connsiteX246" fmla="*/ 2914652 w 4343400"/>
                  <a:gd name="connsiteY246" fmla="*/ 730250 h 6946900"/>
                  <a:gd name="connsiteX247" fmla="*/ 2978148 w 4343400"/>
                  <a:gd name="connsiteY247" fmla="*/ 679450 h 6946900"/>
                  <a:gd name="connsiteX248" fmla="*/ 2959100 w 4343400"/>
                  <a:gd name="connsiteY248" fmla="*/ 622300 h 6946900"/>
                  <a:gd name="connsiteX249" fmla="*/ 2978148 w 4343400"/>
                  <a:gd name="connsiteY249" fmla="*/ 584200 h 6946900"/>
                  <a:gd name="connsiteX250" fmla="*/ 2959100 w 4343400"/>
                  <a:gd name="connsiteY250" fmla="*/ 488950 h 6946900"/>
                  <a:gd name="connsiteX251" fmla="*/ 3028948 w 4343400"/>
                  <a:gd name="connsiteY251" fmla="*/ 419100 h 6946900"/>
                  <a:gd name="connsiteX252" fmla="*/ 3073400 w 4343400"/>
                  <a:gd name="connsiteY252" fmla="*/ 400050 h 6946900"/>
                  <a:gd name="connsiteX253" fmla="*/ 3194052 w 4343400"/>
                  <a:gd name="connsiteY253" fmla="*/ 336550 h 6946900"/>
                  <a:gd name="connsiteX254" fmla="*/ 3206748 w 4343400"/>
                  <a:gd name="connsiteY254" fmla="*/ 222250 h 6946900"/>
                  <a:gd name="connsiteX255" fmla="*/ 3251200 w 4343400"/>
                  <a:gd name="connsiteY255" fmla="*/ 133350 h 6946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</a:cxnLst>
                <a:rect l="l" t="t" r="r" b="b"/>
                <a:pathLst>
                  <a:path w="4343400" h="6946900">
                    <a:moveTo>
                      <a:pt x="1172876" y="515072"/>
                    </a:moveTo>
                    <a:lnTo>
                      <a:pt x="1181100" y="539750"/>
                    </a:lnTo>
                    <a:lnTo>
                      <a:pt x="1172876" y="515074"/>
                    </a:lnTo>
                    <a:close/>
                    <a:moveTo>
                      <a:pt x="3632200" y="0"/>
                    </a:moveTo>
                    <a:lnTo>
                      <a:pt x="3663948" y="25400"/>
                    </a:lnTo>
                    <a:lnTo>
                      <a:pt x="3810000" y="38100"/>
                    </a:lnTo>
                    <a:lnTo>
                      <a:pt x="3816348" y="114300"/>
                    </a:lnTo>
                    <a:lnTo>
                      <a:pt x="3841748" y="158750"/>
                    </a:lnTo>
                    <a:lnTo>
                      <a:pt x="3867148" y="393700"/>
                    </a:lnTo>
                    <a:lnTo>
                      <a:pt x="3873500" y="431800"/>
                    </a:lnTo>
                    <a:lnTo>
                      <a:pt x="3886200" y="469900"/>
                    </a:lnTo>
                    <a:lnTo>
                      <a:pt x="3949700" y="469900"/>
                    </a:lnTo>
                    <a:lnTo>
                      <a:pt x="3949700" y="546100"/>
                    </a:lnTo>
                    <a:lnTo>
                      <a:pt x="4076700" y="635000"/>
                    </a:lnTo>
                    <a:lnTo>
                      <a:pt x="4140200" y="622300"/>
                    </a:lnTo>
                    <a:lnTo>
                      <a:pt x="4178300" y="692150"/>
                    </a:lnTo>
                    <a:lnTo>
                      <a:pt x="4152900" y="787400"/>
                    </a:lnTo>
                    <a:lnTo>
                      <a:pt x="4178300" y="850900"/>
                    </a:lnTo>
                    <a:lnTo>
                      <a:pt x="4171948" y="914400"/>
                    </a:lnTo>
                    <a:lnTo>
                      <a:pt x="4108452" y="946150"/>
                    </a:lnTo>
                    <a:lnTo>
                      <a:pt x="4108452" y="984250"/>
                    </a:lnTo>
                    <a:lnTo>
                      <a:pt x="4159252" y="1003300"/>
                    </a:lnTo>
                    <a:lnTo>
                      <a:pt x="4177940" y="1115438"/>
                    </a:lnTo>
                    <a:lnTo>
                      <a:pt x="3931920" y="1189990"/>
                    </a:lnTo>
                    <a:lnTo>
                      <a:pt x="3878580" y="1266190"/>
                    </a:lnTo>
                    <a:lnTo>
                      <a:pt x="3787140" y="1243330"/>
                    </a:lnTo>
                    <a:lnTo>
                      <a:pt x="3665220" y="1289050"/>
                    </a:lnTo>
                    <a:lnTo>
                      <a:pt x="3665220" y="1365250"/>
                    </a:lnTo>
                    <a:lnTo>
                      <a:pt x="3649980" y="1471930"/>
                    </a:lnTo>
                    <a:lnTo>
                      <a:pt x="3497580" y="1502410"/>
                    </a:lnTo>
                    <a:lnTo>
                      <a:pt x="3467100" y="1563370"/>
                    </a:lnTo>
                    <a:lnTo>
                      <a:pt x="3375660" y="1662430"/>
                    </a:lnTo>
                    <a:lnTo>
                      <a:pt x="3352800" y="1723390"/>
                    </a:lnTo>
                    <a:lnTo>
                      <a:pt x="3375660" y="1807210"/>
                    </a:lnTo>
                    <a:lnTo>
                      <a:pt x="3307080" y="1913890"/>
                    </a:lnTo>
                    <a:lnTo>
                      <a:pt x="3291840" y="2272030"/>
                    </a:lnTo>
                    <a:lnTo>
                      <a:pt x="3436620" y="2325370"/>
                    </a:lnTo>
                    <a:lnTo>
                      <a:pt x="3489960" y="2393950"/>
                    </a:lnTo>
                    <a:lnTo>
                      <a:pt x="3558540" y="2401570"/>
                    </a:lnTo>
                    <a:lnTo>
                      <a:pt x="3573780" y="2348230"/>
                    </a:lnTo>
                    <a:lnTo>
                      <a:pt x="3688080" y="2409190"/>
                    </a:lnTo>
                    <a:lnTo>
                      <a:pt x="3810000" y="2332990"/>
                    </a:lnTo>
                    <a:lnTo>
                      <a:pt x="3992880" y="2340610"/>
                    </a:lnTo>
                    <a:lnTo>
                      <a:pt x="4046220" y="2416810"/>
                    </a:lnTo>
                    <a:lnTo>
                      <a:pt x="4061460" y="2630170"/>
                    </a:lnTo>
                    <a:lnTo>
                      <a:pt x="4061460" y="2790190"/>
                    </a:lnTo>
                    <a:lnTo>
                      <a:pt x="4023360" y="2835910"/>
                    </a:lnTo>
                    <a:lnTo>
                      <a:pt x="3901440" y="2896870"/>
                    </a:lnTo>
                    <a:lnTo>
                      <a:pt x="3916680" y="3003550"/>
                    </a:lnTo>
                    <a:lnTo>
                      <a:pt x="3992880" y="3079750"/>
                    </a:lnTo>
                    <a:lnTo>
                      <a:pt x="3992880" y="3110230"/>
                    </a:lnTo>
                    <a:lnTo>
                      <a:pt x="3985260" y="3186430"/>
                    </a:lnTo>
                    <a:lnTo>
                      <a:pt x="4000500" y="3270250"/>
                    </a:lnTo>
                    <a:lnTo>
                      <a:pt x="3863340" y="3300730"/>
                    </a:lnTo>
                    <a:lnTo>
                      <a:pt x="3893820" y="3415030"/>
                    </a:lnTo>
                    <a:lnTo>
                      <a:pt x="4015740" y="3422650"/>
                    </a:lnTo>
                    <a:lnTo>
                      <a:pt x="4053840" y="3521710"/>
                    </a:lnTo>
                    <a:lnTo>
                      <a:pt x="4000500" y="3590290"/>
                    </a:lnTo>
                    <a:lnTo>
                      <a:pt x="4030980" y="3696970"/>
                    </a:lnTo>
                    <a:lnTo>
                      <a:pt x="4015740" y="3818890"/>
                    </a:lnTo>
                    <a:lnTo>
                      <a:pt x="4238624" y="3982338"/>
                    </a:lnTo>
                    <a:lnTo>
                      <a:pt x="4238624" y="4060826"/>
                    </a:lnTo>
                    <a:lnTo>
                      <a:pt x="4295776" y="4108450"/>
                    </a:lnTo>
                    <a:lnTo>
                      <a:pt x="4343400" y="4146550"/>
                    </a:lnTo>
                    <a:lnTo>
                      <a:pt x="4295776" y="4279900"/>
                    </a:lnTo>
                    <a:lnTo>
                      <a:pt x="4181476" y="4279900"/>
                    </a:lnTo>
                    <a:lnTo>
                      <a:pt x="4152900" y="4318000"/>
                    </a:lnTo>
                    <a:lnTo>
                      <a:pt x="4143376" y="4403726"/>
                    </a:lnTo>
                    <a:lnTo>
                      <a:pt x="3933824" y="4403726"/>
                    </a:lnTo>
                    <a:lnTo>
                      <a:pt x="3933824" y="4279900"/>
                    </a:lnTo>
                    <a:lnTo>
                      <a:pt x="3886200" y="4232274"/>
                    </a:lnTo>
                    <a:lnTo>
                      <a:pt x="3829052" y="4251326"/>
                    </a:lnTo>
                    <a:lnTo>
                      <a:pt x="3771900" y="4232274"/>
                    </a:lnTo>
                    <a:lnTo>
                      <a:pt x="3619500" y="4241800"/>
                    </a:lnTo>
                    <a:lnTo>
                      <a:pt x="3590924" y="4270374"/>
                    </a:lnTo>
                    <a:lnTo>
                      <a:pt x="3571876" y="4308474"/>
                    </a:lnTo>
                    <a:lnTo>
                      <a:pt x="3486148" y="4318000"/>
                    </a:lnTo>
                    <a:lnTo>
                      <a:pt x="3429000" y="4270374"/>
                    </a:lnTo>
                    <a:lnTo>
                      <a:pt x="3429000" y="4203700"/>
                    </a:lnTo>
                    <a:lnTo>
                      <a:pt x="3419476" y="4137026"/>
                    </a:lnTo>
                    <a:lnTo>
                      <a:pt x="3362324" y="4089400"/>
                    </a:lnTo>
                    <a:lnTo>
                      <a:pt x="3190876" y="4051300"/>
                    </a:lnTo>
                    <a:lnTo>
                      <a:pt x="2933700" y="4460874"/>
                    </a:lnTo>
                    <a:lnTo>
                      <a:pt x="2867024" y="4365626"/>
                    </a:lnTo>
                    <a:lnTo>
                      <a:pt x="2790824" y="4365626"/>
                    </a:lnTo>
                    <a:lnTo>
                      <a:pt x="2714624" y="4575174"/>
                    </a:lnTo>
                    <a:lnTo>
                      <a:pt x="2686052" y="4613274"/>
                    </a:lnTo>
                    <a:lnTo>
                      <a:pt x="2628900" y="4708526"/>
                    </a:lnTo>
                    <a:lnTo>
                      <a:pt x="2638424" y="4746626"/>
                    </a:lnTo>
                    <a:lnTo>
                      <a:pt x="2771776" y="4851400"/>
                    </a:lnTo>
                    <a:lnTo>
                      <a:pt x="2619376" y="5003800"/>
                    </a:lnTo>
                    <a:lnTo>
                      <a:pt x="2667000" y="5041900"/>
                    </a:lnTo>
                    <a:lnTo>
                      <a:pt x="2667000" y="5156200"/>
                    </a:lnTo>
                    <a:lnTo>
                      <a:pt x="2733676" y="5280026"/>
                    </a:lnTo>
                    <a:lnTo>
                      <a:pt x="2686052" y="5346700"/>
                    </a:lnTo>
                    <a:lnTo>
                      <a:pt x="2686052" y="5422900"/>
                    </a:lnTo>
                    <a:lnTo>
                      <a:pt x="2638424" y="5518150"/>
                    </a:lnTo>
                    <a:lnTo>
                      <a:pt x="2571748" y="5499100"/>
                    </a:lnTo>
                    <a:lnTo>
                      <a:pt x="2524124" y="5575300"/>
                    </a:lnTo>
                    <a:lnTo>
                      <a:pt x="2533652" y="5613400"/>
                    </a:lnTo>
                    <a:lnTo>
                      <a:pt x="2476500" y="5765800"/>
                    </a:lnTo>
                    <a:lnTo>
                      <a:pt x="2562224" y="5822950"/>
                    </a:lnTo>
                    <a:lnTo>
                      <a:pt x="2543176" y="5965826"/>
                    </a:lnTo>
                    <a:lnTo>
                      <a:pt x="2447924" y="5965826"/>
                    </a:lnTo>
                    <a:lnTo>
                      <a:pt x="2438400" y="6032500"/>
                    </a:lnTo>
                    <a:lnTo>
                      <a:pt x="2466976" y="6089650"/>
                    </a:lnTo>
                    <a:lnTo>
                      <a:pt x="2457452" y="6137274"/>
                    </a:lnTo>
                    <a:lnTo>
                      <a:pt x="2524124" y="6194426"/>
                    </a:lnTo>
                    <a:lnTo>
                      <a:pt x="2495548" y="6318250"/>
                    </a:lnTo>
                    <a:lnTo>
                      <a:pt x="2362200" y="6337300"/>
                    </a:lnTo>
                    <a:lnTo>
                      <a:pt x="2352676" y="6403974"/>
                    </a:lnTo>
                    <a:lnTo>
                      <a:pt x="2276476" y="6375400"/>
                    </a:lnTo>
                    <a:lnTo>
                      <a:pt x="2181224" y="6423026"/>
                    </a:lnTo>
                    <a:lnTo>
                      <a:pt x="2143124" y="6527800"/>
                    </a:lnTo>
                    <a:lnTo>
                      <a:pt x="2047876" y="6556374"/>
                    </a:lnTo>
                    <a:lnTo>
                      <a:pt x="2000252" y="6613526"/>
                    </a:lnTo>
                    <a:lnTo>
                      <a:pt x="1876424" y="6642100"/>
                    </a:lnTo>
                    <a:lnTo>
                      <a:pt x="1847852" y="6689726"/>
                    </a:lnTo>
                    <a:lnTo>
                      <a:pt x="1733548" y="6708774"/>
                    </a:lnTo>
                    <a:lnTo>
                      <a:pt x="1714500" y="6775450"/>
                    </a:lnTo>
                    <a:lnTo>
                      <a:pt x="1704976" y="6861174"/>
                    </a:lnTo>
                    <a:lnTo>
                      <a:pt x="1562100" y="6861174"/>
                    </a:lnTo>
                    <a:lnTo>
                      <a:pt x="1390652" y="6918326"/>
                    </a:lnTo>
                    <a:lnTo>
                      <a:pt x="1333500" y="6870700"/>
                    </a:lnTo>
                    <a:lnTo>
                      <a:pt x="1238252" y="6861174"/>
                    </a:lnTo>
                    <a:lnTo>
                      <a:pt x="1200148" y="6804026"/>
                    </a:lnTo>
                    <a:lnTo>
                      <a:pt x="1038224" y="6823074"/>
                    </a:lnTo>
                    <a:lnTo>
                      <a:pt x="1000124" y="6889750"/>
                    </a:lnTo>
                    <a:lnTo>
                      <a:pt x="914400" y="6889750"/>
                    </a:lnTo>
                    <a:lnTo>
                      <a:pt x="771524" y="6946900"/>
                    </a:lnTo>
                    <a:lnTo>
                      <a:pt x="685800" y="6784974"/>
                    </a:lnTo>
                    <a:lnTo>
                      <a:pt x="714376" y="6651626"/>
                    </a:lnTo>
                    <a:lnTo>
                      <a:pt x="704852" y="6527800"/>
                    </a:lnTo>
                    <a:lnTo>
                      <a:pt x="819148" y="6470650"/>
                    </a:lnTo>
                    <a:lnTo>
                      <a:pt x="828676" y="6308726"/>
                    </a:lnTo>
                    <a:lnTo>
                      <a:pt x="781052" y="6213474"/>
                    </a:lnTo>
                    <a:lnTo>
                      <a:pt x="962024" y="6194426"/>
                    </a:lnTo>
                    <a:lnTo>
                      <a:pt x="866776" y="6070600"/>
                    </a:lnTo>
                    <a:lnTo>
                      <a:pt x="838200" y="6032500"/>
                    </a:lnTo>
                    <a:lnTo>
                      <a:pt x="876300" y="5946774"/>
                    </a:lnTo>
                    <a:lnTo>
                      <a:pt x="914400" y="5937250"/>
                    </a:lnTo>
                    <a:lnTo>
                      <a:pt x="923924" y="5794374"/>
                    </a:lnTo>
                    <a:lnTo>
                      <a:pt x="876300" y="5699126"/>
                    </a:lnTo>
                    <a:lnTo>
                      <a:pt x="752476" y="5622926"/>
                    </a:lnTo>
                    <a:lnTo>
                      <a:pt x="742948" y="5499100"/>
                    </a:lnTo>
                    <a:lnTo>
                      <a:pt x="638176" y="5499100"/>
                    </a:lnTo>
                    <a:lnTo>
                      <a:pt x="581024" y="5403850"/>
                    </a:lnTo>
                    <a:lnTo>
                      <a:pt x="590548" y="5327650"/>
                    </a:lnTo>
                    <a:lnTo>
                      <a:pt x="666748" y="5260974"/>
                    </a:lnTo>
                    <a:lnTo>
                      <a:pt x="619124" y="5156200"/>
                    </a:lnTo>
                    <a:lnTo>
                      <a:pt x="523876" y="5137150"/>
                    </a:lnTo>
                    <a:lnTo>
                      <a:pt x="495300" y="5003800"/>
                    </a:lnTo>
                    <a:lnTo>
                      <a:pt x="457200" y="4927600"/>
                    </a:lnTo>
                    <a:lnTo>
                      <a:pt x="447676" y="4870450"/>
                    </a:lnTo>
                    <a:lnTo>
                      <a:pt x="409576" y="4832350"/>
                    </a:lnTo>
                    <a:lnTo>
                      <a:pt x="352424" y="4851400"/>
                    </a:lnTo>
                    <a:lnTo>
                      <a:pt x="314324" y="4775200"/>
                    </a:lnTo>
                    <a:lnTo>
                      <a:pt x="219076" y="4775200"/>
                    </a:lnTo>
                    <a:lnTo>
                      <a:pt x="209548" y="4689474"/>
                    </a:lnTo>
                    <a:lnTo>
                      <a:pt x="76200" y="4689474"/>
                    </a:lnTo>
                    <a:lnTo>
                      <a:pt x="0" y="4632326"/>
                    </a:lnTo>
                    <a:lnTo>
                      <a:pt x="38100" y="4518026"/>
                    </a:lnTo>
                    <a:lnTo>
                      <a:pt x="114300" y="4518026"/>
                    </a:lnTo>
                    <a:lnTo>
                      <a:pt x="152400" y="4489450"/>
                    </a:lnTo>
                    <a:lnTo>
                      <a:pt x="142876" y="4375150"/>
                    </a:lnTo>
                    <a:lnTo>
                      <a:pt x="209548" y="4308474"/>
                    </a:lnTo>
                    <a:lnTo>
                      <a:pt x="323852" y="4298950"/>
                    </a:lnTo>
                    <a:lnTo>
                      <a:pt x="419100" y="4337050"/>
                    </a:lnTo>
                    <a:lnTo>
                      <a:pt x="476252" y="4327526"/>
                    </a:lnTo>
                    <a:lnTo>
                      <a:pt x="485776" y="4232274"/>
                    </a:lnTo>
                    <a:lnTo>
                      <a:pt x="542924" y="4165600"/>
                    </a:lnTo>
                    <a:lnTo>
                      <a:pt x="590548" y="4165600"/>
                    </a:lnTo>
                    <a:lnTo>
                      <a:pt x="676276" y="3965574"/>
                    </a:lnTo>
                    <a:lnTo>
                      <a:pt x="819148" y="3889374"/>
                    </a:lnTo>
                    <a:lnTo>
                      <a:pt x="819148" y="3803650"/>
                    </a:lnTo>
                    <a:lnTo>
                      <a:pt x="885824" y="3660774"/>
                    </a:lnTo>
                    <a:lnTo>
                      <a:pt x="790576" y="3632200"/>
                    </a:lnTo>
                    <a:lnTo>
                      <a:pt x="704852" y="3517900"/>
                    </a:lnTo>
                    <a:lnTo>
                      <a:pt x="714376" y="3460750"/>
                    </a:lnTo>
                    <a:lnTo>
                      <a:pt x="695324" y="3394074"/>
                    </a:lnTo>
                    <a:lnTo>
                      <a:pt x="742948" y="3327400"/>
                    </a:lnTo>
                    <a:lnTo>
                      <a:pt x="819148" y="3336926"/>
                    </a:lnTo>
                    <a:lnTo>
                      <a:pt x="819148" y="3213100"/>
                    </a:lnTo>
                    <a:lnTo>
                      <a:pt x="762000" y="3194050"/>
                    </a:lnTo>
                    <a:lnTo>
                      <a:pt x="771524" y="3108326"/>
                    </a:lnTo>
                    <a:lnTo>
                      <a:pt x="990600" y="2813050"/>
                    </a:lnTo>
                    <a:lnTo>
                      <a:pt x="1000124" y="2679700"/>
                    </a:lnTo>
                    <a:lnTo>
                      <a:pt x="914400" y="2603500"/>
                    </a:lnTo>
                    <a:lnTo>
                      <a:pt x="904876" y="2546350"/>
                    </a:lnTo>
                    <a:lnTo>
                      <a:pt x="809624" y="2517774"/>
                    </a:lnTo>
                    <a:lnTo>
                      <a:pt x="794512" y="2448024"/>
                    </a:lnTo>
                    <a:lnTo>
                      <a:pt x="807720" y="2447290"/>
                    </a:lnTo>
                    <a:lnTo>
                      <a:pt x="853440" y="2416810"/>
                    </a:lnTo>
                    <a:lnTo>
                      <a:pt x="861060" y="2355850"/>
                    </a:lnTo>
                    <a:lnTo>
                      <a:pt x="914400" y="2340610"/>
                    </a:lnTo>
                    <a:lnTo>
                      <a:pt x="929640" y="2279650"/>
                    </a:lnTo>
                    <a:lnTo>
                      <a:pt x="1021080" y="2195830"/>
                    </a:lnTo>
                    <a:lnTo>
                      <a:pt x="975360" y="2134870"/>
                    </a:lnTo>
                    <a:lnTo>
                      <a:pt x="975360" y="2089150"/>
                    </a:lnTo>
                    <a:lnTo>
                      <a:pt x="1036320" y="2073910"/>
                    </a:lnTo>
                    <a:lnTo>
                      <a:pt x="1059180" y="2012950"/>
                    </a:lnTo>
                    <a:lnTo>
                      <a:pt x="1143000" y="1982470"/>
                    </a:lnTo>
                    <a:lnTo>
                      <a:pt x="1173480" y="1891030"/>
                    </a:lnTo>
                    <a:lnTo>
                      <a:pt x="1089660" y="1883410"/>
                    </a:lnTo>
                    <a:lnTo>
                      <a:pt x="1104900" y="1799590"/>
                    </a:lnTo>
                    <a:lnTo>
                      <a:pt x="1219200" y="1700530"/>
                    </a:lnTo>
                    <a:lnTo>
                      <a:pt x="1303020" y="1700530"/>
                    </a:lnTo>
                    <a:lnTo>
                      <a:pt x="1280160" y="1570990"/>
                    </a:lnTo>
                    <a:lnTo>
                      <a:pt x="1318260" y="1510030"/>
                    </a:lnTo>
                    <a:lnTo>
                      <a:pt x="1341120" y="1395730"/>
                    </a:lnTo>
                    <a:lnTo>
                      <a:pt x="1295400" y="1266190"/>
                    </a:lnTo>
                    <a:lnTo>
                      <a:pt x="1325880" y="999490"/>
                    </a:lnTo>
                    <a:lnTo>
                      <a:pt x="1326468" y="996268"/>
                    </a:lnTo>
                    <a:lnTo>
                      <a:pt x="1346200" y="1016000"/>
                    </a:lnTo>
                    <a:lnTo>
                      <a:pt x="1428748" y="971550"/>
                    </a:lnTo>
                    <a:lnTo>
                      <a:pt x="1441452" y="939800"/>
                    </a:lnTo>
                    <a:lnTo>
                      <a:pt x="1479548" y="901700"/>
                    </a:lnTo>
                    <a:lnTo>
                      <a:pt x="1619252" y="711200"/>
                    </a:lnTo>
                    <a:lnTo>
                      <a:pt x="1670052" y="647700"/>
                    </a:lnTo>
                    <a:lnTo>
                      <a:pt x="1670052" y="590550"/>
                    </a:lnTo>
                    <a:lnTo>
                      <a:pt x="1638300" y="546100"/>
                    </a:lnTo>
                    <a:lnTo>
                      <a:pt x="1657348" y="450850"/>
                    </a:lnTo>
                    <a:lnTo>
                      <a:pt x="1727200" y="469900"/>
                    </a:lnTo>
                    <a:lnTo>
                      <a:pt x="1790700" y="425450"/>
                    </a:lnTo>
                    <a:lnTo>
                      <a:pt x="1943100" y="488950"/>
                    </a:lnTo>
                    <a:lnTo>
                      <a:pt x="1987548" y="450850"/>
                    </a:lnTo>
                    <a:lnTo>
                      <a:pt x="2044700" y="457200"/>
                    </a:lnTo>
                    <a:lnTo>
                      <a:pt x="2051052" y="495300"/>
                    </a:lnTo>
                    <a:lnTo>
                      <a:pt x="2082800" y="495300"/>
                    </a:lnTo>
                    <a:lnTo>
                      <a:pt x="2108200" y="533400"/>
                    </a:lnTo>
                    <a:lnTo>
                      <a:pt x="2139948" y="533400"/>
                    </a:lnTo>
                    <a:lnTo>
                      <a:pt x="2146300" y="603250"/>
                    </a:lnTo>
                    <a:lnTo>
                      <a:pt x="2108200" y="673100"/>
                    </a:lnTo>
                    <a:lnTo>
                      <a:pt x="2114548" y="711200"/>
                    </a:lnTo>
                    <a:lnTo>
                      <a:pt x="2070100" y="781050"/>
                    </a:lnTo>
                    <a:lnTo>
                      <a:pt x="2254252" y="863600"/>
                    </a:lnTo>
                    <a:lnTo>
                      <a:pt x="2298700" y="850900"/>
                    </a:lnTo>
                    <a:lnTo>
                      <a:pt x="2298700" y="800100"/>
                    </a:lnTo>
                    <a:lnTo>
                      <a:pt x="2381252" y="698500"/>
                    </a:lnTo>
                    <a:lnTo>
                      <a:pt x="2444748" y="698500"/>
                    </a:lnTo>
                    <a:lnTo>
                      <a:pt x="2533652" y="711200"/>
                    </a:lnTo>
                    <a:lnTo>
                      <a:pt x="2641600" y="692150"/>
                    </a:lnTo>
                    <a:lnTo>
                      <a:pt x="2705100" y="635000"/>
                    </a:lnTo>
                    <a:lnTo>
                      <a:pt x="2794000" y="641350"/>
                    </a:lnTo>
                    <a:lnTo>
                      <a:pt x="2825748" y="615950"/>
                    </a:lnTo>
                    <a:lnTo>
                      <a:pt x="2895600" y="660400"/>
                    </a:lnTo>
                    <a:lnTo>
                      <a:pt x="2914652" y="730250"/>
                    </a:lnTo>
                    <a:lnTo>
                      <a:pt x="2978148" y="679450"/>
                    </a:lnTo>
                    <a:lnTo>
                      <a:pt x="2959100" y="622300"/>
                    </a:lnTo>
                    <a:lnTo>
                      <a:pt x="2978148" y="584200"/>
                    </a:lnTo>
                    <a:lnTo>
                      <a:pt x="2959100" y="488950"/>
                    </a:lnTo>
                    <a:lnTo>
                      <a:pt x="3028948" y="419100"/>
                    </a:lnTo>
                    <a:lnTo>
                      <a:pt x="3073400" y="400050"/>
                    </a:lnTo>
                    <a:lnTo>
                      <a:pt x="3194052" y="336550"/>
                    </a:lnTo>
                    <a:lnTo>
                      <a:pt x="3206748" y="222250"/>
                    </a:lnTo>
                    <a:lnTo>
                      <a:pt x="3251200" y="133350"/>
                    </a:lnTo>
                    <a:close/>
                  </a:path>
                </a:pathLst>
              </a:custGeom>
              <a:solidFill>
                <a:srgbClr val="00CC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2D7BB512-CD88-A873-7F30-CD1850876A11}"/>
                  </a:ext>
                </a:extLst>
              </p:cNvPr>
              <p:cNvSpPr/>
              <p:nvPr/>
            </p:nvSpPr>
            <p:spPr>
              <a:xfrm>
                <a:off x="1889801" y="2248584"/>
                <a:ext cx="576250" cy="314443"/>
              </a:xfrm>
              <a:custGeom>
                <a:avLst/>
                <a:gdLst>
                  <a:gd name="connsiteX0" fmla="*/ 1392556 w 3629028"/>
                  <a:gd name="connsiteY0" fmla="*/ 0 h 1980248"/>
                  <a:gd name="connsiteX1" fmla="*/ 1583056 w 3629028"/>
                  <a:gd name="connsiteY1" fmla="*/ 99060 h 1980248"/>
                  <a:gd name="connsiteX2" fmla="*/ 1659256 w 3629028"/>
                  <a:gd name="connsiteY2" fmla="*/ 129540 h 1980248"/>
                  <a:gd name="connsiteX3" fmla="*/ 1849756 w 3629028"/>
                  <a:gd name="connsiteY3" fmla="*/ 152400 h 1980248"/>
                  <a:gd name="connsiteX4" fmla="*/ 1956436 w 3629028"/>
                  <a:gd name="connsiteY4" fmla="*/ 106680 h 1980248"/>
                  <a:gd name="connsiteX5" fmla="*/ 2085976 w 3629028"/>
                  <a:gd name="connsiteY5" fmla="*/ 190500 h 1980248"/>
                  <a:gd name="connsiteX6" fmla="*/ 2276476 w 3629028"/>
                  <a:gd name="connsiteY6" fmla="*/ 342900 h 1980248"/>
                  <a:gd name="connsiteX7" fmla="*/ 2383156 w 3629028"/>
                  <a:gd name="connsiteY7" fmla="*/ 342900 h 1980248"/>
                  <a:gd name="connsiteX8" fmla="*/ 2413636 w 3629028"/>
                  <a:gd name="connsiteY8" fmla="*/ 320040 h 1980248"/>
                  <a:gd name="connsiteX9" fmla="*/ 2474596 w 3629028"/>
                  <a:gd name="connsiteY9" fmla="*/ 327660 h 1980248"/>
                  <a:gd name="connsiteX10" fmla="*/ 2680336 w 3629028"/>
                  <a:gd name="connsiteY10" fmla="*/ 274320 h 1980248"/>
                  <a:gd name="connsiteX11" fmla="*/ 2726056 w 3629028"/>
                  <a:gd name="connsiteY11" fmla="*/ 289560 h 1980248"/>
                  <a:gd name="connsiteX12" fmla="*/ 2794636 w 3629028"/>
                  <a:gd name="connsiteY12" fmla="*/ 335280 h 1980248"/>
                  <a:gd name="connsiteX13" fmla="*/ 2855596 w 3629028"/>
                  <a:gd name="connsiteY13" fmla="*/ 312420 h 1980248"/>
                  <a:gd name="connsiteX14" fmla="*/ 2903552 w 3629028"/>
                  <a:gd name="connsiteY14" fmla="*/ 254368 h 1980248"/>
                  <a:gd name="connsiteX15" fmla="*/ 2898776 w 3629028"/>
                  <a:gd name="connsiteY15" fmla="*/ 251460 h 1980248"/>
                  <a:gd name="connsiteX16" fmla="*/ 2986516 w 3629028"/>
                  <a:gd name="connsiteY16" fmla="*/ 304866 h 1980248"/>
                  <a:gd name="connsiteX17" fmla="*/ 2969896 w 3629028"/>
                  <a:gd name="connsiteY17" fmla="*/ 312420 h 1980248"/>
                  <a:gd name="connsiteX18" fmla="*/ 3038476 w 3629028"/>
                  <a:gd name="connsiteY18" fmla="*/ 495300 h 1980248"/>
                  <a:gd name="connsiteX19" fmla="*/ 3107056 w 3629028"/>
                  <a:gd name="connsiteY19" fmla="*/ 632460 h 1980248"/>
                  <a:gd name="connsiteX20" fmla="*/ 3107056 w 3629028"/>
                  <a:gd name="connsiteY20" fmla="*/ 708660 h 1980248"/>
                  <a:gd name="connsiteX21" fmla="*/ 3253268 w 3629028"/>
                  <a:gd name="connsiteY21" fmla="*/ 752524 h 1980248"/>
                  <a:gd name="connsiteX22" fmla="*/ 3314700 w 3629028"/>
                  <a:gd name="connsiteY22" fmla="*/ 880110 h 1980248"/>
                  <a:gd name="connsiteX23" fmla="*/ 3386140 w 3629028"/>
                  <a:gd name="connsiteY23" fmla="*/ 918210 h 1980248"/>
                  <a:gd name="connsiteX24" fmla="*/ 3381376 w 3629028"/>
                  <a:gd name="connsiteY24" fmla="*/ 1099184 h 1980248"/>
                  <a:gd name="connsiteX25" fmla="*/ 3467100 w 3629028"/>
                  <a:gd name="connsiteY25" fmla="*/ 1284924 h 1980248"/>
                  <a:gd name="connsiteX26" fmla="*/ 3538540 w 3629028"/>
                  <a:gd name="connsiteY26" fmla="*/ 1342072 h 1980248"/>
                  <a:gd name="connsiteX27" fmla="*/ 3629028 w 3629028"/>
                  <a:gd name="connsiteY27" fmla="*/ 1508760 h 1980248"/>
                  <a:gd name="connsiteX28" fmla="*/ 3600452 w 3629028"/>
                  <a:gd name="connsiteY28" fmla="*/ 1889760 h 1980248"/>
                  <a:gd name="connsiteX29" fmla="*/ 3500440 w 3629028"/>
                  <a:gd name="connsiteY29" fmla="*/ 1827848 h 1980248"/>
                  <a:gd name="connsiteX30" fmla="*/ 3414716 w 3629028"/>
                  <a:gd name="connsiteY30" fmla="*/ 1827848 h 1980248"/>
                  <a:gd name="connsiteX31" fmla="*/ 3395664 w 3629028"/>
                  <a:gd name="connsiteY31" fmla="*/ 1780224 h 1980248"/>
                  <a:gd name="connsiteX32" fmla="*/ 3300412 w 3629028"/>
                  <a:gd name="connsiteY32" fmla="*/ 1794510 h 1980248"/>
                  <a:gd name="connsiteX33" fmla="*/ 3233740 w 3629028"/>
                  <a:gd name="connsiteY33" fmla="*/ 1746884 h 1980248"/>
                  <a:gd name="connsiteX34" fmla="*/ 3186116 w 3629028"/>
                  <a:gd name="connsiteY34" fmla="*/ 1770698 h 1980248"/>
                  <a:gd name="connsiteX35" fmla="*/ 3205164 w 3629028"/>
                  <a:gd name="connsiteY35" fmla="*/ 1846898 h 1980248"/>
                  <a:gd name="connsiteX36" fmla="*/ 3157540 w 3629028"/>
                  <a:gd name="connsiteY36" fmla="*/ 1870710 h 1980248"/>
                  <a:gd name="connsiteX37" fmla="*/ 3024188 w 3629028"/>
                  <a:gd name="connsiteY37" fmla="*/ 1818324 h 1980248"/>
                  <a:gd name="connsiteX38" fmla="*/ 2857500 w 3629028"/>
                  <a:gd name="connsiteY38" fmla="*/ 1818324 h 1980248"/>
                  <a:gd name="connsiteX39" fmla="*/ 2795588 w 3629028"/>
                  <a:gd name="connsiteY39" fmla="*/ 1870710 h 1980248"/>
                  <a:gd name="connsiteX40" fmla="*/ 2781300 w 3629028"/>
                  <a:gd name="connsiteY40" fmla="*/ 1927860 h 1980248"/>
                  <a:gd name="connsiteX41" fmla="*/ 2728916 w 3629028"/>
                  <a:gd name="connsiteY41" fmla="*/ 1923098 h 1980248"/>
                  <a:gd name="connsiteX42" fmla="*/ 2690812 w 3629028"/>
                  <a:gd name="connsiteY42" fmla="*/ 1894524 h 1980248"/>
                  <a:gd name="connsiteX43" fmla="*/ 2576516 w 3629028"/>
                  <a:gd name="connsiteY43" fmla="*/ 1980248 h 1980248"/>
                  <a:gd name="connsiteX44" fmla="*/ 2533652 w 3629028"/>
                  <a:gd name="connsiteY44" fmla="*/ 1908810 h 1980248"/>
                  <a:gd name="connsiteX45" fmla="*/ 2524124 w 3629028"/>
                  <a:gd name="connsiteY45" fmla="*/ 1799272 h 1980248"/>
                  <a:gd name="connsiteX46" fmla="*/ 2443164 w 3629028"/>
                  <a:gd name="connsiteY46" fmla="*/ 1870710 h 1980248"/>
                  <a:gd name="connsiteX47" fmla="*/ 2200276 w 3629028"/>
                  <a:gd name="connsiteY47" fmla="*/ 1932624 h 1980248"/>
                  <a:gd name="connsiteX48" fmla="*/ 2114552 w 3629028"/>
                  <a:gd name="connsiteY48" fmla="*/ 1923098 h 1980248"/>
                  <a:gd name="connsiteX49" fmla="*/ 2066924 w 3629028"/>
                  <a:gd name="connsiteY49" fmla="*/ 1942148 h 1980248"/>
                  <a:gd name="connsiteX50" fmla="*/ 1985964 w 3629028"/>
                  <a:gd name="connsiteY50" fmla="*/ 1842136 h 1980248"/>
                  <a:gd name="connsiteX51" fmla="*/ 1885952 w 3629028"/>
                  <a:gd name="connsiteY51" fmla="*/ 1837372 h 1980248"/>
                  <a:gd name="connsiteX52" fmla="*/ 1833564 w 3629028"/>
                  <a:gd name="connsiteY52" fmla="*/ 1775460 h 1980248"/>
                  <a:gd name="connsiteX53" fmla="*/ 1828800 w 3629028"/>
                  <a:gd name="connsiteY53" fmla="*/ 1737360 h 1980248"/>
                  <a:gd name="connsiteX54" fmla="*/ 1743076 w 3629028"/>
                  <a:gd name="connsiteY54" fmla="*/ 1656398 h 1980248"/>
                  <a:gd name="connsiteX55" fmla="*/ 1647828 w 3629028"/>
                  <a:gd name="connsiteY55" fmla="*/ 1680210 h 1980248"/>
                  <a:gd name="connsiteX56" fmla="*/ 1533524 w 3629028"/>
                  <a:gd name="connsiteY56" fmla="*/ 1646872 h 1980248"/>
                  <a:gd name="connsiteX57" fmla="*/ 1452564 w 3629028"/>
                  <a:gd name="connsiteY57" fmla="*/ 1651636 h 1980248"/>
                  <a:gd name="connsiteX58" fmla="*/ 1309688 w 3629028"/>
                  <a:gd name="connsiteY58" fmla="*/ 1570672 h 1980248"/>
                  <a:gd name="connsiteX59" fmla="*/ 1219200 w 3629028"/>
                  <a:gd name="connsiteY59" fmla="*/ 1570672 h 1980248"/>
                  <a:gd name="connsiteX60" fmla="*/ 1162052 w 3629028"/>
                  <a:gd name="connsiteY60" fmla="*/ 1527810 h 1980248"/>
                  <a:gd name="connsiteX61" fmla="*/ 1090612 w 3629028"/>
                  <a:gd name="connsiteY61" fmla="*/ 1556384 h 1980248"/>
                  <a:gd name="connsiteX62" fmla="*/ 976316 w 3629028"/>
                  <a:gd name="connsiteY62" fmla="*/ 1446848 h 1980248"/>
                  <a:gd name="connsiteX63" fmla="*/ 919164 w 3629028"/>
                  <a:gd name="connsiteY63" fmla="*/ 1456372 h 1980248"/>
                  <a:gd name="connsiteX64" fmla="*/ 904876 w 3629028"/>
                  <a:gd name="connsiteY64" fmla="*/ 1489710 h 1980248"/>
                  <a:gd name="connsiteX65" fmla="*/ 795340 w 3629028"/>
                  <a:gd name="connsiteY65" fmla="*/ 1489710 h 1980248"/>
                  <a:gd name="connsiteX66" fmla="*/ 704852 w 3629028"/>
                  <a:gd name="connsiteY66" fmla="*/ 1575436 h 1980248"/>
                  <a:gd name="connsiteX67" fmla="*/ 704852 w 3629028"/>
                  <a:gd name="connsiteY67" fmla="*/ 1613536 h 1980248"/>
                  <a:gd name="connsiteX68" fmla="*/ 666752 w 3629028"/>
                  <a:gd name="connsiteY68" fmla="*/ 1627824 h 1980248"/>
                  <a:gd name="connsiteX69" fmla="*/ 628652 w 3629028"/>
                  <a:gd name="connsiteY69" fmla="*/ 1604010 h 1980248"/>
                  <a:gd name="connsiteX70" fmla="*/ 561976 w 3629028"/>
                  <a:gd name="connsiteY70" fmla="*/ 1656398 h 1980248"/>
                  <a:gd name="connsiteX71" fmla="*/ 433388 w 3629028"/>
                  <a:gd name="connsiteY71" fmla="*/ 1565910 h 1980248"/>
                  <a:gd name="connsiteX72" fmla="*/ 319088 w 3629028"/>
                  <a:gd name="connsiteY72" fmla="*/ 1565910 h 1980248"/>
                  <a:gd name="connsiteX73" fmla="*/ 252412 w 3629028"/>
                  <a:gd name="connsiteY73" fmla="*/ 1527810 h 1980248"/>
                  <a:gd name="connsiteX74" fmla="*/ 247652 w 3629028"/>
                  <a:gd name="connsiteY74" fmla="*/ 1480184 h 1980248"/>
                  <a:gd name="connsiteX75" fmla="*/ 214316 w 3629028"/>
                  <a:gd name="connsiteY75" fmla="*/ 1437324 h 1980248"/>
                  <a:gd name="connsiteX76" fmla="*/ 66676 w 3629028"/>
                  <a:gd name="connsiteY76" fmla="*/ 1418272 h 1980248"/>
                  <a:gd name="connsiteX77" fmla="*/ 57556 w 3629028"/>
                  <a:gd name="connsiteY77" fmla="*/ 1412376 h 1980248"/>
                  <a:gd name="connsiteX78" fmla="*/ 104776 w 3629028"/>
                  <a:gd name="connsiteY78" fmla="*/ 1280160 h 1980248"/>
                  <a:gd name="connsiteX79" fmla="*/ 57152 w 3629028"/>
                  <a:gd name="connsiteY79" fmla="*/ 1242060 h 1980248"/>
                  <a:gd name="connsiteX80" fmla="*/ 0 w 3629028"/>
                  <a:gd name="connsiteY80" fmla="*/ 1194436 h 1980248"/>
                  <a:gd name="connsiteX81" fmla="*/ 0 w 3629028"/>
                  <a:gd name="connsiteY81" fmla="*/ 1115948 h 1980248"/>
                  <a:gd name="connsiteX82" fmla="*/ 5716 w 3629028"/>
                  <a:gd name="connsiteY82" fmla="*/ 1120140 h 1980248"/>
                  <a:gd name="connsiteX83" fmla="*/ 97156 w 3629028"/>
                  <a:gd name="connsiteY83" fmla="*/ 1043940 h 1980248"/>
                  <a:gd name="connsiteX84" fmla="*/ 127636 w 3629028"/>
                  <a:gd name="connsiteY84" fmla="*/ 937260 h 1980248"/>
                  <a:gd name="connsiteX85" fmla="*/ 173356 w 3629028"/>
                  <a:gd name="connsiteY85" fmla="*/ 899160 h 1980248"/>
                  <a:gd name="connsiteX86" fmla="*/ 234316 w 3629028"/>
                  <a:gd name="connsiteY86" fmla="*/ 922020 h 1980248"/>
                  <a:gd name="connsiteX87" fmla="*/ 356236 w 3629028"/>
                  <a:gd name="connsiteY87" fmla="*/ 922020 h 1980248"/>
                  <a:gd name="connsiteX88" fmla="*/ 371476 w 3629028"/>
                  <a:gd name="connsiteY88" fmla="*/ 845820 h 1980248"/>
                  <a:gd name="connsiteX89" fmla="*/ 440056 w 3629028"/>
                  <a:gd name="connsiteY89" fmla="*/ 777240 h 1980248"/>
                  <a:gd name="connsiteX90" fmla="*/ 600076 w 3629028"/>
                  <a:gd name="connsiteY90" fmla="*/ 708660 h 1980248"/>
                  <a:gd name="connsiteX91" fmla="*/ 676276 w 3629028"/>
                  <a:gd name="connsiteY91" fmla="*/ 731520 h 1980248"/>
                  <a:gd name="connsiteX92" fmla="*/ 737236 w 3629028"/>
                  <a:gd name="connsiteY92" fmla="*/ 662940 h 1980248"/>
                  <a:gd name="connsiteX93" fmla="*/ 760096 w 3629028"/>
                  <a:gd name="connsiteY93" fmla="*/ 586740 h 1980248"/>
                  <a:gd name="connsiteX94" fmla="*/ 813436 w 3629028"/>
                  <a:gd name="connsiteY94" fmla="*/ 609600 h 1980248"/>
                  <a:gd name="connsiteX95" fmla="*/ 935356 w 3629028"/>
                  <a:gd name="connsiteY95" fmla="*/ 556260 h 1980248"/>
                  <a:gd name="connsiteX96" fmla="*/ 1003936 w 3629028"/>
                  <a:gd name="connsiteY96" fmla="*/ 556260 h 1980248"/>
                  <a:gd name="connsiteX97" fmla="*/ 1011556 w 3629028"/>
                  <a:gd name="connsiteY97" fmla="*/ 495300 h 1980248"/>
                  <a:gd name="connsiteX98" fmla="*/ 1057276 w 3629028"/>
                  <a:gd name="connsiteY98" fmla="*/ 495300 h 1980248"/>
                  <a:gd name="connsiteX99" fmla="*/ 1057276 w 3629028"/>
                  <a:gd name="connsiteY99" fmla="*/ 342900 h 1980248"/>
                  <a:gd name="connsiteX100" fmla="*/ 1270636 w 3629028"/>
                  <a:gd name="connsiteY100" fmla="*/ 7620 h 198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3629028" h="1980248">
                    <a:moveTo>
                      <a:pt x="1392556" y="0"/>
                    </a:moveTo>
                    <a:lnTo>
                      <a:pt x="1583056" y="99060"/>
                    </a:lnTo>
                    <a:lnTo>
                      <a:pt x="1659256" y="129540"/>
                    </a:lnTo>
                    <a:lnTo>
                      <a:pt x="1849756" y="152400"/>
                    </a:lnTo>
                    <a:lnTo>
                      <a:pt x="1956436" y="106680"/>
                    </a:lnTo>
                    <a:lnTo>
                      <a:pt x="2085976" y="190500"/>
                    </a:lnTo>
                    <a:lnTo>
                      <a:pt x="2276476" y="342900"/>
                    </a:lnTo>
                    <a:lnTo>
                      <a:pt x="2383156" y="342900"/>
                    </a:lnTo>
                    <a:lnTo>
                      <a:pt x="2413636" y="320040"/>
                    </a:lnTo>
                    <a:lnTo>
                      <a:pt x="2474596" y="327660"/>
                    </a:lnTo>
                    <a:lnTo>
                      <a:pt x="2680336" y="274320"/>
                    </a:lnTo>
                    <a:lnTo>
                      <a:pt x="2726056" y="289560"/>
                    </a:lnTo>
                    <a:lnTo>
                      <a:pt x="2794636" y="335280"/>
                    </a:lnTo>
                    <a:lnTo>
                      <a:pt x="2855596" y="312420"/>
                    </a:lnTo>
                    <a:lnTo>
                      <a:pt x="2903552" y="254368"/>
                    </a:lnTo>
                    <a:lnTo>
                      <a:pt x="2898776" y="251460"/>
                    </a:lnTo>
                    <a:lnTo>
                      <a:pt x="2986516" y="304866"/>
                    </a:lnTo>
                    <a:lnTo>
                      <a:pt x="2969896" y="312420"/>
                    </a:lnTo>
                    <a:lnTo>
                      <a:pt x="3038476" y="495300"/>
                    </a:lnTo>
                    <a:lnTo>
                      <a:pt x="3107056" y="632460"/>
                    </a:lnTo>
                    <a:lnTo>
                      <a:pt x="3107056" y="708660"/>
                    </a:lnTo>
                    <a:lnTo>
                      <a:pt x="3253268" y="752524"/>
                    </a:lnTo>
                    <a:lnTo>
                      <a:pt x="3314700" y="880110"/>
                    </a:lnTo>
                    <a:lnTo>
                      <a:pt x="3386140" y="918210"/>
                    </a:lnTo>
                    <a:lnTo>
                      <a:pt x="3381376" y="1099184"/>
                    </a:lnTo>
                    <a:lnTo>
                      <a:pt x="3467100" y="1284924"/>
                    </a:lnTo>
                    <a:lnTo>
                      <a:pt x="3538540" y="1342072"/>
                    </a:lnTo>
                    <a:lnTo>
                      <a:pt x="3629028" y="1508760"/>
                    </a:lnTo>
                    <a:lnTo>
                      <a:pt x="3600452" y="1889760"/>
                    </a:lnTo>
                    <a:lnTo>
                      <a:pt x="3500440" y="1827848"/>
                    </a:lnTo>
                    <a:lnTo>
                      <a:pt x="3414716" y="1827848"/>
                    </a:lnTo>
                    <a:lnTo>
                      <a:pt x="3395664" y="1780224"/>
                    </a:lnTo>
                    <a:lnTo>
                      <a:pt x="3300412" y="1794510"/>
                    </a:lnTo>
                    <a:lnTo>
                      <a:pt x="3233740" y="1746884"/>
                    </a:lnTo>
                    <a:lnTo>
                      <a:pt x="3186116" y="1770698"/>
                    </a:lnTo>
                    <a:lnTo>
                      <a:pt x="3205164" y="1846898"/>
                    </a:lnTo>
                    <a:lnTo>
                      <a:pt x="3157540" y="1870710"/>
                    </a:lnTo>
                    <a:lnTo>
                      <a:pt x="3024188" y="1818324"/>
                    </a:lnTo>
                    <a:lnTo>
                      <a:pt x="2857500" y="1818324"/>
                    </a:lnTo>
                    <a:lnTo>
                      <a:pt x="2795588" y="1870710"/>
                    </a:lnTo>
                    <a:lnTo>
                      <a:pt x="2781300" y="1927860"/>
                    </a:lnTo>
                    <a:lnTo>
                      <a:pt x="2728916" y="1923098"/>
                    </a:lnTo>
                    <a:lnTo>
                      <a:pt x="2690812" y="1894524"/>
                    </a:lnTo>
                    <a:lnTo>
                      <a:pt x="2576516" y="1980248"/>
                    </a:lnTo>
                    <a:lnTo>
                      <a:pt x="2533652" y="1908810"/>
                    </a:lnTo>
                    <a:lnTo>
                      <a:pt x="2524124" y="1799272"/>
                    </a:lnTo>
                    <a:lnTo>
                      <a:pt x="2443164" y="1870710"/>
                    </a:lnTo>
                    <a:lnTo>
                      <a:pt x="2200276" y="1932624"/>
                    </a:lnTo>
                    <a:lnTo>
                      <a:pt x="2114552" y="1923098"/>
                    </a:lnTo>
                    <a:lnTo>
                      <a:pt x="2066924" y="1942148"/>
                    </a:lnTo>
                    <a:lnTo>
                      <a:pt x="1985964" y="1842136"/>
                    </a:lnTo>
                    <a:lnTo>
                      <a:pt x="1885952" y="1837372"/>
                    </a:lnTo>
                    <a:lnTo>
                      <a:pt x="1833564" y="1775460"/>
                    </a:lnTo>
                    <a:lnTo>
                      <a:pt x="1828800" y="1737360"/>
                    </a:lnTo>
                    <a:lnTo>
                      <a:pt x="1743076" y="1656398"/>
                    </a:lnTo>
                    <a:lnTo>
                      <a:pt x="1647828" y="1680210"/>
                    </a:lnTo>
                    <a:lnTo>
                      <a:pt x="1533524" y="1646872"/>
                    </a:lnTo>
                    <a:lnTo>
                      <a:pt x="1452564" y="1651636"/>
                    </a:lnTo>
                    <a:lnTo>
                      <a:pt x="1309688" y="1570672"/>
                    </a:lnTo>
                    <a:lnTo>
                      <a:pt x="1219200" y="1570672"/>
                    </a:lnTo>
                    <a:lnTo>
                      <a:pt x="1162052" y="1527810"/>
                    </a:lnTo>
                    <a:lnTo>
                      <a:pt x="1090612" y="1556384"/>
                    </a:lnTo>
                    <a:lnTo>
                      <a:pt x="976316" y="1446848"/>
                    </a:lnTo>
                    <a:lnTo>
                      <a:pt x="919164" y="1456372"/>
                    </a:lnTo>
                    <a:lnTo>
                      <a:pt x="904876" y="1489710"/>
                    </a:lnTo>
                    <a:lnTo>
                      <a:pt x="795340" y="1489710"/>
                    </a:lnTo>
                    <a:lnTo>
                      <a:pt x="704852" y="1575436"/>
                    </a:lnTo>
                    <a:lnTo>
                      <a:pt x="704852" y="1613536"/>
                    </a:lnTo>
                    <a:lnTo>
                      <a:pt x="666752" y="1627824"/>
                    </a:lnTo>
                    <a:lnTo>
                      <a:pt x="628652" y="1604010"/>
                    </a:lnTo>
                    <a:lnTo>
                      <a:pt x="561976" y="1656398"/>
                    </a:lnTo>
                    <a:lnTo>
                      <a:pt x="433388" y="1565910"/>
                    </a:lnTo>
                    <a:lnTo>
                      <a:pt x="319088" y="1565910"/>
                    </a:lnTo>
                    <a:lnTo>
                      <a:pt x="252412" y="1527810"/>
                    </a:lnTo>
                    <a:lnTo>
                      <a:pt x="247652" y="1480184"/>
                    </a:lnTo>
                    <a:lnTo>
                      <a:pt x="214316" y="1437324"/>
                    </a:lnTo>
                    <a:lnTo>
                      <a:pt x="66676" y="1418272"/>
                    </a:lnTo>
                    <a:lnTo>
                      <a:pt x="57556" y="1412376"/>
                    </a:lnTo>
                    <a:lnTo>
                      <a:pt x="104776" y="1280160"/>
                    </a:lnTo>
                    <a:lnTo>
                      <a:pt x="57152" y="1242060"/>
                    </a:lnTo>
                    <a:lnTo>
                      <a:pt x="0" y="1194436"/>
                    </a:lnTo>
                    <a:lnTo>
                      <a:pt x="0" y="1115948"/>
                    </a:lnTo>
                    <a:lnTo>
                      <a:pt x="5716" y="1120140"/>
                    </a:lnTo>
                    <a:lnTo>
                      <a:pt x="97156" y="1043940"/>
                    </a:lnTo>
                    <a:lnTo>
                      <a:pt x="127636" y="937260"/>
                    </a:lnTo>
                    <a:lnTo>
                      <a:pt x="173356" y="899160"/>
                    </a:lnTo>
                    <a:lnTo>
                      <a:pt x="234316" y="922020"/>
                    </a:lnTo>
                    <a:lnTo>
                      <a:pt x="356236" y="922020"/>
                    </a:lnTo>
                    <a:lnTo>
                      <a:pt x="371476" y="845820"/>
                    </a:lnTo>
                    <a:lnTo>
                      <a:pt x="440056" y="777240"/>
                    </a:lnTo>
                    <a:lnTo>
                      <a:pt x="600076" y="708660"/>
                    </a:lnTo>
                    <a:lnTo>
                      <a:pt x="676276" y="731520"/>
                    </a:lnTo>
                    <a:lnTo>
                      <a:pt x="737236" y="662940"/>
                    </a:lnTo>
                    <a:lnTo>
                      <a:pt x="760096" y="586740"/>
                    </a:lnTo>
                    <a:lnTo>
                      <a:pt x="813436" y="609600"/>
                    </a:lnTo>
                    <a:lnTo>
                      <a:pt x="935356" y="556260"/>
                    </a:lnTo>
                    <a:lnTo>
                      <a:pt x="1003936" y="556260"/>
                    </a:lnTo>
                    <a:lnTo>
                      <a:pt x="1011556" y="495300"/>
                    </a:lnTo>
                    <a:lnTo>
                      <a:pt x="1057276" y="495300"/>
                    </a:lnTo>
                    <a:lnTo>
                      <a:pt x="1057276" y="342900"/>
                    </a:lnTo>
                    <a:lnTo>
                      <a:pt x="1270636" y="762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D32041C-94AE-0F5E-55A9-F3A522DB96D4}"/>
                  </a:ext>
                </a:extLst>
              </p:cNvPr>
              <p:cNvSpPr/>
              <p:nvPr/>
            </p:nvSpPr>
            <p:spPr>
              <a:xfrm>
                <a:off x="1290359" y="2631337"/>
                <a:ext cx="810683" cy="622127"/>
              </a:xfrm>
              <a:custGeom>
                <a:avLst/>
                <a:gdLst>
                  <a:gd name="connsiteX0" fmla="*/ 2279652 w 5105400"/>
                  <a:gd name="connsiteY0" fmla="*/ 0 h 3917950"/>
                  <a:gd name="connsiteX1" fmla="*/ 2343152 w 5105400"/>
                  <a:gd name="connsiteY1" fmla="*/ 177800 h 3917950"/>
                  <a:gd name="connsiteX2" fmla="*/ 2330452 w 5105400"/>
                  <a:gd name="connsiteY2" fmla="*/ 234950 h 3917950"/>
                  <a:gd name="connsiteX3" fmla="*/ 2343152 w 5105400"/>
                  <a:gd name="connsiteY3" fmla="*/ 298450 h 3917950"/>
                  <a:gd name="connsiteX4" fmla="*/ 2413000 w 5105400"/>
                  <a:gd name="connsiteY4" fmla="*/ 355600 h 3917950"/>
                  <a:gd name="connsiteX5" fmla="*/ 2419352 w 5105400"/>
                  <a:gd name="connsiteY5" fmla="*/ 457200 h 3917950"/>
                  <a:gd name="connsiteX6" fmla="*/ 2406652 w 5105400"/>
                  <a:gd name="connsiteY6" fmla="*/ 501650 h 3917950"/>
                  <a:gd name="connsiteX7" fmla="*/ 2393952 w 5105400"/>
                  <a:gd name="connsiteY7" fmla="*/ 628650 h 3917950"/>
                  <a:gd name="connsiteX8" fmla="*/ 2355852 w 5105400"/>
                  <a:gd name="connsiteY8" fmla="*/ 692150 h 3917950"/>
                  <a:gd name="connsiteX9" fmla="*/ 2393952 w 5105400"/>
                  <a:gd name="connsiteY9" fmla="*/ 793750 h 3917950"/>
                  <a:gd name="connsiteX10" fmla="*/ 2374904 w 5105400"/>
                  <a:gd name="connsiteY10" fmla="*/ 920750 h 3917950"/>
                  <a:gd name="connsiteX11" fmla="*/ 2292352 w 5105400"/>
                  <a:gd name="connsiteY11" fmla="*/ 990600 h 3917950"/>
                  <a:gd name="connsiteX12" fmla="*/ 2400304 w 5105400"/>
                  <a:gd name="connsiteY12" fmla="*/ 1060450 h 3917950"/>
                  <a:gd name="connsiteX13" fmla="*/ 2406652 w 5105400"/>
                  <a:gd name="connsiteY13" fmla="*/ 1212850 h 3917950"/>
                  <a:gd name="connsiteX14" fmla="*/ 2489200 w 5105400"/>
                  <a:gd name="connsiteY14" fmla="*/ 1270000 h 3917950"/>
                  <a:gd name="connsiteX15" fmla="*/ 2597152 w 5105400"/>
                  <a:gd name="connsiteY15" fmla="*/ 1168400 h 3917950"/>
                  <a:gd name="connsiteX16" fmla="*/ 2749552 w 5105400"/>
                  <a:gd name="connsiteY16" fmla="*/ 1276350 h 3917950"/>
                  <a:gd name="connsiteX17" fmla="*/ 2698752 w 5105400"/>
                  <a:gd name="connsiteY17" fmla="*/ 1416050 h 3917950"/>
                  <a:gd name="connsiteX18" fmla="*/ 2794000 w 5105400"/>
                  <a:gd name="connsiteY18" fmla="*/ 1543050 h 3917950"/>
                  <a:gd name="connsiteX19" fmla="*/ 2800352 w 5105400"/>
                  <a:gd name="connsiteY19" fmla="*/ 1631950 h 3917950"/>
                  <a:gd name="connsiteX20" fmla="*/ 2876552 w 5105400"/>
                  <a:gd name="connsiteY20" fmla="*/ 1651000 h 3917950"/>
                  <a:gd name="connsiteX21" fmla="*/ 2895600 w 5105400"/>
                  <a:gd name="connsiteY21" fmla="*/ 1733550 h 3917950"/>
                  <a:gd name="connsiteX22" fmla="*/ 3111504 w 5105400"/>
                  <a:gd name="connsiteY22" fmla="*/ 1758950 h 3917950"/>
                  <a:gd name="connsiteX23" fmla="*/ 3232152 w 5105400"/>
                  <a:gd name="connsiteY23" fmla="*/ 1638300 h 3917950"/>
                  <a:gd name="connsiteX24" fmla="*/ 3213104 w 5105400"/>
                  <a:gd name="connsiteY24" fmla="*/ 1536700 h 3917950"/>
                  <a:gd name="connsiteX25" fmla="*/ 3181352 w 5105400"/>
                  <a:gd name="connsiteY25" fmla="*/ 1466850 h 3917950"/>
                  <a:gd name="connsiteX26" fmla="*/ 3194052 w 5105400"/>
                  <a:gd name="connsiteY26" fmla="*/ 1295400 h 3917950"/>
                  <a:gd name="connsiteX27" fmla="*/ 3162304 w 5105400"/>
                  <a:gd name="connsiteY27" fmla="*/ 1212850 h 3917950"/>
                  <a:gd name="connsiteX28" fmla="*/ 3244852 w 5105400"/>
                  <a:gd name="connsiteY28" fmla="*/ 1149350 h 3917950"/>
                  <a:gd name="connsiteX29" fmla="*/ 3257552 w 5105400"/>
                  <a:gd name="connsiteY29" fmla="*/ 850900 h 3917950"/>
                  <a:gd name="connsiteX30" fmla="*/ 3378200 w 5105400"/>
                  <a:gd name="connsiteY30" fmla="*/ 742950 h 3917950"/>
                  <a:gd name="connsiteX31" fmla="*/ 3467104 w 5105400"/>
                  <a:gd name="connsiteY31" fmla="*/ 812800 h 3917950"/>
                  <a:gd name="connsiteX32" fmla="*/ 3479800 w 5105400"/>
                  <a:gd name="connsiteY32" fmla="*/ 914400 h 3917950"/>
                  <a:gd name="connsiteX33" fmla="*/ 3657600 w 5105400"/>
                  <a:gd name="connsiteY33" fmla="*/ 946150 h 3917950"/>
                  <a:gd name="connsiteX34" fmla="*/ 3689352 w 5105400"/>
                  <a:gd name="connsiteY34" fmla="*/ 1035050 h 3917950"/>
                  <a:gd name="connsiteX35" fmla="*/ 3867152 w 5105400"/>
                  <a:gd name="connsiteY35" fmla="*/ 1028700 h 3917950"/>
                  <a:gd name="connsiteX36" fmla="*/ 4000504 w 5105400"/>
                  <a:gd name="connsiteY36" fmla="*/ 977900 h 3917950"/>
                  <a:gd name="connsiteX37" fmla="*/ 4146552 w 5105400"/>
                  <a:gd name="connsiteY37" fmla="*/ 990600 h 3917950"/>
                  <a:gd name="connsiteX38" fmla="*/ 4235452 w 5105400"/>
                  <a:gd name="connsiteY38" fmla="*/ 939800 h 3917950"/>
                  <a:gd name="connsiteX39" fmla="*/ 4298952 w 5105400"/>
                  <a:gd name="connsiteY39" fmla="*/ 984250 h 3917950"/>
                  <a:gd name="connsiteX40" fmla="*/ 4432304 w 5105400"/>
                  <a:gd name="connsiteY40" fmla="*/ 908050 h 3917950"/>
                  <a:gd name="connsiteX41" fmla="*/ 4654552 w 5105400"/>
                  <a:gd name="connsiteY41" fmla="*/ 927100 h 3917950"/>
                  <a:gd name="connsiteX42" fmla="*/ 4699000 w 5105400"/>
                  <a:gd name="connsiteY42" fmla="*/ 1187450 h 3917950"/>
                  <a:gd name="connsiteX43" fmla="*/ 4654552 w 5105400"/>
                  <a:gd name="connsiteY43" fmla="*/ 1308100 h 3917950"/>
                  <a:gd name="connsiteX44" fmla="*/ 4572000 w 5105400"/>
                  <a:gd name="connsiteY44" fmla="*/ 1447800 h 3917950"/>
                  <a:gd name="connsiteX45" fmla="*/ 4591052 w 5105400"/>
                  <a:gd name="connsiteY45" fmla="*/ 1524000 h 3917950"/>
                  <a:gd name="connsiteX46" fmla="*/ 4597400 w 5105400"/>
                  <a:gd name="connsiteY46" fmla="*/ 1631950 h 3917950"/>
                  <a:gd name="connsiteX47" fmla="*/ 4686304 w 5105400"/>
                  <a:gd name="connsiteY47" fmla="*/ 1720850 h 3917950"/>
                  <a:gd name="connsiteX48" fmla="*/ 4724400 w 5105400"/>
                  <a:gd name="connsiteY48" fmla="*/ 1733550 h 3917950"/>
                  <a:gd name="connsiteX49" fmla="*/ 4775200 w 5105400"/>
                  <a:gd name="connsiteY49" fmla="*/ 1847850 h 3917950"/>
                  <a:gd name="connsiteX50" fmla="*/ 4870452 w 5105400"/>
                  <a:gd name="connsiteY50" fmla="*/ 1854200 h 3917950"/>
                  <a:gd name="connsiteX51" fmla="*/ 4984752 w 5105400"/>
                  <a:gd name="connsiteY51" fmla="*/ 1854200 h 3917950"/>
                  <a:gd name="connsiteX52" fmla="*/ 4895852 w 5105400"/>
                  <a:gd name="connsiteY52" fmla="*/ 2063750 h 3917950"/>
                  <a:gd name="connsiteX53" fmla="*/ 4902200 w 5105400"/>
                  <a:gd name="connsiteY53" fmla="*/ 2235200 h 3917950"/>
                  <a:gd name="connsiteX54" fmla="*/ 4940304 w 5105400"/>
                  <a:gd name="connsiteY54" fmla="*/ 2254250 h 3917950"/>
                  <a:gd name="connsiteX55" fmla="*/ 4953000 w 5105400"/>
                  <a:gd name="connsiteY55" fmla="*/ 2381250 h 3917950"/>
                  <a:gd name="connsiteX56" fmla="*/ 4914904 w 5105400"/>
                  <a:gd name="connsiteY56" fmla="*/ 2413000 h 3917950"/>
                  <a:gd name="connsiteX57" fmla="*/ 4978400 w 5105400"/>
                  <a:gd name="connsiteY57" fmla="*/ 2514600 h 3917950"/>
                  <a:gd name="connsiteX58" fmla="*/ 5060952 w 5105400"/>
                  <a:gd name="connsiteY58" fmla="*/ 2520950 h 3917950"/>
                  <a:gd name="connsiteX59" fmla="*/ 5080000 w 5105400"/>
                  <a:gd name="connsiteY59" fmla="*/ 2565400 h 3917950"/>
                  <a:gd name="connsiteX60" fmla="*/ 5105400 w 5105400"/>
                  <a:gd name="connsiteY60" fmla="*/ 2597150 h 3917950"/>
                  <a:gd name="connsiteX61" fmla="*/ 5054600 w 5105400"/>
                  <a:gd name="connsiteY61" fmla="*/ 2870200 h 3917950"/>
                  <a:gd name="connsiteX62" fmla="*/ 4883152 w 5105400"/>
                  <a:gd name="connsiteY62" fmla="*/ 2959100 h 3917950"/>
                  <a:gd name="connsiteX63" fmla="*/ 4864104 w 5105400"/>
                  <a:gd name="connsiteY63" fmla="*/ 3048000 h 3917950"/>
                  <a:gd name="connsiteX64" fmla="*/ 4845052 w 5105400"/>
                  <a:gd name="connsiteY64" fmla="*/ 3206750 h 3917950"/>
                  <a:gd name="connsiteX65" fmla="*/ 4781552 w 5105400"/>
                  <a:gd name="connsiteY65" fmla="*/ 3282950 h 3917950"/>
                  <a:gd name="connsiteX66" fmla="*/ 4660904 w 5105400"/>
                  <a:gd name="connsiteY66" fmla="*/ 3340100 h 3917950"/>
                  <a:gd name="connsiteX67" fmla="*/ 4597400 w 5105400"/>
                  <a:gd name="connsiteY67" fmla="*/ 3517900 h 3917950"/>
                  <a:gd name="connsiteX68" fmla="*/ 4622800 w 5105400"/>
                  <a:gd name="connsiteY68" fmla="*/ 3663950 h 3917950"/>
                  <a:gd name="connsiteX69" fmla="*/ 4559304 w 5105400"/>
                  <a:gd name="connsiteY69" fmla="*/ 3676650 h 3917950"/>
                  <a:gd name="connsiteX70" fmla="*/ 4495800 w 5105400"/>
                  <a:gd name="connsiteY70" fmla="*/ 3632200 h 3917950"/>
                  <a:gd name="connsiteX71" fmla="*/ 4419600 w 5105400"/>
                  <a:gd name="connsiteY71" fmla="*/ 3676650 h 3917950"/>
                  <a:gd name="connsiteX72" fmla="*/ 4387852 w 5105400"/>
                  <a:gd name="connsiteY72" fmla="*/ 3765550 h 3917950"/>
                  <a:gd name="connsiteX73" fmla="*/ 4133852 w 5105400"/>
                  <a:gd name="connsiteY73" fmla="*/ 3854450 h 3917950"/>
                  <a:gd name="connsiteX74" fmla="*/ 3943352 w 5105400"/>
                  <a:gd name="connsiteY74" fmla="*/ 3689350 h 3917950"/>
                  <a:gd name="connsiteX75" fmla="*/ 3987800 w 5105400"/>
                  <a:gd name="connsiteY75" fmla="*/ 3644900 h 3917950"/>
                  <a:gd name="connsiteX76" fmla="*/ 3911600 w 5105400"/>
                  <a:gd name="connsiteY76" fmla="*/ 3575050 h 3917950"/>
                  <a:gd name="connsiteX77" fmla="*/ 3867152 w 5105400"/>
                  <a:gd name="connsiteY77" fmla="*/ 3575050 h 3917950"/>
                  <a:gd name="connsiteX78" fmla="*/ 3892552 w 5105400"/>
                  <a:gd name="connsiteY78" fmla="*/ 3409950 h 3917950"/>
                  <a:gd name="connsiteX79" fmla="*/ 3949704 w 5105400"/>
                  <a:gd name="connsiteY79" fmla="*/ 3295650 h 3917950"/>
                  <a:gd name="connsiteX80" fmla="*/ 3905252 w 5105400"/>
                  <a:gd name="connsiteY80" fmla="*/ 3079750 h 3917950"/>
                  <a:gd name="connsiteX81" fmla="*/ 3962400 w 5105400"/>
                  <a:gd name="connsiteY81" fmla="*/ 2965450 h 3917950"/>
                  <a:gd name="connsiteX82" fmla="*/ 3911600 w 5105400"/>
                  <a:gd name="connsiteY82" fmla="*/ 2921000 h 3917950"/>
                  <a:gd name="connsiteX83" fmla="*/ 3917952 w 5105400"/>
                  <a:gd name="connsiteY83" fmla="*/ 2825750 h 3917950"/>
                  <a:gd name="connsiteX84" fmla="*/ 4000504 w 5105400"/>
                  <a:gd name="connsiteY84" fmla="*/ 2743200 h 3917950"/>
                  <a:gd name="connsiteX85" fmla="*/ 3898904 w 5105400"/>
                  <a:gd name="connsiteY85" fmla="*/ 2527300 h 3917950"/>
                  <a:gd name="connsiteX86" fmla="*/ 4019552 w 5105400"/>
                  <a:gd name="connsiteY86" fmla="*/ 2317750 h 3917950"/>
                  <a:gd name="connsiteX87" fmla="*/ 4184652 w 5105400"/>
                  <a:gd name="connsiteY87" fmla="*/ 2343150 h 3917950"/>
                  <a:gd name="connsiteX88" fmla="*/ 4330704 w 5105400"/>
                  <a:gd name="connsiteY88" fmla="*/ 2324100 h 3917950"/>
                  <a:gd name="connsiteX89" fmla="*/ 4337052 w 5105400"/>
                  <a:gd name="connsiteY89" fmla="*/ 2197100 h 3917950"/>
                  <a:gd name="connsiteX90" fmla="*/ 4248152 w 5105400"/>
                  <a:gd name="connsiteY90" fmla="*/ 2127250 h 3917950"/>
                  <a:gd name="connsiteX91" fmla="*/ 4083052 w 5105400"/>
                  <a:gd name="connsiteY91" fmla="*/ 1949450 h 3917950"/>
                  <a:gd name="connsiteX92" fmla="*/ 3924304 w 5105400"/>
                  <a:gd name="connsiteY92" fmla="*/ 1911350 h 3917950"/>
                  <a:gd name="connsiteX93" fmla="*/ 3702052 w 5105400"/>
                  <a:gd name="connsiteY93" fmla="*/ 1892300 h 3917950"/>
                  <a:gd name="connsiteX94" fmla="*/ 3619504 w 5105400"/>
                  <a:gd name="connsiteY94" fmla="*/ 1955800 h 3917950"/>
                  <a:gd name="connsiteX95" fmla="*/ 3511552 w 5105400"/>
                  <a:gd name="connsiteY95" fmla="*/ 1987550 h 3917950"/>
                  <a:gd name="connsiteX96" fmla="*/ 3289304 w 5105400"/>
                  <a:gd name="connsiteY96" fmla="*/ 2012950 h 3917950"/>
                  <a:gd name="connsiteX97" fmla="*/ 3251200 w 5105400"/>
                  <a:gd name="connsiteY97" fmla="*/ 2159000 h 3917950"/>
                  <a:gd name="connsiteX98" fmla="*/ 3187704 w 5105400"/>
                  <a:gd name="connsiteY98" fmla="*/ 2247900 h 3917950"/>
                  <a:gd name="connsiteX99" fmla="*/ 3175000 w 5105400"/>
                  <a:gd name="connsiteY99" fmla="*/ 2362200 h 3917950"/>
                  <a:gd name="connsiteX100" fmla="*/ 3155952 w 5105400"/>
                  <a:gd name="connsiteY100" fmla="*/ 2501900 h 3917950"/>
                  <a:gd name="connsiteX101" fmla="*/ 2984504 w 5105400"/>
                  <a:gd name="connsiteY101" fmla="*/ 2559050 h 3917950"/>
                  <a:gd name="connsiteX102" fmla="*/ 2749552 w 5105400"/>
                  <a:gd name="connsiteY102" fmla="*/ 2673350 h 3917950"/>
                  <a:gd name="connsiteX103" fmla="*/ 2667000 w 5105400"/>
                  <a:gd name="connsiteY103" fmla="*/ 2768600 h 3917950"/>
                  <a:gd name="connsiteX104" fmla="*/ 2609852 w 5105400"/>
                  <a:gd name="connsiteY104" fmla="*/ 2946400 h 3917950"/>
                  <a:gd name="connsiteX105" fmla="*/ 2628904 w 5105400"/>
                  <a:gd name="connsiteY105" fmla="*/ 3079750 h 3917950"/>
                  <a:gd name="connsiteX106" fmla="*/ 2533652 w 5105400"/>
                  <a:gd name="connsiteY106" fmla="*/ 3225800 h 3917950"/>
                  <a:gd name="connsiteX107" fmla="*/ 2425704 w 5105400"/>
                  <a:gd name="connsiteY107" fmla="*/ 3340100 h 3917950"/>
                  <a:gd name="connsiteX108" fmla="*/ 2298704 w 5105400"/>
                  <a:gd name="connsiteY108" fmla="*/ 3397250 h 3917950"/>
                  <a:gd name="connsiteX109" fmla="*/ 2241552 w 5105400"/>
                  <a:gd name="connsiteY109" fmla="*/ 3486150 h 3917950"/>
                  <a:gd name="connsiteX110" fmla="*/ 2216152 w 5105400"/>
                  <a:gd name="connsiteY110" fmla="*/ 3663950 h 3917950"/>
                  <a:gd name="connsiteX111" fmla="*/ 2222504 w 5105400"/>
                  <a:gd name="connsiteY111" fmla="*/ 3765550 h 3917950"/>
                  <a:gd name="connsiteX112" fmla="*/ 2298704 w 5105400"/>
                  <a:gd name="connsiteY112" fmla="*/ 3848100 h 3917950"/>
                  <a:gd name="connsiteX113" fmla="*/ 2305052 w 5105400"/>
                  <a:gd name="connsiteY113" fmla="*/ 3917950 h 3917950"/>
                  <a:gd name="connsiteX114" fmla="*/ 2038352 w 5105400"/>
                  <a:gd name="connsiteY114" fmla="*/ 3822700 h 3917950"/>
                  <a:gd name="connsiteX115" fmla="*/ 1714504 w 5105400"/>
                  <a:gd name="connsiteY115" fmla="*/ 3695700 h 3917950"/>
                  <a:gd name="connsiteX116" fmla="*/ 1454152 w 5105400"/>
                  <a:gd name="connsiteY116" fmla="*/ 3644900 h 3917950"/>
                  <a:gd name="connsiteX117" fmla="*/ 1174752 w 5105400"/>
                  <a:gd name="connsiteY117" fmla="*/ 3676650 h 3917950"/>
                  <a:gd name="connsiteX118" fmla="*/ 939800 w 5105400"/>
                  <a:gd name="connsiteY118" fmla="*/ 3733800 h 3917950"/>
                  <a:gd name="connsiteX119" fmla="*/ 787400 w 5105400"/>
                  <a:gd name="connsiteY119" fmla="*/ 3663950 h 3917950"/>
                  <a:gd name="connsiteX120" fmla="*/ 393704 w 5105400"/>
                  <a:gd name="connsiteY120" fmla="*/ 3606800 h 3917950"/>
                  <a:gd name="connsiteX121" fmla="*/ 31752 w 5105400"/>
                  <a:gd name="connsiteY121" fmla="*/ 3613150 h 3917950"/>
                  <a:gd name="connsiteX122" fmla="*/ 44452 w 5105400"/>
                  <a:gd name="connsiteY122" fmla="*/ 3422650 h 3917950"/>
                  <a:gd name="connsiteX123" fmla="*/ 0 w 5105400"/>
                  <a:gd name="connsiteY123" fmla="*/ 3327400 h 3917950"/>
                  <a:gd name="connsiteX124" fmla="*/ 6352 w 5105400"/>
                  <a:gd name="connsiteY124" fmla="*/ 3225800 h 3917950"/>
                  <a:gd name="connsiteX125" fmla="*/ 69852 w 5105400"/>
                  <a:gd name="connsiteY125" fmla="*/ 3175000 h 3917950"/>
                  <a:gd name="connsiteX126" fmla="*/ 63504 w 5105400"/>
                  <a:gd name="connsiteY126" fmla="*/ 3060700 h 3917950"/>
                  <a:gd name="connsiteX127" fmla="*/ 177800 w 5105400"/>
                  <a:gd name="connsiteY127" fmla="*/ 2971800 h 3917950"/>
                  <a:gd name="connsiteX128" fmla="*/ 355600 w 5105400"/>
                  <a:gd name="connsiteY128" fmla="*/ 2946400 h 3917950"/>
                  <a:gd name="connsiteX129" fmla="*/ 374652 w 5105400"/>
                  <a:gd name="connsiteY129" fmla="*/ 2851150 h 3917950"/>
                  <a:gd name="connsiteX130" fmla="*/ 463552 w 5105400"/>
                  <a:gd name="connsiteY130" fmla="*/ 2851150 h 3917950"/>
                  <a:gd name="connsiteX131" fmla="*/ 495304 w 5105400"/>
                  <a:gd name="connsiteY131" fmla="*/ 2806700 h 3917950"/>
                  <a:gd name="connsiteX132" fmla="*/ 584200 w 5105400"/>
                  <a:gd name="connsiteY132" fmla="*/ 2584450 h 3917950"/>
                  <a:gd name="connsiteX133" fmla="*/ 666752 w 5105400"/>
                  <a:gd name="connsiteY133" fmla="*/ 2546350 h 3917950"/>
                  <a:gd name="connsiteX134" fmla="*/ 711200 w 5105400"/>
                  <a:gd name="connsiteY134" fmla="*/ 2495550 h 3917950"/>
                  <a:gd name="connsiteX135" fmla="*/ 692152 w 5105400"/>
                  <a:gd name="connsiteY135" fmla="*/ 2330450 h 3917950"/>
                  <a:gd name="connsiteX136" fmla="*/ 762000 w 5105400"/>
                  <a:gd name="connsiteY136" fmla="*/ 2222500 h 3917950"/>
                  <a:gd name="connsiteX137" fmla="*/ 920752 w 5105400"/>
                  <a:gd name="connsiteY137" fmla="*/ 2095500 h 3917950"/>
                  <a:gd name="connsiteX138" fmla="*/ 946152 w 5105400"/>
                  <a:gd name="connsiteY138" fmla="*/ 2025650 h 3917950"/>
                  <a:gd name="connsiteX139" fmla="*/ 984252 w 5105400"/>
                  <a:gd name="connsiteY139" fmla="*/ 2019300 h 3917950"/>
                  <a:gd name="connsiteX140" fmla="*/ 1016000 w 5105400"/>
                  <a:gd name="connsiteY140" fmla="*/ 1879600 h 3917950"/>
                  <a:gd name="connsiteX141" fmla="*/ 1060452 w 5105400"/>
                  <a:gd name="connsiteY141" fmla="*/ 1828800 h 3917950"/>
                  <a:gd name="connsiteX142" fmla="*/ 1060452 w 5105400"/>
                  <a:gd name="connsiteY142" fmla="*/ 1765300 h 3917950"/>
                  <a:gd name="connsiteX143" fmla="*/ 1035052 w 5105400"/>
                  <a:gd name="connsiteY143" fmla="*/ 1708150 h 3917950"/>
                  <a:gd name="connsiteX144" fmla="*/ 1103160 w 5105400"/>
                  <a:gd name="connsiteY144" fmla="*/ 1584324 h 3917950"/>
                  <a:gd name="connsiteX145" fmla="*/ 1241428 w 5105400"/>
                  <a:gd name="connsiteY145" fmla="*/ 1584324 h 3917950"/>
                  <a:gd name="connsiteX146" fmla="*/ 1250952 w 5105400"/>
                  <a:gd name="connsiteY146" fmla="*/ 1498600 h 3917950"/>
                  <a:gd name="connsiteX147" fmla="*/ 1270000 w 5105400"/>
                  <a:gd name="connsiteY147" fmla="*/ 1431924 h 3917950"/>
                  <a:gd name="connsiteX148" fmla="*/ 1384304 w 5105400"/>
                  <a:gd name="connsiteY148" fmla="*/ 1412876 h 3917950"/>
                  <a:gd name="connsiteX149" fmla="*/ 1412876 w 5105400"/>
                  <a:gd name="connsiteY149" fmla="*/ 1365250 h 3917950"/>
                  <a:gd name="connsiteX150" fmla="*/ 1536704 w 5105400"/>
                  <a:gd name="connsiteY150" fmla="*/ 1336676 h 3917950"/>
                  <a:gd name="connsiteX151" fmla="*/ 1584328 w 5105400"/>
                  <a:gd name="connsiteY151" fmla="*/ 1279524 h 3917950"/>
                  <a:gd name="connsiteX152" fmla="*/ 1679576 w 5105400"/>
                  <a:gd name="connsiteY152" fmla="*/ 1250950 h 3917950"/>
                  <a:gd name="connsiteX153" fmla="*/ 1717676 w 5105400"/>
                  <a:gd name="connsiteY153" fmla="*/ 1146176 h 3917950"/>
                  <a:gd name="connsiteX154" fmla="*/ 1812928 w 5105400"/>
                  <a:gd name="connsiteY154" fmla="*/ 1098550 h 3917950"/>
                  <a:gd name="connsiteX155" fmla="*/ 1889128 w 5105400"/>
                  <a:gd name="connsiteY155" fmla="*/ 1127124 h 3917950"/>
                  <a:gd name="connsiteX156" fmla="*/ 1898652 w 5105400"/>
                  <a:gd name="connsiteY156" fmla="*/ 1060450 h 3917950"/>
                  <a:gd name="connsiteX157" fmla="*/ 2032000 w 5105400"/>
                  <a:gd name="connsiteY157" fmla="*/ 1041400 h 3917950"/>
                  <a:gd name="connsiteX158" fmla="*/ 2060576 w 5105400"/>
                  <a:gd name="connsiteY158" fmla="*/ 917576 h 3917950"/>
                  <a:gd name="connsiteX159" fmla="*/ 1993904 w 5105400"/>
                  <a:gd name="connsiteY159" fmla="*/ 860424 h 3917950"/>
                  <a:gd name="connsiteX160" fmla="*/ 2003428 w 5105400"/>
                  <a:gd name="connsiteY160" fmla="*/ 812800 h 3917950"/>
                  <a:gd name="connsiteX161" fmla="*/ 1974852 w 5105400"/>
                  <a:gd name="connsiteY161" fmla="*/ 755650 h 3917950"/>
                  <a:gd name="connsiteX162" fmla="*/ 1984376 w 5105400"/>
                  <a:gd name="connsiteY162" fmla="*/ 688976 h 3917950"/>
                  <a:gd name="connsiteX163" fmla="*/ 2079628 w 5105400"/>
                  <a:gd name="connsiteY163" fmla="*/ 688976 h 3917950"/>
                  <a:gd name="connsiteX164" fmla="*/ 2098676 w 5105400"/>
                  <a:gd name="connsiteY164" fmla="*/ 546100 h 3917950"/>
                  <a:gd name="connsiteX165" fmla="*/ 2012952 w 5105400"/>
                  <a:gd name="connsiteY165" fmla="*/ 488950 h 3917950"/>
                  <a:gd name="connsiteX166" fmla="*/ 2070104 w 5105400"/>
                  <a:gd name="connsiteY166" fmla="*/ 336550 h 3917950"/>
                  <a:gd name="connsiteX167" fmla="*/ 2060576 w 5105400"/>
                  <a:gd name="connsiteY167" fmla="*/ 298450 h 3917950"/>
                  <a:gd name="connsiteX168" fmla="*/ 2108200 w 5105400"/>
                  <a:gd name="connsiteY168" fmla="*/ 222250 h 3917950"/>
                  <a:gd name="connsiteX169" fmla="*/ 2174876 w 5105400"/>
                  <a:gd name="connsiteY169" fmla="*/ 241300 h 3917950"/>
                  <a:gd name="connsiteX170" fmla="*/ 2222504 w 5105400"/>
                  <a:gd name="connsiteY170" fmla="*/ 146050 h 3917950"/>
                  <a:gd name="connsiteX171" fmla="*/ 2222504 w 5105400"/>
                  <a:gd name="connsiteY171" fmla="*/ 69850 h 3917950"/>
                  <a:gd name="connsiteX172" fmla="*/ 2270128 w 5105400"/>
                  <a:gd name="connsiteY172" fmla="*/ 3176 h 3917950"/>
                  <a:gd name="connsiteX173" fmla="*/ 2269688 w 5105400"/>
                  <a:gd name="connsiteY173" fmla="*/ 2360 h 39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</a:cxnLst>
                <a:rect l="l" t="t" r="r" b="b"/>
                <a:pathLst>
                  <a:path w="5105400" h="3917950">
                    <a:moveTo>
                      <a:pt x="2279652" y="0"/>
                    </a:moveTo>
                    <a:lnTo>
                      <a:pt x="2343152" y="177800"/>
                    </a:lnTo>
                    <a:lnTo>
                      <a:pt x="2330452" y="234950"/>
                    </a:lnTo>
                    <a:lnTo>
                      <a:pt x="2343152" y="298450"/>
                    </a:lnTo>
                    <a:lnTo>
                      <a:pt x="2413000" y="355600"/>
                    </a:lnTo>
                    <a:lnTo>
                      <a:pt x="2419352" y="457200"/>
                    </a:lnTo>
                    <a:lnTo>
                      <a:pt x="2406652" y="501650"/>
                    </a:lnTo>
                    <a:lnTo>
                      <a:pt x="2393952" y="628650"/>
                    </a:lnTo>
                    <a:lnTo>
                      <a:pt x="2355852" y="692150"/>
                    </a:lnTo>
                    <a:lnTo>
                      <a:pt x="2393952" y="793750"/>
                    </a:lnTo>
                    <a:lnTo>
                      <a:pt x="2374904" y="920750"/>
                    </a:lnTo>
                    <a:lnTo>
                      <a:pt x="2292352" y="990600"/>
                    </a:lnTo>
                    <a:lnTo>
                      <a:pt x="2400304" y="1060450"/>
                    </a:lnTo>
                    <a:lnTo>
                      <a:pt x="2406652" y="1212850"/>
                    </a:lnTo>
                    <a:lnTo>
                      <a:pt x="2489200" y="1270000"/>
                    </a:lnTo>
                    <a:lnTo>
                      <a:pt x="2597152" y="1168400"/>
                    </a:lnTo>
                    <a:lnTo>
                      <a:pt x="2749552" y="1276350"/>
                    </a:lnTo>
                    <a:lnTo>
                      <a:pt x="2698752" y="1416050"/>
                    </a:lnTo>
                    <a:lnTo>
                      <a:pt x="2794000" y="1543050"/>
                    </a:lnTo>
                    <a:lnTo>
                      <a:pt x="2800352" y="1631950"/>
                    </a:lnTo>
                    <a:lnTo>
                      <a:pt x="2876552" y="1651000"/>
                    </a:lnTo>
                    <a:lnTo>
                      <a:pt x="2895600" y="1733550"/>
                    </a:lnTo>
                    <a:lnTo>
                      <a:pt x="3111504" y="1758950"/>
                    </a:lnTo>
                    <a:lnTo>
                      <a:pt x="3232152" y="1638300"/>
                    </a:lnTo>
                    <a:lnTo>
                      <a:pt x="3213104" y="1536700"/>
                    </a:lnTo>
                    <a:lnTo>
                      <a:pt x="3181352" y="1466850"/>
                    </a:lnTo>
                    <a:lnTo>
                      <a:pt x="3194052" y="1295400"/>
                    </a:lnTo>
                    <a:lnTo>
                      <a:pt x="3162304" y="1212850"/>
                    </a:lnTo>
                    <a:lnTo>
                      <a:pt x="3244852" y="1149350"/>
                    </a:lnTo>
                    <a:lnTo>
                      <a:pt x="3257552" y="850900"/>
                    </a:lnTo>
                    <a:lnTo>
                      <a:pt x="3378200" y="742950"/>
                    </a:lnTo>
                    <a:lnTo>
                      <a:pt x="3467104" y="812800"/>
                    </a:lnTo>
                    <a:lnTo>
                      <a:pt x="3479800" y="914400"/>
                    </a:lnTo>
                    <a:lnTo>
                      <a:pt x="3657600" y="946150"/>
                    </a:lnTo>
                    <a:lnTo>
                      <a:pt x="3689352" y="1035050"/>
                    </a:lnTo>
                    <a:lnTo>
                      <a:pt x="3867152" y="1028700"/>
                    </a:lnTo>
                    <a:lnTo>
                      <a:pt x="4000504" y="977900"/>
                    </a:lnTo>
                    <a:lnTo>
                      <a:pt x="4146552" y="990600"/>
                    </a:lnTo>
                    <a:lnTo>
                      <a:pt x="4235452" y="939800"/>
                    </a:lnTo>
                    <a:lnTo>
                      <a:pt x="4298952" y="984250"/>
                    </a:lnTo>
                    <a:lnTo>
                      <a:pt x="4432304" y="908050"/>
                    </a:lnTo>
                    <a:lnTo>
                      <a:pt x="4654552" y="927100"/>
                    </a:lnTo>
                    <a:lnTo>
                      <a:pt x="4699000" y="1187450"/>
                    </a:lnTo>
                    <a:lnTo>
                      <a:pt x="4654552" y="1308100"/>
                    </a:lnTo>
                    <a:lnTo>
                      <a:pt x="4572000" y="1447800"/>
                    </a:lnTo>
                    <a:lnTo>
                      <a:pt x="4591052" y="1524000"/>
                    </a:lnTo>
                    <a:lnTo>
                      <a:pt x="4597400" y="1631950"/>
                    </a:lnTo>
                    <a:lnTo>
                      <a:pt x="4686304" y="1720850"/>
                    </a:lnTo>
                    <a:lnTo>
                      <a:pt x="4724400" y="1733550"/>
                    </a:lnTo>
                    <a:lnTo>
                      <a:pt x="4775200" y="1847850"/>
                    </a:lnTo>
                    <a:lnTo>
                      <a:pt x="4870452" y="1854200"/>
                    </a:lnTo>
                    <a:lnTo>
                      <a:pt x="4984752" y="1854200"/>
                    </a:lnTo>
                    <a:lnTo>
                      <a:pt x="4895852" y="2063750"/>
                    </a:lnTo>
                    <a:lnTo>
                      <a:pt x="4902200" y="2235200"/>
                    </a:lnTo>
                    <a:lnTo>
                      <a:pt x="4940304" y="2254250"/>
                    </a:lnTo>
                    <a:lnTo>
                      <a:pt x="4953000" y="2381250"/>
                    </a:lnTo>
                    <a:lnTo>
                      <a:pt x="4914904" y="2413000"/>
                    </a:lnTo>
                    <a:lnTo>
                      <a:pt x="4978400" y="2514600"/>
                    </a:lnTo>
                    <a:lnTo>
                      <a:pt x="5060952" y="2520950"/>
                    </a:lnTo>
                    <a:lnTo>
                      <a:pt x="5080000" y="2565400"/>
                    </a:lnTo>
                    <a:lnTo>
                      <a:pt x="5105400" y="2597150"/>
                    </a:lnTo>
                    <a:lnTo>
                      <a:pt x="5054600" y="2870200"/>
                    </a:lnTo>
                    <a:lnTo>
                      <a:pt x="4883152" y="2959100"/>
                    </a:lnTo>
                    <a:lnTo>
                      <a:pt x="4864104" y="3048000"/>
                    </a:lnTo>
                    <a:lnTo>
                      <a:pt x="4845052" y="3206750"/>
                    </a:lnTo>
                    <a:lnTo>
                      <a:pt x="4781552" y="3282950"/>
                    </a:lnTo>
                    <a:lnTo>
                      <a:pt x="4660904" y="3340100"/>
                    </a:lnTo>
                    <a:lnTo>
                      <a:pt x="4597400" y="3517900"/>
                    </a:lnTo>
                    <a:lnTo>
                      <a:pt x="4622800" y="3663950"/>
                    </a:lnTo>
                    <a:lnTo>
                      <a:pt x="4559304" y="3676650"/>
                    </a:lnTo>
                    <a:lnTo>
                      <a:pt x="4495800" y="3632200"/>
                    </a:lnTo>
                    <a:lnTo>
                      <a:pt x="4419600" y="3676650"/>
                    </a:lnTo>
                    <a:lnTo>
                      <a:pt x="4387852" y="3765550"/>
                    </a:lnTo>
                    <a:lnTo>
                      <a:pt x="4133852" y="3854450"/>
                    </a:lnTo>
                    <a:lnTo>
                      <a:pt x="3943352" y="3689350"/>
                    </a:lnTo>
                    <a:lnTo>
                      <a:pt x="3987800" y="3644900"/>
                    </a:lnTo>
                    <a:lnTo>
                      <a:pt x="3911600" y="3575050"/>
                    </a:lnTo>
                    <a:lnTo>
                      <a:pt x="3867152" y="3575050"/>
                    </a:lnTo>
                    <a:lnTo>
                      <a:pt x="3892552" y="3409950"/>
                    </a:lnTo>
                    <a:lnTo>
                      <a:pt x="3949704" y="3295650"/>
                    </a:lnTo>
                    <a:lnTo>
                      <a:pt x="3905252" y="3079750"/>
                    </a:lnTo>
                    <a:lnTo>
                      <a:pt x="3962400" y="2965450"/>
                    </a:lnTo>
                    <a:lnTo>
                      <a:pt x="3911600" y="2921000"/>
                    </a:lnTo>
                    <a:lnTo>
                      <a:pt x="3917952" y="2825750"/>
                    </a:lnTo>
                    <a:lnTo>
                      <a:pt x="4000504" y="2743200"/>
                    </a:lnTo>
                    <a:lnTo>
                      <a:pt x="3898904" y="2527300"/>
                    </a:lnTo>
                    <a:lnTo>
                      <a:pt x="4019552" y="2317750"/>
                    </a:lnTo>
                    <a:lnTo>
                      <a:pt x="4184652" y="2343150"/>
                    </a:lnTo>
                    <a:lnTo>
                      <a:pt x="4330704" y="2324100"/>
                    </a:lnTo>
                    <a:lnTo>
                      <a:pt x="4337052" y="2197100"/>
                    </a:lnTo>
                    <a:lnTo>
                      <a:pt x="4248152" y="2127250"/>
                    </a:lnTo>
                    <a:lnTo>
                      <a:pt x="4083052" y="1949450"/>
                    </a:lnTo>
                    <a:lnTo>
                      <a:pt x="3924304" y="1911350"/>
                    </a:lnTo>
                    <a:lnTo>
                      <a:pt x="3702052" y="1892300"/>
                    </a:lnTo>
                    <a:lnTo>
                      <a:pt x="3619504" y="1955800"/>
                    </a:lnTo>
                    <a:lnTo>
                      <a:pt x="3511552" y="1987550"/>
                    </a:lnTo>
                    <a:lnTo>
                      <a:pt x="3289304" y="2012950"/>
                    </a:lnTo>
                    <a:lnTo>
                      <a:pt x="3251200" y="2159000"/>
                    </a:lnTo>
                    <a:lnTo>
                      <a:pt x="3187704" y="2247900"/>
                    </a:lnTo>
                    <a:lnTo>
                      <a:pt x="3175000" y="2362200"/>
                    </a:lnTo>
                    <a:lnTo>
                      <a:pt x="3155952" y="2501900"/>
                    </a:lnTo>
                    <a:lnTo>
                      <a:pt x="2984504" y="2559050"/>
                    </a:lnTo>
                    <a:lnTo>
                      <a:pt x="2749552" y="2673350"/>
                    </a:lnTo>
                    <a:lnTo>
                      <a:pt x="2667000" y="2768600"/>
                    </a:lnTo>
                    <a:lnTo>
                      <a:pt x="2609852" y="2946400"/>
                    </a:lnTo>
                    <a:lnTo>
                      <a:pt x="2628904" y="3079750"/>
                    </a:lnTo>
                    <a:lnTo>
                      <a:pt x="2533652" y="3225800"/>
                    </a:lnTo>
                    <a:lnTo>
                      <a:pt x="2425704" y="3340100"/>
                    </a:lnTo>
                    <a:lnTo>
                      <a:pt x="2298704" y="3397250"/>
                    </a:lnTo>
                    <a:lnTo>
                      <a:pt x="2241552" y="3486150"/>
                    </a:lnTo>
                    <a:lnTo>
                      <a:pt x="2216152" y="3663950"/>
                    </a:lnTo>
                    <a:lnTo>
                      <a:pt x="2222504" y="3765550"/>
                    </a:lnTo>
                    <a:lnTo>
                      <a:pt x="2298704" y="3848100"/>
                    </a:lnTo>
                    <a:lnTo>
                      <a:pt x="2305052" y="3917950"/>
                    </a:lnTo>
                    <a:lnTo>
                      <a:pt x="2038352" y="3822700"/>
                    </a:lnTo>
                    <a:lnTo>
                      <a:pt x="1714504" y="3695700"/>
                    </a:lnTo>
                    <a:lnTo>
                      <a:pt x="1454152" y="3644900"/>
                    </a:lnTo>
                    <a:lnTo>
                      <a:pt x="1174752" y="3676650"/>
                    </a:lnTo>
                    <a:lnTo>
                      <a:pt x="939800" y="3733800"/>
                    </a:lnTo>
                    <a:lnTo>
                      <a:pt x="787400" y="3663950"/>
                    </a:lnTo>
                    <a:lnTo>
                      <a:pt x="393704" y="3606800"/>
                    </a:lnTo>
                    <a:lnTo>
                      <a:pt x="31752" y="3613150"/>
                    </a:lnTo>
                    <a:lnTo>
                      <a:pt x="44452" y="3422650"/>
                    </a:lnTo>
                    <a:lnTo>
                      <a:pt x="0" y="3327400"/>
                    </a:lnTo>
                    <a:lnTo>
                      <a:pt x="6352" y="3225800"/>
                    </a:lnTo>
                    <a:lnTo>
                      <a:pt x="69852" y="3175000"/>
                    </a:lnTo>
                    <a:lnTo>
                      <a:pt x="63504" y="3060700"/>
                    </a:lnTo>
                    <a:lnTo>
                      <a:pt x="177800" y="2971800"/>
                    </a:lnTo>
                    <a:lnTo>
                      <a:pt x="355600" y="2946400"/>
                    </a:lnTo>
                    <a:lnTo>
                      <a:pt x="374652" y="2851150"/>
                    </a:lnTo>
                    <a:lnTo>
                      <a:pt x="463552" y="2851150"/>
                    </a:lnTo>
                    <a:lnTo>
                      <a:pt x="495304" y="2806700"/>
                    </a:lnTo>
                    <a:lnTo>
                      <a:pt x="584200" y="2584450"/>
                    </a:lnTo>
                    <a:lnTo>
                      <a:pt x="666752" y="2546350"/>
                    </a:lnTo>
                    <a:lnTo>
                      <a:pt x="711200" y="2495550"/>
                    </a:lnTo>
                    <a:lnTo>
                      <a:pt x="692152" y="2330450"/>
                    </a:lnTo>
                    <a:lnTo>
                      <a:pt x="762000" y="2222500"/>
                    </a:lnTo>
                    <a:lnTo>
                      <a:pt x="920752" y="2095500"/>
                    </a:lnTo>
                    <a:lnTo>
                      <a:pt x="946152" y="2025650"/>
                    </a:lnTo>
                    <a:lnTo>
                      <a:pt x="984252" y="2019300"/>
                    </a:lnTo>
                    <a:lnTo>
                      <a:pt x="1016000" y="1879600"/>
                    </a:lnTo>
                    <a:lnTo>
                      <a:pt x="1060452" y="1828800"/>
                    </a:lnTo>
                    <a:lnTo>
                      <a:pt x="1060452" y="1765300"/>
                    </a:lnTo>
                    <a:lnTo>
                      <a:pt x="1035052" y="1708150"/>
                    </a:lnTo>
                    <a:lnTo>
                      <a:pt x="1103160" y="1584324"/>
                    </a:lnTo>
                    <a:lnTo>
                      <a:pt x="1241428" y="1584324"/>
                    </a:lnTo>
                    <a:lnTo>
                      <a:pt x="1250952" y="1498600"/>
                    </a:lnTo>
                    <a:lnTo>
                      <a:pt x="1270000" y="1431924"/>
                    </a:lnTo>
                    <a:lnTo>
                      <a:pt x="1384304" y="1412876"/>
                    </a:lnTo>
                    <a:lnTo>
                      <a:pt x="1412876" y="1365250"/>
                    </a:lnTo>
                    <a:lnTo>
                      <a:pt x="1536704" y="1336676"/>
                    </a:lnTo>
                    <a:lnTo>
                      <a:pt x="1584328" y="1279524"/>
                    </a:lnTo>
                    <a:lnTo>
                      <a:pt x="1679576" y="1250950"/>
                    </a:lnTo>
                    <a:lnTo>
                      <a:pt x="1717676" y="1146176"/>
                    </a:lnTo>
                    <a:lnTo>
                      <a:pt x="1812928" y="1098550"/>
                    </a:lnTo>
                    <a:lnTo>
                      <a:pt x="1889128" y="1127124"/>
                    </a:lnTo>
                    <a:lnTo>
                      <a:pt x="1898652" y="1060450"/>
                    </a:lnTo>
                    <a:lnTo>
                      <a:pt x="2032000" y="1041400"/>
                    </a:lnTo>
                    <a:lnTo>
                      <a:pt x="2060576" y="917576"/>
                    </a:lnTo>
                    <a:lnTo>
                      <a:pt x="1993904" y="860424"/>
                    </a:lnTo>
                    <a:lnTo>
                      <a:pt x="2003428" y="812800"/>
                    </a:lnTo>
                    <a:lnTo>
                      <a:pt x="1974852" y="755650"/>
                    </a:lnTo>
                    <a:lnTo>
                      <a:pt x="1984376" y="688976"/>
                    </a:lnTo>
                    <a:lnTo>
                      <a:pt x="2079628" y="688976"/>
                    </a:lnTo>
                    <a:lnTo>
                      <a:pt x="2098676" y="546100"/>
                    </a:lnTo>
                    <a:lnTo>
                      <a:pt x="2012952" y="488950"/>
                    </a:lnTo>
                    <a:lnTo>
                      <a:pt x="2070104" y="336550"/>
                    </a:lnTo>
                    <a:lnTo>
                      <a:pt x="2060576" y="298450"/>
                    </a:lnTo>
                    <a:lnTo>
                      <a:pt x="2108200" y="222250"/>
                    </a:lnTo>
                    <a:lnTo>
                      <a:pt x="2174876" y="241300"/>
                    </a:lnTo>
                    <a:lnTo>
                      <a:pt x="2222504" y="146050"/>
                    </a:lnTo>
                    <a:lnTo>
                      <a:pt x="2222504" y="69850"/>
                    </a:lnTo>
                    <a:lnTo>
                      <a:pt x="2270128" y="3176"/>
                    </a:lnTo>
                    <a:lnTo>
                      <a:pt x="2269688" y="236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A5D57658-586F-7163-898A-A02397B092E7}"/>
                  </a:ext>
                </a:extLst>
              </p:cNvPr>
              <p:cNvSpPr/>
              <p:nvPr/>
            </p:nvSpPr>
            <p:spPr>
              <a:xfrm>
                <a:off x="711589" y="2137267"/>
                <a:ext cx="663974" cy="794043"/>
              </a:xfrm>
              <a:custGeom>
                <a:avLst/>
                <a:gdLst>
                  <a:gd name="connsiteX0" fmla="*/ 3021330 w 4181474"/>
                  <a:gd name="connsiteY0" fmla="*/ 0 h 5000624"/>
                  <a:gd name="connsiteX1" fmla="*/ 3059430 w 4181474"/>
                  <a:gd name="connsiteY1" fmla="*/ 30480 h 5000624"/>
                  <a:gd name="connsiteX2" fmla="*/ 3128010 w 4181474"/>
                  <a:gd name="connsiteY2" fmla="*/ 7620 h 5000624"/>
                  <a:gd name="connsiteX3" fmla="*/ 3173730 w 4181474"/>
                  <a:gd name="connsiteY3" fmla="*/ 15240 h 5000624"/>
                  <a:gd name="connsiteX4" fmla="*/ 3128010 w 4181474"/>
                  <a:gd name="connsiteY4" fmla="*/ 137160 h 5000624"/>
                  <a:gd name="connsiteX5" fmla="*/ 3257550 w 4181474"/>
                  <a:gd name="connsiteY5" fmla="*/ 114300 h 5000624"/>
                  <a:gd name="connsiteX6" fmla="*/ 3310890 w 4181474"/>
                  <a:gd name="connsiteY6" fmla="*/ 106680 h 5000624"/>
                  <a:gd name="connsiteX7" fmla="*/ 3303270 w 4181474"/>
                  <a:gd name="connsiteY7" fmla="*/ 60960 h 5000624"/>
                  <a:gd name="connsiteX8" fmla="*/ 3394710 w 4181474"/>
                  <a:gd name="connsiteY8" fmla="*/ 15240 h 5000624"/>
                  <a:gd name="connsiteX9" fmla="*/ 3409950 w 4181474"/>
                  <a:gd name="connsiteY9" fmla="*/ 121920 h 5000624"/>
                  <a:gd name="connsiteX10" fmla="*/ 3569970 w 4181474"/>
                  <a:gd name="connsiteY10" fmla="*/ 198120 h 5000624"/>
                  <a:gd name="connsiteX11" fmla="*/ 3638550 w 4181474"/>
                  <a:gd name="connsiteY11" fmla="*/ 152400 h 5000624"/>
                  <a:gd name="connsiteX12" fmla="*/ 3714750 w 4181474"/>
                  <a:gd name="connsiteY12" fmla="*/ 160020 h 5000624"/>
                  <a:gd name="connsiteX13" fmla="*/ 3851910 w 4181474"/>
                  <a:gd name="connsiteY13" fmla="*/ 289560 h 5000624"/>
                  <a:gd name="connsiteX14" fmla="*/ 3989070 w 4181474"/>
                  <a:gd name="connsiteY14" fmla="*/ 281940 h 5000624"/>
                  <a:gd name="connsiteX15" fmla="*/ 3975862 w 4181474"/>
                  <a:gd name="connsiteY15" fmla="*/ 282674 h 5000624"/>
                  <a:gd name="connsiteX16" fmla="*/ 3990974 w 4181474"/>
                  <a:gd name="connsiteY16" fmla="*/ 352424 h 5000624"/>
                  <a:gd name="connsiteX17" fmla="*/ 4086226 w 4181474"/>
                  <a:gd name="connsiteY17" fmla="*/ 381000 h 5000624"/>
                  <a:gd name="connsiteX18" fmla="*/ 4095750 w 4181474"/>
                  <a:gd name="connsiteY18" fmla="*/ 438150 h 5000624"/>
                  <a:gd name="connsiteX19" fmla="*/ 4181474 w 4181474"/>
                  <a:gd name="connsiteY19" fmla="*/ 514350 h 5000624"/>
                  <a:gd name="connsiteX20" fmla="*/ 4171950 w 4181474"/>
                  <a:gd name="connsiteY20" fmla="*/ 647700 h 5000624"/>
                  <a:gd name="connsiteX21" fmla="*/ 3952874 w 4181474"/>
                  <a:gd name="connsiteY21" fmla="*/ 942976 h 5000624"/>
                  <a:gd name="connsiteX22" fmla="*/ 3943350 w 4181474"/>
                  <a:gd name="connsiteY22" fmla="*/ 1028700 h 5000624"/>
                  <a:gd name="connsiteX23" fmla="*/ 4000498 w 4181474"/>
                  <a:gd name="connsiteY23" fmla="*/ 1047750 h 5000624"/>
                  <a:gd name="connsiteX24" fmla="*/ 4000498 w 4181474"/>
                  <a:gd name="connsiteY24" fmla="*/ 1171576 h 5000624"/>
                  <a:gd name="connsiteX25" fmla="*/ 3924298 w 4181474"/>
                  <a:gd name="connsiteY25" fmla="*/ 1162050 h 5000624"/>
                  <a:gd name="connsiteX26" fmla="*/ 3876674 w 4181474"/>
                  <a:gd name="connsiteY26" fmla="*/ 1228724 h 5000624"/>
                  <a:gd name="connsiteX27" fmla="*/ 3895726 w 4181474"/>
                  <a:gd name="connsiteY27" fmla="*/ 1295400 h 5000624"/>
                  <a:gd name="connsiteX28" fmla="*/ 3886202 w 4181474"/>
                  <a:gd name="connsiteY28" fmla="*/ 1352550 h 5000624"/>
                  <a:gd name="connsiteX29" fmla="*/ 3971926 w 4181474"/>
                  <a:gd name="connsiteY29" fmla="*/ 1466850 h 5000624"/>
                  <a:gd name="connsiteX30" fmla="*/ 4067174 w 4181474"/>
                  <a:gd name="connsiteY30" fmla="*/ 1495424 h 5000624"/>
                  <a:gd name="connsiteX31" fmla="*/ 4000498 w 4181474"/>
                  <a:gd name="connsiteY31" fmla="*/ 1638300 h 5000624"/>
                  <a:gd name="connsiteX32" fmla="*/ 4000498 w 4181474"/>
                  <a:gd name="connsiteY32" fmla="*/ 1724024 h 5000624"/>
                  <a:gd name="connsiteX33" fmla="*/ 3857626 w 4181474"/>
                  <a:gd name="connsiteY33" fmla="*/ 1800224 h 5000624"/>
                  <a:gd name="connsiteX34" fmla="*/ 3771898 w 4181474"/>
                  <a:gd name="connsiteY34" fmla="*/ 2000250 h 5000624"/>
                  <a:gd name="connsiteX35" fmla="*/ 3724274 w 4181474"/>
                  <a:gd name="connsiteY35" fmla="*/ 2000250 h 5000624"/>
                  <a:gd name="connsiteX36" fmla="*/ 3667126 w 4181474"/>
                  <a:gd name="connsiteY36" fmla="*/ 2066924 h 5000624"/>
                  <a:gd name="connsiteX37" fmla="*/ 3657602 w 4181474"/>
                  <a:gd name="connsiteY37" fmla="*/ 2162176 h 5000624"/>
                  <a:gd name="connsiteX38" fmla="*/ 3600450 w 4181474"/>
                  <a:gd name="connsiteY38" fmla="*/ 2171700 h 5000624"/>
                  <a:gd name="connsiteX39" fmla="*/ 3505202 w 4181474"/>
                  <a:gd name="connsiteY39" fmla="*/ 2133600 h 5000624"/>
                  <a:gd name="connsiteX40" fmla="*/ 3390898 w 4181474"/>
                  <a:gd name="connsiteY40" fmla="*/ 2143124 h 5000624"/>
                  <a:gd name="connsiteX41" fmla="*/ 3324226 w 4181474"/>
                  <a:gd name="connsiteY41" fmla="*/ 2209800 h 5000624"/>
                  <a:gd name="connsiteX42" fmla="*/ 3333750 w 4181474"/>
                  <a:gd name="connsiteY42" fmla="*/ 2324100 h 5000624"/>
                  <a:gd name="connsiteX43" fmla="*/ 3295650 w 4181474"/>
                  <a:gd name="connsiteY43" fmla="*/ 2352676 h 5000624"/>
                  <a:gd name="connsiteX44" fmla="*/ 3219450 w 4181474"/>
                  <a:gd name="connsiteY44" fmla="*/ 2352676 h 5000624"/>
                  <a:gd name="connsiteX45" fmla="*/ 3181350 w 4181474"/>
                  <a:gd name="connsiteY45" fmla="*/ 2466976 h 5000624"/>
                  <a:gd name="connsiteX46" fmla="*/ 3257550 w 4181474"/>
                  <a:gd name="connsiteY46" fmla="*/ 2524124 h 5000624"/>
                  <a:gd name="connsiteX47" fmla="*/ 3390898 w 4181474"/>
                  <a:gd name="connsiteY47" fmla="*/ 2524124 h 5000624"/>
                  <a:gd name="connsiteX48" fmla="*/ 3400426 w 4181474"/>
                  <a:gd name="connsiteY48" fmla="*/ 2609850 h 5000624"/>
                  <a:gd name="connsiteX49" fmla="*/ 3495674 w 4181474"/>
                  <a:gd name="connsiteY49" fmla="*/ 2609850 h 5000624"/>
                  <a:gd name="connsiteX50" fmla="*/ 3533774 w 4181474"/>
                  <a:gd name="connsiteY50" fmla="*/ 2686050 h 5000624"/>
                  <a:gd name="connsiteX51" fmla="*/ 3590926 w 4181474"/>
                  <a:gd name="connsiteY51" fmla="*/ 2667000 h 5000624"/>
                  <a:gd name="connsiteX52" fmla="*/ 3629026 w 4181474"/>
                  <a:gd name="connsiteY52" fmla="*/ 2705100 h 5000624"/>
                  <a:gd name="connsiteX53" fmla="*/ 3638550 w 4181474"/>
                  <a:gd name="connsiteY53" fmla="*/ 2762250 h 5000624"/>
                  <a:gd name="connsiteX54" fmla="*/ 3676650 w 4181474"/>
                  <a:gd name="connsiteY54" fmla="*/ 2838450 h 5000624"/>
                  <a:gd name="connsiteX55" fmla="*/ 3705226 w 4181474"/>
                  <a:gd name="connsiteY55" fmla="*/ 2971800 h 5000624"/>
                  <a:gd name="connsiteX56" fmla="*/ 3800474 w 4181474"/>
                  <a:gd name="connsiteY56" fmla="*/ 2990850 h 5000624"/>
                  <a:gd name="connsiteX57" fmla="*/ 3848098 w 4181474"/>
                  <a:gd name="connsiteY57" fmla="*/ 3095624 h 5000624"/>
                  <a:gd name="connsiteX58" fmla="*/ 3771898 w 4181474"/>
                  <a:gd name="connsiteY58" fmla="*/ 3162300 h 5000624"/>
                  <a:gd name="connsiteX59" fmla="*/ 3762374 w 4181474"/>
                  <a:gd name="connsiteY59" fmla="*/ 3238500 h 5000624"/>
                  <a:gd name="connsiteX60" fmla="*/ 3819526 w 4181474"/>
                  <a:gd name="connsiteY60" fmla="*/ 3333750 h 5000624"/>
                  <a:gd name="connsiteX61" fmla="*/ 3924298 w 4181474"/>
                  <a:gd name="connsiteY61" fmla="*/ 3333750 h 5000624"/>
                  <a:gd name="connsiteX62" fmla="*/ 3933826 w 4181474"/>
                  <a:gd name="connsiteY62" fmla="*/ 3457576 h 5000624"/>
                  <a:gd name="connsiteX63" fmla="*/ 4057650 w 4181474"/>
                  <a:gd name="connsiteY63" fmla="*/ 3533776 h 5000624"/>
                  <a:gd name="connsiteX64" fmla="*/ 4105274 w 4181474"/>
                  <a:gd name="connsiteY64" fmla="*/ 3629024 h 5000624"/>
                  <a:gd name="connsiteX65" fmla="*/ 4095750 w 4181474"/>
                  <a:gd name="connsiteY65" fmla="*/ 3771900 h 5000624"/>
                  <a:gd name="connsiteX66" fmla="*/ 4057650 w 4181474"/>
                  <a:gd name="connsiteY66" fmla="*/ 3781424 h 5000624"/>
                  <a:gd name="connsiteX67" fmla="*/ 4019550 w 4181474"/>
                  <a:gd name="connsiteY67" fmla="*/ 3867150 h 5000624"/>
                  <a:gd name="connsiteX68" fmla="*/ 4048126 w 4181474"/>
                  <a:gd name="connsiteY68" fmla="*/ 3905250 h 5000624"/>
                  <a:gd name="connsiteX69" fmla="*/ 4143374 w 4181474"/>
                  <a:gd name="connsiteY69" fmla="*/ 4029076 h 5000624"/>
                  <a:gd name="connsiteX70" fmla="*/ 3962402 w 4181474"/>
                  <a:gd name="connsiteY70" fmla="*/ 4048124 h 5000624"/>
                  <a:gd name="connsiteX71" fmla="*/ 4010026 w 4181474"/>
                  <a:gd name="connsiteY71" fmla="*/ 4143376 h 5000624"/>
                  <a:gd name="connsiteX72" fmla="*/ 4000498 w 4181474"/>
                  <a:gd name="connsiteY72" fmla="*/ 4305300 h 5000624"/>
                  <a:gd name="connsiteX73" fmla="*/ 3886202 w 4181474"/>
                  <a:gd name="connsiteY73" fmla="*/ 4362450 h 5000624"/>
                  <a:gd name="connsiteX74" fmla="*/ 3895314 w 4181474"/>
                  <a:gd name="connsiteY74" fmla="*/ 4480936 h 5000624"/>
                  <a:gd name="connsiteX75" fmla="*/ 3771898 w 4181474"/>
                  <a:gd name="connsiteY75" fmla="*/ 4467224 h 5000624"/>
                  <a:gd name="connsiteX76" fmla="*/ 3724274 w 4181474"/>
                  <a:gd name="connsiteY76" fmla="*/ 4524376 h 5000624"/>
                  <a:gd name="connsiteX77" fmla="*/ 3505202 w 4181474"/>
                  <a:gd name="connsiteY77" fmla="*/ 4648200 h 5000624"/>
                  <a:gd name="connsiteX78" fmla="*/ 3409950 w 4181474"/>
                  <a:gd name="connsiteY78" fmla="*/ 4638676 h 5000624"/>
                  <a:gd name="connsiteX79" fmla="*/ 3324226 w 4181474"/>
                  <a:gd name="connsiteY79" fmla="*/ 4552950 h 5000624"/>
                  <a:gd name="connsiteX80" fmla="*/ 3267074 w 4181474"/>
                  <a:gd name="connsiteY80" fmla="*/ 4562476 h 5000624"/>
                  <a:gd name="connsiteX81" fmla="*/ 3124202 w 4181474"/>
                  <a:gd name="connsiteY81" fmla="*/ 4438650 h 5000624"/>
                  <a:gd name="connsiteX82" fmla="*/ 2933698 w 4181474"/>
                  <a:gd name="connsiteY82" fmla="*/ 4505324 h 5000624"/>
                  <a:gd name="connsiteX83" fmla="*/ 2819402 w 4181474"/>
                  <a:gd name="connsiteY83" fmla="*/ 4600576 h 5000624"/>
                  <a:gd name="connsiteX84" fmla="*/ 2733674 w 4181474"/>
                  <a:gd name="connsiteY84" fmla="*/ 4562476 h 5000624"/>
                  <a:gd name="connsiteX85" fmla="*/ 2714626 w 4181474"/>
                  <a:gd name="connsiteY85" fmla="*/ 4467224 h 5000624"/>
                  <a:gd name="connsiteX86" fmla="*/ 2533650 w 4181474"/>
                  <a:gd name="connsiteY86" fmla="*/ 4381500 h 5000624"/>
                  <a:gd name="connsiteX87" fmla="*/ 2466974 w 4181474"/>
                  <a:gd name="connsiteY87" fmla="*/ 4419600 h 5000624"/>
                  <a:gd name="connsiteX88" fmla="*/ 2419350 w 4181474"/>
                  <a:gd name="connsiteY88" fmla="*/ 4391024 h 5000624"/>
                  <a:gd name="connsiteX89" fmla="*/ 2381250 w 4181474"/>
                  <a:gd name="connsiteY89" fmla="*/ 4381500 h 5000624"/>
                  <a:gd name="connsiteX90" fmla="*/ 2400300 w 4181474"/>
                  <a:gd name="connsiteY90" fmla="*/ 4267200 h 5000624"/>
                  <a:gd name="connsiteX91" fmla="*/ 2305050 w 4181474"/>
                  <a:gd name="connsiteY91" fmla="*/ 4248150 h 5000624"/>
                  <a:gd name="connsiteX92" fmla="*/ 2324100 w 4181474"/>
                  <a:gd name="connsiteY92" fmla="*/ 4152900 h 5000624"/>
                  <a:gd name="connsiteX93" fmla="*/ 2133600 w 4181474"/>
                  <a:gd name="connsiteY93" fmla="*/ 4010024 h 5000624"/>
                  <a:gd name="connsiteX94" fmla="*/ 2124074 w 4181474"/>
                  <a:gd name="connsiteY94" fmla="*/ 3943350 h 5000624"/>
                  <a:gd name="connsiteX95" fmla="*/ 2076450 w 4181474"/>
                  <a:gd name="connsiteY95" fmla="*/ 3962400 h 5000624"/>
                  <a:gd name="connsiteX96" fmla="*/ 2066926 w 4181474"/>
                  <a:gd name="connsiteY96" fmla="*/ 4019550 h 5000624"/>
                  <a:gd name="connsiteX97" fmla="*/ 1952626 w 4181474"/>
                  <a:gd name="connsiteY97" fmla="*/ 4095750 h 5000624"/>
                  <a:gd name="connsiteX98" fmla="*/ 1847850 w 4181474"/>
                  <a:gd name="connsiteY98" fmla="*/ 4114800 h 5000624"/>
                  <a:gd name="connsiteX99" fmla="*/ 1638300 w 4181474"/>
                  <a:gd name="connsiteY99" fmla="*/ 4181476 h 5000624"/>
                  <a:gd name="connsiteX100" fmla="*/ 1495426 w 4181474"/>
                  <a:gd name="connsiteY100" fmla="*/ 4171950 h 5000624"/>
                  <a:gd name="connsiteX101" fmla="*/ 1228726 w 4181474"/>
                  <a:gd name="connsiteY101" fmla="*/ 4600576 h 5000624"/>
                  <a:gd name="connsiteX102" fmla="*/ 1190626 w 4181474"/>
                  <a:gd name="connsiteY102" fmla="*/ 5000624 h 5000624"/>
                  <a:gd name="connsiteX103" fmla="*/ 1104900 w 4181474"/>
                  <a:gd name="connsiteY103" fmla="*/ 4962524 h 5000624"/>
                  <a:gd name="connsiteX104" fmla="*/ 1019174 w 4181474"/>
                  <a:gd name="connsiteY104" fmla="*/ 4972050 h 5000624"/>
                  <a:gd name="connsiteX105" fmla="*/ 971550 w 4181474"/>
                  <a:gd name="connsiteY105" fmla="*/ 4905376 h 5000624"/>
                  <a:gd name="connsiteX106" fmla="*/ 866774 w 4181474"/>
                  <a:gd name="connsiteY106" fmla="*/ 4752976 h 5000624"/>
                  <a:gd name="connsiteX107" fmla="*/ 809626 w 4181474"/>
                  <a:gd name="connsiteY107" fmla="*/ 4619624 h 5000624"/>
                  <a:gd name="connsiteX108" fmla="*/ 723900 w 4181474"/>
                  <a:gd name="connsiteY108" fmla="*/ 4562476 h 5000624"/>
                  <a:gd name="connsiteX109" fmla="*/ 628650 w 4181474"/>
                  <a:gd name="connsiteY109" fmla="*/ 4648200 h 5000624"/>
                  <a:gd name="connsiteX110" fmla="*/ 495300 w 4181474"/>
                  <a:gd name="connsiteY110" fmla="*/ 4657724 h 5000624"/>
                  <a:gd name="connsiteX111" fmla="*/ 390526 w 4181474"/>
                  <a:gd name="connsiteY111" fmla="*/ 4705350 h 5000624"/>
                  <a:gd name="connsiteX112" fmla="*/ 304800 w 4181474"/>
                  <a:gd name="connsiteY112" fmla="*/ 4619624 h 5000624"/>
                  <a:gd name="connsiteX113" fmla="*/ 304800 w 4181474"/>
                  <a:gd name="connsiteY113" fmla="*/ 4572000 h 5000624"/>
                  <a:gd name="connsiteX114" fmla="*/ 333374 w 4181474"/>
                  <a:gd name="connsiteY114" fmla="*/ 4514850 h 5000624"/>
                  <a:gd name="connsiteX115" fmla="*/ 342900 w 4181474"/>
                  <a:gd name="connsiteY115" fmla="*/ 4429124 h 5000624"/>
                  <a:gd name="connsiteX116" fmla="*/ 390526 w 4181474"/>
                  <a:gd name="connsiteY116" fmla="*/ 4238624 h 5000624"/>
                  <a:gd name="connsiteX117" fmla="*/ 400050 w 4181474"/>
                  <a:gd name="connsiteY117" fmla="*/ 4162424 h 5000624"/>
                  <a:gd name="connsiteX118" fmla="*/ 504826 w 4181474"/>
                  <a:gd name="connsiteY118" fmla="*/ 4095750 h 5000624"/>
                  <a:gd name="connsiteX119" fmla="*/ 390526 w 4181474"/>
                  <a:gd name="connsiteY119" fmla="*/ 3933824 h 5000624"/>
                  <a:gd name="connsiteX120" fmla="*/ 381000 w 4181474"/>
                  <a:gd name="connsiteY120" fmla="*/ 3848100 h 5000624"/>
                  <a:gd name="connsiteX121" fmla="*/ 333374 w 4181474"/>
                  <a:gd name="connsiteY121" fmla="*/ 3724276 h 5000624"/>
                  <a:gd name="connsiteX122" fmla="*/ 361950 w 4181474"/>
                  <a:gd name="connsiteY122" fmla="*/ 3600450 h 5000624"/>
                  <a:gd name="connsiteX123" fmla="*/ 238126 w 4181474"/>
                  <a:gd name="connsiteY123" fmla="*/ 3438524 h 5000624"/>
                  <a:gd name="connsiteX124" fmla="*/ 200026 w 4181474"/>
                  <a:gd name="connsiteY124" fmla="*/ 3457576 h 5000624"/>
                  <a:gd name="connsiteX125" fmla="*/ 85726 w 4181474"/>
                  <a:gd name="connsiteY125" fmla="*/ 3438524 h 5000624"/>
                  <a:gd name="connsiteX126" fmla="*/ 95250 w 4181474"/>
                  <a:gd name="connsiteY126" fmla="*/ 3276600 h 5000624"/>
                  <a:gd name="connsiteX127" fmla="*/ 85726 w 4181474"/>
                  <a:gd name="connsiteY127" fmla="*/ 3190876 h 5000624"/>
                  <a:gd name="connsiteX128" fmla="*/ 0 w 4181474"/>
                  <a:gd name="connsiteY128" fmla="*/ 3171824 h 5000624"/>
                  <a:gd name="connsiteX129" fmla="*/ 0 w 4181474"/>
                  <a:gd name="connsiteY129" fmla="*/ 3067050 h 5000624"/>
                  <a:gd name="connsiteX130" fmla="*/ 19050 w 4181474"/>
                  <a:gd name="connsiteY130" fmla="*/ 2943224 h 5000624"/>
                  <a:gd name="connsiteX131" fmla="*/ 114300 w 4181474"/>
                  <a:gd name="connsiteY131" fmla="*/ 2809876 h 5000624"/>
                  <a:gd name="connsiteX132" fmla="*/ 133350 w 4181474"/>
                  <a:gd name="connsiteY132" fmla="*/ 2686050 h 5000624"/>
                  <a:gd name="connsiteX133" fmla="*/ 142874 w 4181474"/>
                  <a:gd name="connsiteY133" fmla="*/ 2600324 h 5000624"/>
                  <a:gd name="connsiteX134" fmla="*/ 276226 w 4181474"/>
                  <a:gd name="connsiteY134" fmla="*/ 2533650 h 5000624"/>
                  <a:gd name="connsiteX135" fmla="*/ 495300 w 4181474"/>
                  <a:gd name="connsiteY135" fmla="*/ 2619376 h 5000624"/>
                  <a:gd name="connsiteX136" fmla="*/ 609600 w 4181474"/>
                  <a:gd name="connsiteY136" fmla="*/ 2628900 h 5000624"/>
                  <a:gd name="connsiteX137" fmla="*/ 676274 w 4181474"/>
                  <a:gd name="connsiteY137" fmla="*/ 2705100 h 5000624"/>
                  <a:gd name="connsiteX138" fmla="*/ 723900 w 4181474"/>
                  <a:gd name="connsiteY138" fmla="*/ 2571750 h 5000624"/>
                  <a:gd name="connsiteX139" fmla="*/ 914400 w 4181474"/>
                  <a:gd name="connsiteY139" fmla="*/ 2590800 h 5000624"/>
                  <a:gd name="connsiteX140" fmla="*/ 971550 w 4181474"/>
                  <a:gd name="connsiteY140" fmla="*/ 2533650 h 5000624"/>
                  <a:gd name="connsiteX141" fmla="*/ 1000126 w 4181474"/>
                  <a:gd name="connsiteY141" fmla="*/ 2562224 h 5000624"/>
                  <a:gd name="connsiteX142" fmla="*/ 1104900 w 4181474"/>
                  <a:gd name="connsiteY142" fmla="*/ 2524124 h 5000624"/>
                  <a:gd name="connsiteX143" fmla="*/ 1133474 w 4181474"/>
                  <a:gd name="connsiteY143" fmla="*/ 2571750 h 5000624"/>
                  <a:gd name="connsiteX144" fmla="*/ 1247774 w 4181474"/>
                  <a:gd name="connsiteY144" fmla="*/ 2552700 h 5000624"/>
                  <a:gd name="connsiteX145" fmla="*/ 1276350 w 4181474"/>
                  <a:gd name="connsiteY145" fmla="*/ 2533650 h 5000624"/>
                  <a:gd name="connsiteX146" fmla="*/ 1371600 w 4181474"/>
                  <a:gd name="connsiteY146" fmla="*/ 2524124 h 5000624"/>
                  <a:gd name="connsiteX147" fmla="*/ 1438274 w 4181474"/>
                  <a:gd name="connsiteY147" fmla="*/ 2476500 h 5000624"/>
                  <a:gd name="connsiteX148" fmla="*/ 1485900 w 4181474"/>
                  <a:gd name="connsiteY148" fmla="*/ 2476500 h 5000624"/>
                  <a:gd name="connsiteX149" fmla="*/ 1533526 w 4181474"/>
                  <a:gd name="connsiteY149" fmla="*/ 2524124 h 5000624"/>
                  <a:gd name="connsiteX150" fmla="*/ 1571626 w 4181474"/>
                  <a:gd name="connsiteY150" fmla="*/ 2514600 h 5000624"/>
                  <a:gd name="connsiteX151" fmla="*/ 1571626 w 4181474"/>
                  <a:gd name="connsiteY151" fmla="*/ 2352676 h 5000624"/>
                  <a:gd name="connsiteX152" fmla="*/ 1657350 w 4181474"/>
                  <a:gd name="connsiteY152" fmla="*/ 2333624 h 5000624"/>
                  <a:gd name="connsiteX153" fmla="*/ 1657350 w 4181474"/>
                  <a:gd name="connsiteY153" fmla="*/ 2181224 h 5000624"/>
                  <a:gd name="connsiteX154" fmla="*/ 1590674 w 4181474"/>
                  <a:gd name="connsiteY154" fmla="*/ 2076450 h 5000624"/>
                  <a:gd name="connsiteX155" fmla="*/ 1485900 w 4181474"/>
                  <a:gd name="connsiteY155" fmla="*/ 2019300 h 5000624"/>
                  <a:gd name="connsiteX156" fmla="*/ 1533526 w 4181474"/>
                  <a:gd name="connsiteY156" fmla="*/ 1971676 h 5000624"/>
                  <a:gd name="connsiteX157" fmla="*/ 1495426 w 4181474"/>
                  <a:gd name="connsiteY157" fmla="*/ 1924050 h 5000624"/>
                  <a:gd name="connsiteX158" fmla="*/ 1390650 w 4181474"/>
                  <a:gd name="connsiteY158" fmla="*/ 1895476 h 5000624"/>
                  <a:gd name="connsiteX159" fmla="*/ 1438274 w 4181474"/>
                  <a:gd name="connsiteY159" fmla="*/ 1847850 h 5000624"/>
                  <a:gd name="connsiteX160" fmla="*/ 1438274 w 4181474"/>
                  <a:gd name="connsiteY160" fmla="*/ 1771650 h 5000624"/>
                  <a:gd name="connsiteX161" fmla="*/ 1343026 w 4181474"/>
                  <a:gd name="connsiteY161" fmla="*/ 1781176 h 5000624"/>
                  <a:gd name="connsiteX162" fmla="*/ 1381126 w 4181474"/>
                  <a:gd name="connsiteY162" fmla="*/ 1543050 h 5000624"/>
                  <a:gd name="connsiteX163" fmla="*/ 1466850 w 4181474"/>
                  <a:gd name="connsiteY163" fmla="*/ 1504950 h 5000624"/>
                  <a:gd name="connsiteX164" fmla="*/ 1422096 w 4181474"/>
                  <a:gd name="connsiteY164" fmla="*/ 1434464 h 5000624"/>
                  <a:gd name="connsiteX165" fmla="*/ 1436370 w 4181474"/>
                  <a:gd name="connsiteY165" fmla="*/ 1432560 h 5000624"/>
                  <a:gd name="connsiteX166" fmla="*/ 1504950 w 4181474"/>
                  <a:gd name="connsiteY166" fmla="*/ 1295400 h 5000624"/>
                  <a:gd name="connsiteX167" fmla="*/ 1504950 w 4181474"/>
                  <a:gd name="connsiteY167" fmla="*/ 1203960 h 5000624"/>
                  <a:gd name="connsiteX168" fmla="*/ 1482090 w 4181474"/>
                  <a:gd name="connsiteY168" fmla="*/ 1135380 h 5000624"/>
                  <a:gd name="connsiteX169" fmla="*/ 1558290 w 4181474"/>
                  <a:gd name="connsiteY169" fmla="*/ 1104900 h 5000624"/>
                  <a:gd name="connsiteX170" fmla="*/ 1733550 w 4181474"/>
                  <a:gd name="connsiteY170" fmla="*/ 830580 h 5000624"/>
                  <a:gd name="connsiteX171" fmla="*/ 1687830 w 4181474"/>
                  <a:gd name="connsiteY171" fmla="*/ 762000 h 5000624"/>
                  <a:gd name="connsiteX172" fmla="*/ 1626870 w 4181474"/>
                  <a:gd name="connsiteY172" fmla="*/ 739140 h 5000624"/>
                  <a:gd name="connsiteX173" fmla="*/ 1558290 w 4181474"/>
                  <a:gd name="connsiteY173" fmla="*/ 632460 h 5000624"/>
                  <a:gd name="connsiteX174" fmla="*/ 1562906 w 4181474"/>
                  <a:gd name="connsiteY174" fmla="*/ 618968 h 5000624"/>
                  <a:gd name="connsiteX175" fmla="*/ 1550670 w 4181474"/>
                  <a:gd name="connsiteY175" fmla="*/ 617220 h 5000624"/>
                  <a:gd name="connsiteX176" fmla="*/ 1657350 w 4181474"/>
                  <a:gd name="connsiteY176" fmla="*/ 632460 h 5000624"/>
                  <a:gd name="connsiteX177" fmla="*/ 1718310 w 4181474"/>
                  <a:gd name="connsiteY177" fmla="*/ 548640 h 5000624"/>
                  <a:gd name="connsiteX178" fmla="*/ 1695450 w 4181474"/>
                  <a:gd name="connsiteY178" fmla="*/ 449580 h 5000624"/>
                  <a:gd name="connsiteX179" fmla="*/ 1756410 w 4181474"/>
                  <a:gd name="connsiteY179" fmla="*/ 441960 h 5000624"/>
                  <a:gd name="connsiteX180" fmla="*/ 1824990 w 4181474"/>
                  <a:gd name="connsiteY180" fmla="*/ 480060 h 5000624"/>
                  <a:gd name="connsiteX181" fmla="*/ 1893570 w 4181474"/>
                  <a:gd name="connsiteY181" fmla="*/ 411480 h 5000624"/>
                  <a:gd name="connsiteX182" fmla="*/ 2007870 w 4181474"/>
                  <a:gd name="connsiteY182" fmla="*/ 434340 h 5000624"/>
                  <a:gd name="connsiteX183" fmla="*/ 2099310 w 4181474"/>
                  <a:gd name="connsiteY183" fmla="*/ 563880 h 5000624"/>
                  <a:gd name="connsiteX184" fmla="*/ 2068830 w 4181474"/>
                  <a:gd name="connsiteY184" fmla="*/ 685800 h 5000624"/>
                  <a:gd name="connsiteX185" fmla="*/ 2145030 w 4181474"/>
                  <a:gd name="connsiteY185" fmla="*/ 685800 h 5000624"/>
                  <a:gd name="connsiteX186" fmla="*/ 2259330 w 4181474"/>
                  <a:gd name="connsiteY186" fmla="*/ 586740 h 5000624"/>
                  <a:gd name="connsiteX187" fmla="*/ 2343150 w 4181474"/>
                  <a:gd name="connsiteY187" fmla="*/ 525780 h 5000624"/>
                  <a:gd name="connsiteX188" fmla="*/ 2366010 w 4181474"/>
                  <a:gd name="connsiteY188" fmla="*/ 365760 h 5000624"/>
                  <a:gd name="connsiteX189" fmla="*/ 2465070 w 4181474"/>
                  <a:gd name="connsiteY189" fmla="*/ 320040 h 5000624"/>
                  <a:gd name="connsiteX190" fmla="*/ 2503170 w 4181474"/>
                  <a:gd name="connsiteY190" fmla="*/ 213360 h 5000624"/>
                  <a:gd name="connsiteX191" fmla="*/ 2647950 w 4181474"/>
                  <a:gd name="connsiteY191" fmla="*/ 53340 h 5000624"/>
                  <a:gd name="connsiteX192" fmla="*/ 2754630 w 4181474"/>
                  <a:gd name="connsiteY192" fmla="*/ 53340 h 5000624"/>
                  <a:gd name="connsiteX193" fmla="*/ 2830830 w 4181474"/>
                  <a:gd name="connsiteY193" fmla="*/ 121920 h 5000624"/>
                  <a:gd name="connsiteX194" fmla="*/ 2922270 w 4181474"/>
                  <a:gd name="connsiteY194" fmla="*/ 30480 h 5000624"/>
                  <a:gd name="connsiteX195" fmla="*/ 2967990 w 4181474"/>
                  <a:gd name="connsiteY195" fmla="*/ 45720 h 5000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4181474" h="5000624">
                    <a:moveTo>
                      <a:pt x="3021330" y="0"/>
                    </a:moveTo>
                    <a:lnTo>
                      <a:pt x="3059430" y="30480"/>
                    </a:lnTo>
                    <a:lnTo>
                      <a:pt x="3128010" y="7620"/>
                    </a:lnTo>
                    <a:lnTo>
                      <a:pt x="3173730" y="15240"/>
                    </a:lnTo>
                    <a:lnTo>
                      <a:pt x="3128010" y="137160"/>
                    </a:lnTo>
                    <a:lnTo>
                      <a:pt x="3257550" y="114300"/>
                    </a:lnTo>
                    <a:lnTo>
                      <a:pt x="3310890" y="106680"/>
                    </a:lnTo>
                    <a:lnTo>
                      <a:pt x="3303270" y="60960"/>
                    </a:lnTo>
                    <a:lnTo>
                      <a:pt x="3394710" y="15240"/>
                    </a:lnTo>
                    <a:lnTo>
                      <a:pt x="3409950" y="121920"/>
                    </a:lnTo>
                    <a:lnTo>
                      <a:pt x="3569970" y="198120"/>
                    </a:lnTo>
                    <a:lnTo>
                      <a:pt x="3638550" y="152400"/>
                    </a:lnTo>
                    <a:lnTo>
                      <a:pt x="3714750" y="160020"/>
                    </a:lnTo>
                    <a:lnTo>
                      <a:pt x="3851910" y="289560"/>
                    </a:lnTo>
                    <a:lnTo>
                      <a:pt x="3989070" y="281940"/>
                    </a:lnTo>
                    <a:lnTo>
                      <a:pt x="3975862" y="282674"/>
                    </a:lnTo>
                    <a:lnTo>
                      <a:pt x="3990974" y="352424"/>
                    </a:lnTo>
                    <a:lnTo>
                      <a:pt x="4086226" y="381000"/>
                    </a:lnTo>
                    <a:lnTo>
                      <a:pt x="4095750" y="438150"/>
                    </a:lnTo>
                    <a:lnTo>
                      <a:pt x="4181474" y="514350"/>
                    </a:lnTo>
                    <a:lnTo>
                      <a:pt x="4171950" y="647700"/>
                    </a:lnTo>
                    <a:lnTo>
                      <a:pt x="3952874" y="942976"/>
                    </a:lnTo>
                    <a:lnTo>
                      <a:pt x="3943350" y="1028700"/>
                    </a:lnTo>
                    <a:lnTo>
                      <a:pt x="4000498" y="1047750"/>
                    </a:lnTo>
                    <a:lnTo>
                      <a:pt x="4000498" y="1171576"/>
                    </a:lnTo>
                    <a:lnTo>
                      <a:pt x="3924298" y="1162050"/>
                    </a:lnTo>
                    <a:lnTo>
                      <a:pt x="3876674" y="1228724"/>
                    </a:lnTo>
                    <a:lnTo>
                      <a:pt x="3895726" y="1295400"/>
                    </a:lnTo>
                    <a:lnTo>
                      <a:pt x="3886202" y="1352550"/>
                    </a:lnTo>
                    <a:lnTo>
                      <a:pt x="3971926" y="1466850"/>
                    </a:lnTo>
                    <a:lnTo>
                      <a:pt x="4067174" y="1495424"/>
                    </a:lnTo>
                    <a:lnTo>
                      <a:pt x="4000498" y="1638300"/>
                    </a:lnTo>
                    <a:lnTo>
                      <a:pt x="4000498" y="1724024"/>
                    </a:lnTo>
                    <a:lnTo>
                      <a:pt x="3857626" y="1800224"/>
                    </a:lnTo>
                    <a:lnTo>
                      <a:pt x="3771898" y="2000250"/>
                    </a:lnTo>
                    <a:lnTo>
                      <a:pt x="3724274" y="2000250"/>
                    </a:lnTo>
                    <a:lnTo>
                      <a:pt x="3667126" y="2066924"/>
                    </a:lnTo>
                    <a:lnTo>
                      <a:pt x="3657602" y="2162176"/>
                    </a:lnTo>
                    <a:lnTo>
                      <a:pt x="3600450" y="2171700"/>
                    </a:lnTo>
                    <a:lnTo>
                      <a:pt x="3505202" y="2133600"/>
                    </a:lnTo>
                    <a:lnTo>
                      <a:pt x="3390898" y="2143124"/>
                    </a:lnTo>
                    <a:lnTo>
                      <a:pt x="3324226" y="2209800"/>
                    </a:lnTo>
                    <a:lnTo>
                      <a:pt x="3333750" y="2324100"/>
                    </a:lnTo>
                    <a:lnTo>
                      <a:pt x="3295650" y="2352676"/>
                    </a:lnTo>
                    <a:lnTo>
                      <a:pt x="3219450" y="2352676"/>
                    </a:lnTo>
                    <a:lnTo>
                      <a:pt x="3181350" y="2466976"/>
                    </a:lnTo>
                    <a:lnTo>
                      <a:pt x="3257550" y="2524124"/>
                    </a:lnTo>
                    <a:lnTo>
                      <a:pt x="3390898" y="2524124"/>
                    </a:lnTo>
                    <a:lnTo>
                      <a:pt x="3400426" y="2609850"/>
                    </a:lnTo>
                    <a:lnTo>
                      <a:pt x="3495674" y="2609850"/>
                    </a:lnTo>
                    <a:lnTo>
                      <a:pt x="3533774" y="2686050"/>
                    </a:lnTo>
                    <a:lnTo>
                      <a:pt x="3590926" y="2667000"/>
                    </a:lnTo>
                    <a:lnTo>
                      <a:pt x="3629026" y="2705100"/>
                    </a:lnTo>
                    <a:lnTo>
                      <a:pt x="3638550" y="2762250"/>
                    </a:lnTo>
                    <a:lnTo>
                      <a:pt x="3676650" y="2838450"/>
                    </a:lnTo>
                    <a:lnTo>
                      <a:pt x="3705226" y="2971800"/>
                    </a:lnTo>
                    <a:lnTo>
                      <a:pt x="3800474" y="2990850"/>
                    </a:lnTo>
                    <a:lnTo>
                      <a:pt x="3848098" y="3095624"/>
                    </a:lnTo>
                    <a:lnTo>
                      <a:pt x="3771898" y="3162300"/>
                    </a:lnTo>
                    <a:lnTo>
                      <a:pt x="3762374" y="3238500"/>
                    </a:lnTo>
                    <a:lnTo>
                      <a:pt x="3819526" y="3333750"/>
                    </a:lnTo>
                    <a:lnTo>
                      <a:pt x="3924298" y="3333750"/>
                    </a:lnTo>
                    <a:lnTo>
                      <a:pt x="3933826" y="3457576"/>
                    </a:lnTo>
                    <a:lnTo>
                      <a:pt x="4057650" y="3533776"/>
                    </a:lnTo>
                    <a:lnTo>
                      <a:pt x="4105274" y="3629024"/>
                    </a:lnTo>
                    <a:lnTo>
                      <a:pt x="4095750" y="3771900"/>
                    </a:lnTo>
                    <a:lnTo>
                      <a:pt x="4057650" y="3781424"/>
                    </a:lnTo>
                    <a:lnTo>
                      <a:pt x="4019550" y="3867150"/>
                    </a:lnTo>
                    <a:lnTo>
                      <a:pt x="4048126" y="3905250"/>
                    </a:lnTo>
                    <a:lnTo>
                      <a:pt x="4143374" y="4029076"/>
                    </a:lnTo>
                    <a:lnTo>
                      <a:pt x="3962402" y="4048124"/>
                    </a:lnTo>
                    <a:lnTo>
                      <a:pt x="4010026" y="4143376"/>
                    </a:lnTo>
                    <a:lnTo>
                      <a:pt x="4000498" y="4305300"/>
                    </a:lnTo>
                    <a:lnTo>
                      <a:pt x="3886202" y="4362450"/>
                    </a:lnTo>
                    <a:lnTo>
                      <a:pt x="3895314" y="4480936"/>
                    </a:lnTo>
                    <a:lnTo>
                      <a:pt x="3771898" y="4467224"/>
                    </a:lnTo>
                    <a:lnTo>
                      <a:pt x="3724274" y="4524376"/>
                    </a:lnTo>
                    <a:lnTo>
                      <a:pt x="3505202" y="4648200"/>
                    </a:lnTo>
                    <a:lnTo>
                      <a:pt x="3409950" y="4638676"/>
                    </a:lnTo>
                    <a:lnTo>
                      <a:pt x="3324226" y="4552950"/>
                    </a:lnTo>
                    <a:lnTo>
                      <a:pt x="3267074" y="4562476"/>
                    </a:lnTo>
                    <a:lnTo>
                      <a:pt x="3124202" y="4438650"/>
                    </a:lnTo>
                    <a:lnTo>
                      <a:pt x="2933698" y="4505324"/>
                    </a:lnTo>
                    <a:lnTo>
                      <a:pt x="2819402" y="4600576"/>
                    </a:lnTo>
                    <a:lnTo>
                      <a:pt x="2733674" y="4562476"/>
                    </a:lnTo>
                    <a:lnTo>
                      <a:pt x="2714626" y="4467224"/>
                    </a:lnTo>
                    <a:lnTo>
                      <a:pt x="2533650" y="4381500"/>
                    </a:lnTo>
                    <a:lnTo>
                      <a:pt x="2466974" y="4419600"/>
                    </a:lnTo>
                    <a:lnTo>
                      <a:pt x="2419350" y="4391024"/>
                    </a:lnTo>
                    <a:lnTo>
                      <a:pt x="2381250" y="4381500"/>
                    </a:lnTo>
                    <a:lnTo>
                      <a:pt x="2400300" y="4267200"/>
                    </a:lnTo>
                    <a:lnTo>
                      <a:pt x="2305050" y="4248150"/>
                    </a:lnTo>
                    <a:lnTo>
                      <a:pt x="2324100" y="4152900"/>
                    </a:lnTo>
                    <a:lnTo>
                      <a:pt x="2133600" y="4010024"/>
                    </a:lnTo>
                    <a:lnTo>
                      <a:pt x="2124074" y="3943350"/>
                    </a:lnTo>
                    <a:lnTo>
                      <a:pt x="2076450" y="3962400"/>
                    </a:lnTo>
                    <a:lnTo>
                      <a:pt x="2066926" y="4019550"/>
                    </a:lnTo>
                    <a:lnTo>
                      <a:pt x="1952626" y="4095750"/>
                    </a:lnTo>
                    <a:lnTo>
                      <a:pt x="1847850" y="4114800"/>
                    </a:lnTo>
                    <a:lnTo>
                      <a:pt x="1638300" y="4181476"/>
                    </a:lnTo>
                    <a:lnTo>
                      <a:pt x="1495426" y="4171950"/>
                    </a:lnTo>
                    <a:lnTo>
                      <a:pt x="1228726" y="4600576"/>
                    </a:lnTo>
                    <a:lnTo>
                      <a:pt x="1190626" y="5000624"/>
                    </a:lnTo>
                    <a:lnTo>
                      <a:pt x="1104900" y="4962524"/>
                    </a:lnTo>
                    <a:lnTo>
                      <a:pt x="1019174" y="4972050"/>
                    </a:lnTo>
                    <a:lnTo>
                      <a:pt x="971550" y="4905376"/>
                    </a:lnTo>
                    <a:lnTo>
                      <a:pt x="866774" y="4752976"/>
                    </a:lnTo>
                    <a:lnTo>
                      <a:pt x="809626" y="4619624"/>
                    </a:lnTo>
                    <a:lnTo>
                      <a:pt x="723900" y="4562476"/>
                    </a:lnTo>
                    <a:lnTo>
                      <a:pt x="628650" y="4648200"/>
                    </a:lnTo>
                    <a:lnTo>
                      <a:pt x="495300" y="4657724"/>
                    </a:lnTo>
                    <a:lnTo>
                      <a:pt x="390526" y="4705350"/>
                    </a:lnTo>
                    <a:lnTo>
                      <a:pt x="304800" y="4619624"/>
                    </a:lnTo>
                    <a:lnTo>
                      <a:pt x="304800" y="4572000"/>
                    </a:lnTo>
                    <a:lnTo>
                      <a:pt x="333374" y="4514850"/>
                    </a:lnTo>
                    <a:lnTo>
                      <a:pt x="342900" y="4429124"/>
                    </a:lnTo>
                    <a:lnTo>
                      <a:pt x="390526" y="4238624"/>
                    </a:lnTo>
                    <a:lnTo>
                      <a:pt x="400050" y="4162424"/>
                    </a:lnTo>
                    <a:lnTo>
                      <a:pt x="504826" y="4095750"/>
                    </a:lnTo>
                    <a:lnTo>
                      <a:pt x="390526" y="3933824"/>
                    </a:lnTo>
                    <a:lnTo>
                      <a:pt x="381000" y="3848100"/>
                    </a:lnTo>
                    <a:lnTo>
                      <a:pt x="333374" y="3724276"/>
                    </a:lnTo>
                    <a:lnTo>
                      <a:pt x="361950" y="3600450"/>
                    </a:lnTo>
                    <a:lnTo>
                      <a:pt x="238126" y="3438524"/>
                    </a:lnTo>
                    <a:lnTo>
                      <a:pt x="200026" y="3457576"/>
                    </a:lnTo>
                    <a:lnTo>
                      <a:pt x="85726" y="3438524"/>
                    </a:lnTo>
                    <a:lnTo>
                      <a:pt x="95250" y="3276600"/>
                    </a:lnTo>
                    <a:lnTo>
                      <a:pt x="85726" y="3190876"/>
                    </a:lnTo>
                    <a:lnTo>
                      <a:pt x="0" y="3171824"/>
                    </a:lnTo>
                    <a:lnTo>
                      <a:pt x="0" y="3067050"/>
                    </a:lnTo>
                    <a:lnTo>
                      <a:pt x="19050" y="2943224"/>
                    </a:lnTo>
                    <a:lnTo>
                      <a:pt x="114300" y="2809876"/>
                    </a:lnTo>
                    <a:lnTo>
                      <a:pt x="133350" y="2686050"/>
                    </a:lnTo>
                    <a:lnTo>
                      <a:pt x="142874" y="2600324"/>
                    </a:lnTo>
                    <a:lnTo>
                      <a:pt x="276226" y="2533650"/>
                    </a:lnTo>
                    <a:lnTo>
                      <a:pt x="495300" y="2619376"/>
                    </a:lnTo>
                    <a:lnTo>
                      <a:pt x="609600" y="2628900"/>
                    </a:lnTo>
                    <a:lnTo>
                      <a:pt x="676274" y="2705100"/>
                    </a:lnTo>
                    <a:lnTo>
                      <a:pt x="723900" y="2571750"/>
                    </a:lnTo>
                    <a:lnTo>
                      <a:pt x="914400" y="2590800"/>
                    </a:lnTo>
                    <a:lnTo>
                      <a:pt x="971550" y="2533650"/>
                    </a:lnTo>
                    <a:lnTo>
                      <a:pt x="1000126" y="2562224"/>
                    </a:lnTo>
                    <a:lnTo>
                      <a:pt x="1104900" y="2524124"/>
                    </a:lnTo>
                    <a:lnTo>
                      <a:pt x="1133474" y="2571750"/>
                    </a:lnTo>
                    <a:lnTo>
                      <a:pt x="1247774" y="2552700"/>
                    </a:lnTo>
                    <a:lnTo>
                      <a:pt x="1276350" y="2533650"/>
                    </a:lnTo>
                    <a:lnTo>
                      <a:pt x="1371600" y="2524124"/>
                    </a:lnTo>
                    <a:lnTo>
                      <a:pt x="1438274" y="2476500"/>
                    </a:lnTo>
                    <a:lnTo>
                      <a:pt x="1485900" y="2476500"/>
                    </a:lnTo>
                    <a:lnTo>
                      <a:pt x="1533526" y="2524124"/>
                    </a:lnTo>
                    <a:lnTo>
                      <a:pt x="1571626" y="2514600"/>
                    </a:lnTo>
                    <a:lnTo>
                      <a:pt x="1571626" y="2352676"/>
                    </a:lnTo>
                    <a:lnTo>
                      <a:pt x="1657350" y="2333624"/>
                    </a:lnTo>
                    <a:lnTo>
                      <a:pt x="1657350" y="2181224"/>
                    </a:lnTo>
                    <a:lnTo>
                      <a:pt x="1590674" y="2076450"/>
                    </a:lnTo>
                    <a:lnTo>
                      <a:pt x="1485900" y="2019300"/>
                    </a:lnTo>
                    <a:lnTo>
                      <a:pt x="1533526" y="1971676"/>
                    </a:lnTo>
                    <a:lnTo>
                      <a:pt x="1495426" y="1924050"/>
                    </a:lnTo>
                    <a:lnTo>
                      <a:pt x="1390650" y="1895476"/>
                    </a:lnTo>
                    <a:lnTo>
                      <a:pt x="1438274" y="1847850"/>
                    </a:lnTo>
                    <a:lnTo>
                      <a:pt x="1438274" y="1771650"/>
                    </a:lnTo>
                    <a:lnTo>
                      <a:pt x="1343026" y="1781176"/>
                    </a:lnTo>
                    <a:lnTo>
                      <a:pt x="1381126" y="1543050"/>
                    </a:lnTo>
                    <a:lnTo>
                      <a:pt x="1466850" y="1504950"/>
                    </a:lnTo>
                    <a:lnTo>
                      <a:pt x="1422096" y="1434464"/>
                    </a:lnTo>
                    <a:lnTo>
                      <a:pt x="1436370" y="1432560"/>
                    </a:lnTo>
                    <a:lnTo>
                      <a:pt x="1504950" y="1295400"/>
                    </a:lnTo>
                    <a:lnTo>
                      <a:pt x="1504950" y="1203960"/>
                    </a:lnTo>
                    <a:lnTo>
                      <a:pt x="1482090" y="1135380"/>
                    </a:lnTo>
                    <a:lnTo>
                      <a:pt x="1558290" y="1104900"/>
                    </a:lnTo>
                    <a:lnTo>
                      <a:pt x="1733550" y="830580"/>
                    </a:lnTo>
                    <a:lnTo>
                      <a:pt x="1687830" y="762000"/>
                    </a:lnTo>
                    <a:lnTo>
                      <a:pt x="1626870" y="739140"/>
                    </a:lnTo>
                    <a:lnTo>
                      <a:pt x="1558290" y="632460"/>
                    </a:lnTo>
                    <a:lnTo>
                      <a:pt x="1562906" y="618968"/>
                    </a:lnTo>
                    <a:lnTo>
                      <a:pt x="1550670" y="617220"/>
                    </a:lnTo>
                    <a:lnTo>
                      <a:pt x="1657350" y="632460"/>
                    </a:lnTo>
                    <a:lnTo>
                      <a:pt x="1718310" y="548640"/>
                    </a:lnTo>
                    <a:lnTo>
                      <a:pt x="1695450" y="449580"/>
                    </a:lnTo>
                    <a:lnTo>
                      <a:pt x="1756410" y="441960"/>
                    </a:lnTo>
                    <a:lnTo>
                      <a:pt x="1824990" y="480060"/>
                    </a:lnTo>
                    <a:lnTo>
                      <a:pt x="1893570" y="411480"/>
                    </a:lnTo>
                    <a:lnTo>
                      <a:pt x="2007870" y="434340"/>
                    </a:lnTo>
                    <a:lnTo>
                      <a:pt x="2099310" y="563880"/>
                    </a:lnTo>
                    <a:lnTo>
                      <a:pt x="2068830" y="685800"/>
                    </a:lnTo>
                    <a:lnTo>
                      <a:pt x="2145030" y="685800"/>
                    </a:lnTo>
                    <a:lnTo>
                      <a:pt x="2259330" y="586740"/>
                    </a:lnTo>
                    <a:lnTo>
                      <a:pt x="2343150" y="525780"/>
                    </a:lnTo>
                    <a:lnTo>
                      <a:pt x="2366010" y="365760"/>
                    </a:lnTo>
                    <a:lnTo>
                      <a:pt x="2465070" y="320040"/>
                    </a:lnTo>
                    <a:lnTo>
                      <a:pt x="2503170" y="213360"/>
                    </a:lnTo>
                    <a:lnTo>
                      <a:pt x="2647950" y="53340"/>
                    </a:lnTo>
                    <a:lnTo>
                      <a:pt x="2754630" y="53340"/>
                    </a:lnTo>
                    <a:lnTo>
                      <a:pt x="2830830" y="121920"/>
                    </a:lnTo>
                    <a:lnTo>
                      <a:pt x="2922270" y="30480"/>
                    </a:lnTo>
                    <a:lnTo>
                      <a:pt x="2967990" y="4572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F391987A-C739-2D31-881E-6632AAD4505B}"/>
                  </a:ext>
                </a:extLst>
              </p:cNvPr>
              <p:cNvSpPr/>
              <p:nvPr/>
            </p:nvSpPr>
            <p:spPr>
              <a:xfrm>
                <a:off x="1632682" y="2436735"/>
                <a:ext cx="461303" cy="473906"/>
              </a:xfrm>
              <a:custGeom>
                <a:avLst/>
                <a:gdLst>
                  <a:gd name="connsiteX0" fmla="*/ 571500 w 2905124"/>
                  <a:gd name="connsiteY0" fmla="*/ 0 h 2984500"/>
                  <a:gd name="connsiteX1" fmla="*/ 742948 w 2905124"/>
                  <a:gd name="connsiteY1" fmla="*/ 38100 h 2984500"/>
                  <a:gd name="connsiteX2" fmla="*/ 800100 w 2905124"/>
                  <a:gd name="connsiteY2" fmla="*/ 85726 h 2984500"/>
                  <a:gd name="connsiteX3" fmla="*/ 809624 w 2905124"/>
                  <a:gd name="connsiteY3" fmla="*/ 152400 h 2984500"/>
                  <a:gd name="connsiteX4" fmla="*/ 809624 w 2905124"/>
                  <a:gd name="connsiteY4" fmla="*/ 219074 h 2984500"/>
                  <a:gd name="connsiteX5" fmla="*/ 866772 w 2905124"/>
                  <a:gd name="connsiteY5" fmla="*/ 266700 h 2984500"/>
                  <a:gd name="connsiteX6" fmla="*/ 952500 w 2905124"/>
                  <a:gd name="connsiteY6" fmla="*/ 257174 h 2984500"/>
                  <a:gd name="connsiteX7" fmla="*/ 971548 w 2905124"/>
                  <a:gd name="connsiteY7" fmla="*/ 219074 h 2984500"/>
                  <a:gd name="connsiteX8" fmla="*/ 1000124 w 2905124"/>
                  <a:gd name="connsiteY8" fmla="*/ 190500 h 2984500"/>
                  <a:gd name="connsiteX9" fmla="*/ 1152524 w 2905124"/>
                  <a:gd name="connsiteY9" fmla="*/ 180974 h 2984500"/>
                  <a:gd name="connsiteX10" fmla="*/ 1209676 w 2905124"/>
                  <a:gd name="connsiteY10" fmla="*/ 200026 h 2984500"/>
                  <a:gd name="connsiteX11" fmla="*/ 1266824 w 2905124"/>
                  <a:gd name="connsiteY11" fmla="*/ 180974 h 2984500"/>
                  <a:gd name="connsiteX12" fmla="*/ 1314448 w 2905124"/>
                  <a:gd name="connsiteY12" fmla="*/ 228600 h 2984500"/>
                  <a:gd name="connsiteX13" fmla="*/ 1314448 w 2905124"/>
                  <a:gd name="connsiteY13" fmla="*/ 352426 h 2984500"/>
                  <a:gd name="connsiteX14" fmla="*/ 1524000 w 2905124"/>
                  <a:gd name="connsiteY14" fmla="*/ 352426 h 2984500"/>
                  <a:gd name="connsiteX15" fmla="*/ 1533524 w 2905124"/>
                  <a:gd name="connsiteY15" fmla="*/ 266700 h 2984500"/>
                  <a:gd name="connsiteX16" fmla="*/ 1562100 w 2905124"/>
                  <a:gd name="connsiteY16" fmla="*/ 228600 h 2984500"/>
                  <a:gd name="connsiteX17" fmla="*/ 1676400 w 2905124"/>
                  <a:gd name="connsiteY17" fmla="*/ 228600 h 2984500"/>
                  <a:gd name="connsiteX18" fmla="*/ 1676804 w 2905124"/>
                  <a:gd name="connsiteY18" fmla="*/ 227466 h 2984500"/>
                  <a:gd name="connsiteX19" fmla="*/ 1685924 w 2905124"/>
                  <a:gd name="connsiteY19" fmla="*/ 233362 h 2984500"/>
                  <a:gd name="connsiteX20" fmla="*/ 1833564 w 2905124"/>
                  <a:gd name="connsiteY20" fmla="*/ 252414 h 2984500"/>
                  <a:gd name="connsiteX21" fmla="*/ 1866900 w 2905124"/>
                  <a:gd name="connsiteY21" fmla="*/ 295274 h 2984500"/>
                  <a:gd name="connsiteX22" fmla="*/ 1871660 w 2905124"/>
                  <a:gd name="connsiteY22" fmla="*/ 342900 h 2984500"/>
                  <a:gd name="connsiteX23" fmla="*/ 1938336 w 2905124"/>
                  <a:gd name="connsiteY23" fmla="*/ 381000 h 2984500"/>
                  <a:gd name="connsiteX24" fmla="*/ 2052636 w 2905124"/>
                  <a:gd name="connsiteY24" fmla="*/ 381000 h 2984500"/>
                  <a:gd name="connsiteX25" fmla="*/ 2181224 w 2905124"/>
                  <a:gd name="connsiteY25" fmla="*/ 471488 h 2984500"/>
                  <a:gd name="connsiteX26" fmla="*/ 2247900 w 2905124"/>
                  <a:gd name="connsiteY26" fmla="*/ 419100 h 2984500"/>
                  <a:gd name="connsiteX27" fmla="*/ 2286000 w 2905124"/>
                  <a:gd name="connsiteY27" fmla="*/ 442914 h 2984500"/>
                  <a:gd name="connsiteX28" fmla="*/ 2322544 w 2905124"/>
                  <a:gd name="connsiteY28" fmla="*/ 429210 h 2984500"/>
                  <a:gd name="connsiteX29" fmla="*/ 2362200 w 2905124"/>
                  <a:gd name="connsiteY29" fmla="*/ 495300 h 2984500"/>
                  <a:gd name="connsiteX30" fmla="*/ 2400300 w 2905124"/>
                  <a:gd name="connsiteY30" fmla="*/ 504826 h 2984500"/>
                  <a:gd name="connsiteX31" fmla="*/ 2400300 w 2905124"/>
                  <a:gd name="connsiteY31" fmla="*/ 609600 h 2984500"/>
                  <a:gd name="connsiteX32" fmla="*/ 2476500 w 2905124"/>
                  <a:gd name="connsiteY32" fmla="*/ 666750 h 2984500"/>
                  <a:gd name="connsiteX33" fmla="*/ 2447924 w 2905124"/>
                  <a:gd name="connsiteY33" fmla="*/ 742950 h 2984500"/>
                  <a:gd name="connsiteX34" fmla="*/ 2581276 w 2905124"/>
                  <a:gd name="connsiteY34" fmla="*/ 952500 h 2984500"/>
                  <a:gd name="connsiteX35" fmla="*/ 2714624 w 2905124"/>
                  <a:gd name="connsiteY35" fmla="*/ 1009650 h 2984500"/>
                  <a:gd name="connsiteX36" fmla="*/ 2800348 w 2905124"/>
                  <a:gd name="connsiteY36" fmla="*/ 1076326 h 2984500"/>
                  <a:gd name="connsiteX37" fmla="*/ 2905124 w 2905124"/>
                  <a:gd name="connsiteY37" fmla="*/ 1104900 h 2984500"/>
                  <a:gd name="connsiteX38" fmla="*/ 2867024 w 2905124"/>
                  <a:gd name="connsiteY38" fmla="*/ 1200150 h 2984500"/>
                  <a:gd name="connsiteX39" fmla="*/ 2905124 w 2905124"/>
                  <a:gd name="connsiteY39" fmla="*/ 1304926 h 2984500"/>
                  <a:gd name="connsiteX40" fmla="*/ 2876548 w 2905124"/>
                  <a:gd name="connsiteY40" fmla="*/ 1495426 h 2984500"/>
                  <a:gd name="connsiteX41" fmla="*/ 2847972 w 2905124"/>
                  <a:gd name="connsiteY41" fmla="*/ 1581150 h 2984500"/>
                  <a:gd name="connsiteX42" fmla="*/ 2809876 w 2905124"/>
                  <a:gd name="connsiteY42" fmla="*/ 1695450 h 2984500"/>
                  <a:gd name="connsiteX43" fmla="*/ 2686048 w 2905124"/>
                  <a:gd name="connsiteY43" fmla="*/ 1724026 h 2984500"/>
                  <a:gd name="connsiteX44" fmla="*/ 2609848 w 2905124"/>
                  <a:gd name="connsiteY44" fmla="*/ 1828800 h 2984500"/>
                  <a:gd name="connsiteX45" fmla="*/ 2486024 w 2905124"/>
                  <a:gd name="connsiteY45" fmla="*/ 1895474 h 2984500"/>
                  <a:gd name="connsiteX46" fmla="*/ 2371724 w 2905124"/>
                  <a:gd name="connsiteY46" fmla="*/ 1905000 h 2984500"/>
                  <a:gd name="connsiteX47" fmla="*/ 2286000 w 2905124"/>
                  <a:gd name="connsiteY47" fmla="*/ 1943100 h 2984500"/>
                  <a:gd name="connsiteX48" fmla="*/ 2251912 w 2905124"/>
                  <a:gd name="connsiteY48" fmla="*/ 2147638 h 2984500"/>
                  <a:gd name="connsiteX49" fmla="*/ 2143124 w 2905124"/>
                  <a:gd name="connsiteY49" fmla="*/ 2209800 h 2984500"/>
                  <a:gd name="connsiteX50" fmla="*/ 2079624 w 2905124"/>
                  <a:gd name="connsiteY50" fmla="*/ 2165350 h 2984500"/>
                  <a:gd name="connsiteX51" fmla="*/ 1990724 w 2905124"/>
                  <a:gd name="connsiteY51" fmla="*/ 2216150 h 2984500"/>
                  <a:gd name="connsiteX52" fmla="*/ 1844676 w 2905124"/>
                  <a:gd name="connsiteY52" fmla="*/ 2203450 h 2984500"/>
                  <a:gd name="connsiteX53" fmla="*/ 1711324 w 2905124"/>
                  <a:gd name="connsiteY53" fmla="*/ 2254250 h 2984500"/>
                  <a:gd name="connsiteX54" fmla="*/ 1533524 w 2905124"/>
                  <a:gd name="connsiteY54" fmla="*/ 2260600 h 2984500"/>
                  <a:gd name="connsiteX55" fmla="*/ 1501772 w 2905124"/>
                  <a:gd name="connsiteY55" fmla="*/ 2171700 h 2984500"/>
                  <a:gd name="connsiteX56" fmla="*/ 1323972 w 2905124"/>
                  <a:gd name="connsiteY56" fmla="*/ 2139950 h 2984500"/>
                  <a:gd name="connsiteX57" fmla="*/ 1311276 w 2905124"/>
                  <a:gd name="connsiteY57" fmla="*/ 2038350 h 2984500"/>
                  <a:gd name="connsiteX58" fmla="*/ 1222372 w 2905124"/>
                  <a:gd name="connsiteY58" fmla="*/ 1968500 h 2984500"/>
                  <a:gd name="connsiteX59" fmla="*/ 1101724 w 2905124"/>
                  <a:gd name="connsiteY59" fmla="*/ 2076450 h 2984500"/>
                  <a:gd name="connsiteX60" fmla="*/ 1089024 w 2905124"/>
                  <a:gd name="connsiteY60" fmla="*/ 2374900 h 2984500"/>
                  <a:gd name="connsiteX61" fmla="*/ 1006476 w 2905124"/>
                  <a:gd name="connsiteY61" fmla="*/ 2438400 h 2984500"/>
                  <a:gd name="connsiteX62" fmla="*/ 1038224 w 2905124"/>
                  <a:gd name="connsiteY62" fmla="*/ 2520950 h 2984500"/>
                  <a:gd name="connsiteX63" fmla="*/ 1025524 w 2905124"/>
                  <a:gd name="connsiteY63" fmla="*/ 2692400 h 2984500"/>
                  <a:gd name="connsiteX64" fmla="*/ 1057276 w 2905124"/>
                  <a:gd name="connsiteY64" fmla="*/ 2762250 h 2984500"/>
                  <a:gd name="connsiteX65" fmla="*/ 1076324 w 2905124"/>
                  <a:gd name="connsiteY65" fmla="*/ 2863850 h 2984500"/>
                  <a:gd name="connsiteX66" fmla="*/ 955676 w 2905124"/>
                  <a:gd name="connsiteY66" fmla="*/ 2984500 h 2984500"/>
                  <a:gd name="connsiteX67" fmla="*/ 739772 w 2905124"/>
                  <a:gd name="connsiteY67" fmla="*/ 2959100 h 2984500"/>
                  <a:gd name="connsiteX68" fmla="*/ 720724 w 2905124"/>
                  <a:gd name="connsiteY68" fmla="*/ 2876550 h 2984500"/>
                  <a:gd name="connsiteX69" fmla="*/ 644524 w 2905124"/>
                  <a:gd name="connsiteY69" fmla="*/ 2857500 h 2984500"/>
                  <a:gd name="connsiteX70" fmla="*/ 638172 w 2905124"/>
                  <a:gd name="connsiteY70" fmla="*/ 2768600 h 2984500"/>
                  <a:gd name="connsiteX71" fmla="*/ 542924 w 2905124"/>
                  <a:gd name="connsiteY71" fmla="*/ 2641600 h 2984500"/>
                  <a:gd name="connsiteX72" fmla="*/ 593724 w 2905124"/>
                  <a:gd name="connsiteY72" fmla="*/ 2501900 h 2984500"/>
                  <a:gd name="connsiteX73" fmla="*/ 441324 w 2905124"/>
                  <a:gd name="connsiteY73" fmla="*/ 2393950 h 2984500"/>
                  <a:gd name="connsiteX74" fmla="*/ 333372 w 2905124"/>
                  <a:gd name="connsiteY74" fmla="*/ 2495550 h 2984500"/>
                  <a:gd name="connsiteX75" fmla="*/ 250824 w 2905124"/>
                  <a:gd name="connsiteY75" fmla="*/ 2438400 h 2984500"/>
                  <a:gd name="connsiteX76" fmla="*/ 244476 w 2905124"/>
                  <a:gd name="connsiteY76" fmla="*/ 2286000 h 2984500"/>
                  <a:gd name="connsiteX77" fmla="*/ 136524 w 2905124"/>
                  <a:gd name="connsiteY77" fmla="*/ 2216150 h 2984500"/>
                  <a:gd name="connsiteX78" fmla="*/ 219076 w 2905124"/>
                  <a:gd name="connsiteY78" fmla="*/ 2146300 h 2984500"/>
                  <a:gd name="connsiteX79" fmla="*/ 238124 w 2905124"/>
                  <a:gd name="connsiteY79" fmla="*/ 2019300 h 2984500"/>
                  <a:gd name="connsiteX80" fmla="*/ 200024 w 2905124"/>
                  <a:gd name="connsiteY80" fmla="*/ 1917700 h 2984500"/>
                  <a:gd name="connsiteX81" fmla="*/ 238124 w 2905124"/>
                  <a:gd name="connsiteY81" fmla="*/ 1854200 h 2984500"/>
                  <a:gd name="connsiteX82" fmla="*/ 250824 w 2905124"/>
                  <a:gd name="connsiteY82" fmla="*/ 1727200 h 2984500"/>
                  <a:gd name="connsiteX83" fmla="*/ 263524 w 2905124"/>
                  <a:gd name="connsiteY83" fmla="*/ 1682750 h 2984500"/>
                  <a:gd name="connsiteX84" fmla="*/ 257172 w 2905124"/>
                  <a:gd name="connsiteY84" fmla="*/ 1581150 h 2984500"/>
                  <a:gd name="connsiteX85" fmla="*/ 187324 w 2905124"/>
                  <a:gd name="connsiteY85" fmla="*/ 1524000 h 2984500"/>
                  <a:gd name="connsiteX86" fmla="*/ 174624 w 2905124"/>
                  <a:gd name="connsiteY86" fmla="*/ 1460500 h 2984500"/>
                  <a:gd name="connsiteX87" fmla="*/ 187324 w 2905124"/>
                  <a:gd name="connsiteY87" fmla="*/ 1403350 h 2984500"/>
                  <a:gd name="connsiteX88" fmla="*/ 123824 w 2905124"/>
                  <a:gd name="connsiteY88" fmla="*/ 1225550 h 2984500"/>
                  <a:gd name="connsiteX89" fmla="*/ 113860 w 2905124"/>
                  <a:gd name="connsiteY89" fmla="*/ 1227910 h 2984500"/>
                  <a:gd name="connsiteX90" fmla="*/ 47624 w 2905124"/>
                  <a:gd name="connsiteY90" fmla="*/ 1104900 h 2984500"/>
                  <a:gd name="connsiteX91" fmla="*/ 47624 w 2905124"/>
                  <a:gd name="connsiteY91" fmla="*/ 990600 h 2984500"/>
                  <a:gd name="connsiteX92" fmla="*/ 0 w 2905124"/>
                  <a:gd name="connsiteY92" fmla="*/ 952500 h 2984500"/>
                  <a:gd name="connsiteX93" fmla="*/ 152400 w 2905124"/>
                  <a:gd name="connsiteY93" fmla="*/ 800100 h 2984500"/>
                  <a:gd name="connsiteX94" fmla="*/ 19048 w 2905124"/>
                  <a:gd name="connsiteY94" fmla="*/ 695326 h 2984500"/>
                  <a:gd name="connsiteX95" fmla="*/ 9524 w 2905124"/>
                  <a:gd name="connsiteY95" fmla="*/ 657226 h 2984500"/>
                  <a:gd name="connsiteX96" fmla="*/ 66676 w 2905124"/>
                  <a:gd name="connsiteY96" fmla="*/ 561974 h 2984500"/>
                  <a:gd name="connsiteX97" fmla="*/ 95248 w 2905124"/>
                  <a:gd name="connsiteY97" fmla="*/ 523874 h 2984500"/>
                  <a:gd name="connsiteX98" fmla="*/ 171448 w 2905124"/>
                  <a:gd name="connsiteY98" fmla="*/ 314326 h 2984500"/>
                  <a:gd name="connsiteX99" fmla="*/ 247648 w 2905124"/>
                  <a:gd name="connsiteY99" fmla="*/ 314326 h 2984500"/>
                  <a:gd name="connsiteX100" fmla="*/ 314324 w 2905124"/>
                  <a:gd name="connsiteY100" fmla="*/ 409574 h 2984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</a:cxnLst>
                <a:rect l="l" t="t" r="r" b="b"/>
                <a:pathLst>
                  <a:path w="2905124" h="2984500">
                    <a:moveTo>
                      <a:pt x="571500" y="0"/>
                    </a:moveTo>
                    <a:lnTo>
                      <a:pt x="742948" y="38100"/>
                    </a:lnTo>
                    <a:lnTo>
                      <a:pt x="800100" y="85726"/>
                    </a:lnTo>
                    <a:lnTo>
                      <a:pt x="809624" y="152400"/>
                    </a:lnTo>
                    <a:lnTo>
                      <a:pt x="809624" y="219074"/>
                    </a:lnTo>
                    <a:lnTo>
                      <a:pt x="866772" y="266700"/>
                    </a:lnTo>
                    <a:lnTo>
                      <a:pt x="952500" y="257174"/>
                    </a:lnTo>
                    <a:lnTo>
                      <a:pt x="971548" y="219074"/>
                    </a:lnTo>
                    <a:lnTo>
                      <a:pt x="1000124" y="190500"/>
                    </a:lnTo>
                    <a:lnTo>
                      <a:pt x="1152524" y="180974"/>
                    </a:lnTo>
                    <a:lnTo>
                      <a:pt x="1209676" y="200026"/>
                    </a:lnTo>
                    <a:lnTo>
                      <a:pt x="1266824" y="180974"/>
                    </a:lnTo>
                    <a:lnTo>
                      <a:pt x="1314448" y="228600"/>
                    </a:lnTo>
                    <a:lnTo>
                      <a:pt x="1314448" y="352426"/>
                    </a:lnTo>
                    <a:lnTo>
                      <a:pt x="1524000" y="352426"/>
                    </a:lnTo>
                    <a:lnTo>
                      <a:pt x="1533524" y="266700"/>
                    </a:lnTo>
                    <a:lnTo>
                      <a:pt x="1562100" y="228600"/>
                    </a:lnTo>
                    <a:lnTo>
                      <a:pt x="1676400" y="228600"/>
                    </a:lnTo>
                    <a:lnTo>
                      <a:pt x="1676804" y="227466"/>
                    </a:lnTo>
                    <a:lnTo>
                      <a:pt x="1685924" y="233362"/>
                    </a:lnTo>
                    <a:lnTo>
                      <a:pt x="1833564" y="252414"/>
                    </a:lnTo>
                    <a:lnTo>
                      <a:pt x="1866900" y="295274"/>
                    </a:lnTo>
                    <a:lnTo>
                      <a:pt x="1871660" y="342900"/>
                    </a:lnTo>
                    <a:lnTo>
                      <a:pt x="1938336" y="381000"/>
                    </a:lnTo>
                    <a:lnTo>
                      <a:pt x="2052636" y="381000"/>
                    </a:lnTo>
                    <a:lnTo>
                      <a:pt x="2181224" y="471488"/>
                    </a:lnTo>
                    <a:lnTo>
                      <a:pt x="2247900" y="419100"/>
                    </a:lnTo>
                    <a:lnTo>
                      <a:pt x="2286000" y="442914"/>
                    </a:lnTo>
                    <a:lnTo>
                      <a:pt x="2322544" y="429210"/>
                    </a:lnTo>
                    <a:lnTo>
                      <a:pt x="2362200" y="495300"/>
                    </a:lnTo>
                    <a:lnTo>
                      <a:pt x="2400300" y="504826"/>
                    </a:lnTo>
                    <a:lnTo>
                      <a:pt x="2400300" y="609600"/>
                    </a:lnTo>
                    <a:lnTo>
                      <a:pt x="2476500" y="666750"/>
                    </a:lnTo>
                    <a:lnTo>
                      <a:pt x="2447924" y="742950"/>
                    </a:lnTo>
                    <a:lnTo>
                      <a:pt x="2581276" y="952500"/>
                    </a:lnTo>
                    <a:lnTo>
                      <a:pt x="2714624" y="1009650"/>
                    </a:lnTo>
                    <a:lnTo>
                      <a:pt x="2800348" y="1076326"/>
                    </a:lnTo>
                    <a:lnTo>
                      <a:pt x="2905124" y="1104900"/>
                    </a:lnTo>
                    <a:lnTo>
                      <a:pt x="2867024" y="1200150"/>
                    </a:lnTo>
                    <a:lnTo>
                      <a:pt x="2905124" y="1304926"/>
                    </a:lnTo>
                    <a:lnTo>
                      <a:pt x="2876548" y="1495426"/>
                    </a:lnTo>
                    <a:lnTo>
                      <a:pt x="2847972" y="1581150"/>
                    </a:lnTo>
                    <a:lnTo>
                      <a:pt x="2809876" y="1695450"/>
                    </a:lnTo>
                    <a:lnTo>
                      <a:pt x="2686048" y="1724026"/>
                    </a:lnTo>
                    <a:lnTo>
                      <a:pt x="2609848" y="1828800"/>
                    </a:lnTo>
                    <a:lnTo>
                      <a:pt x="2486024" y="1895474"/>
                    </a:lnTo>
                    <a:lnTo>
                      <a:pt x="2371724" y="1905000"/>
                    </a:lnTo>
                    <a:lnTo>
                      <a:pt x="2286000" y="1943100"/>
                    </a:lnTo>
                    <a:lnTo>
                      <a:pt x="2251912" y="2147638"/>
                    </a:lnTo>
                    <a:lnTo>
                      <a:pt x="2143124" y="2209800"/>
                    </a:lnTo>
                    <a:lnTo>
                      <a:pt x="2079624" y="2165350"/>
                    </a:lnTo>
                    <a:lnTo>
                      <a:pt x="1990724" y="2216150"/>
                    </a:lnTo>
                    <a:lnTo>
                      <a:pt x="1844676" y="2203450"/>
                    </a:lnTo>
                    <a:lnTo>
                      <a:pt x="1711324" y="2254250"/>
                    </a:lnTo>
                    <a:lnTo>
                      <a:pt x="1533524" y="2260600"/>
                    </a:lnTo>
                    <a:lnTo>
                      <a:pt x="1501772" y="2171700"/>
                    </a:lnTo>
                    <a:lnTo>
                      <a:pt x="1323972" y="2139950"/>
                    </a:lnTo>
                    <a:lnTo>
                      <a:pt x="1311276" y="2038350"/>
                    </a:lnTo>
                    <a:lnTo>
                      <a:pt x="1222372" y="1968500"/>
                    </a:lnTo>
                    <a:lnTo>
                      <a:pt x="1101724" y="2076450"/>
                    </a:lnTo>
                    <a:lnTo>
                      <a:pt x="1089024" y="2374900"/>
                    </a:lnTo>
                    <a:lnTo>
                      <a:pt x="1006476" y="2438400"/>
                    </a:lnTo>
                    <a:lnTo>
                      <a:pt x="1038224" y="2520950"/>
                    </a:lnTo>
                    <a:lnTo>
                      <a:pt x="1025524" y="2692400"/>
                    </a:lnTo>
                    <a:lnTo>
                      <a:pt x="1057276" y="2762250"/>
                    </a:lnTo>
                    <a:lnTo>
                      <a:pt x="1076324" y="2863850"/>
                    </a:lnTo>
                    <a:lnTo>
                      <a:pt x="955676" y="2984500"/>
                    </a:lnTo>
                    <a:lnTo>
                      <a:pt x="739772" y="2959100"/>
                    </a:lnTo>
                    <a:lnTo>
                      <a:pt x="720724" y="2876550"/>
                    </a:lnTo>
                    <a:lnTo>
                      <a:pt x="644524" y="2857500"/>
                    </a:lnTo>
                    <a:lnTo>
                      <a:pt x="638172" y="2768600"/>
                    </a:lnTo>
                    <a:lnTo>
                      <a:pt x="542924" y="2641600"/>
                    </a:lnTo>
                    <a:lnTo>
                      <a:pt x="593724" y="2501900"/>
                    </a:lnTo>
                    <a:lnTo>
                      <a:pt x="441324" y="2393950"/>
                    </a:lnTo>
                    <a:lnTo>
                      <a:pt x="333372" y="2495550"/>
                    </a:lnTo>
                    <a:lnTo>
                      <a:pt x="250824" y="2438400"/>
                    </a:lnTo>
                    <a:lnTo>
                      <a:pt x="244476" y="2286000"/>
                    </a:lnTo>
                    <a:lnTo>
                      <a:pt x="136524" y="2216150"/>
                    </a:lnTo>
                    <a:lnTo>
                      <a:pt x="219076" y="2146300"/>
                    </a:lnTo>
                    <a:lnTo>
                      <a:pt x="238124" y="2019300"/>
                    </a:lnTo>
                    <a:lnTo>
                      <a:pt x="200024" y="1917700"/>
                    </a:lnTo>
                    <a:lnTo>
                      <a:pt x="238124" y="1854200"/>
                    </a:lnTo>
                    <a:lnTo>
                      <a:pt x="250824" y="1727200"/>
                    </a:lnTo>
                    <a:lnTo>
                      <a:pt x="263524" y="1682750"/>
                    </a:lnTo>
                    <a:lnTo>
                      <a:pt x="257172" y="1581150"/>
                    </a:lnTo>
                    <a:lnTo>
                      <a:pt x="187324" y="1524000"/>
                    </a:lnTo>
                    <a:lnTo>
                      <a:pt x="174624" y="1460500"/>
                    </a:lnTo>
                    <a:lnTo>
                      <a:pt x="187324" y="1403350"/>
                    </a:lnTo>
                    <a:lnTo>
                      <a:pt x="123824" y="1225550"/>
                    </a:lnTo>
                    <a:lnTo>
                      <a:pt x="113860" y="1227910"/>
                    </a:lnTo>
                    <a:lnTo>
                      <a:pt x="47624" y="1104900"/>
                    </a:lnTo>
                    <a:lnTo>
                      <a:pt x="47624" y="990600"/>
                    </a:lnTo>
                    <a:lnTo>
                      <a:pt x="0" y="952500"/>
                    </a:lnTo>
                    <a:lnTo>
                      <a:pt x="152400" y="800100"/>
                    </a:lnTo>
                    <a:lnTo>
                      <a:pt x="19048" y="695326"/>
                    </a:lnTo>
                    <a:lnTo>
                      <a:pt x="9524" y="657226"/>
                    </a:lnTo>
                    <a:lnTo>
                      <a:pt x="66676" y="561974"/>
                    </a:lnTo>
                    <a:lnTo>
                      <a:pt x="95248" y="523874"/>
                    </a:lnTo>
                    <a:lnTo>
                      <a:pt x="171448" y="314326"/>
                    </a:lnTo>
                    <a:lnTo>
                      <a:pt x="247648" y="314326"/>
                    </a:lnTo>
                    <a:lnTo>
                      <a:pt x="314324" y="409574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D6406C43-E126-ADB7-66CD-53DC7F56D01D}"/>
                  </a:ext>
                </a:extLst>
              </p:cNvPr>
              <p:cNvSpPr/>
              <p:nvPr/>
            </p:nvSpPr>
            <p:spPr>
              <a:xfrm>
                <a:off x="898913" y="2763427"/>
                <a:ext cx="566869" cy="499114"/>
              </a:xfrm>
              <a:custGeom>
                <a:avLst/>
                <a:gdLst>
                  <a:gd name="connsiteX0" fmla="*/ 945962 w 3569946"/>
                  <a:gd name="connsiteY0" fmla="*/ 0 h 3143250"/>
                  <a:gd name="connsiteX1" fmla="*/ 955490 w 3569946"/>
                  <a:gd name="connsiteY1" fmla="*/ 66674 h 3143250"/>
                  <a:gd name="connsiteX2" fmla="*/ 1145990 w 3569946"/>
                  <a:gd name="connsiteY2" fmla="*/ 209550 h 3143250"/>
                  <a:gd name="connsiteX3" fmla="*/ 1126938 w 3569946"/>
                  <a:gd name="connsiteY3" fmla="*/ 304800 h 3143250"/>
                  <a:gd name="connsiteX4" fmla="*/ 1222190 w 3569946"/>
                  <a:gd name="connsiteY4" fmla="*/ 323850 h 3143250"/>
                  <a:gd name="connsiteX5" fmla="*/ 1203138 w 3569946"/>
                  <a:gd name="connsiteY5" fmla="*/ 438150 h 3143250"/>
                  <a:gd name="connsiteX6" fmla="*/ 1241238 w 3569946"/>
                  <a:gd name="connsiteY6" fmla="*/ 447674 h 3143250"/>
                  <a:gd name="connsiteX7" fmla="*/ 1288862 w 3569946"/>
                  <a:gd name="connsiteY7" fmla="*/ 476250 h 3143250"/>
                  <a:gd name="connsiteX8" fmla="*/ 1355538 w 3569946"/>
                  <a:gd name="connsiteY8" fmla="*/ 438150 h 3143250"/>
                  <a:gd name="connsiteX9" fmla="*/ 1536514 w 3569946"/>
                  <a:gd name="connsiteY9" fmla="*/ 523874 h 3143250"/>
                  <a:gd name="connsiteX10" fmla="*/ 1555562 w 3569946"/>
                  <a:gd name="connsiteY10" fmla="*/ 619126 h 3143250"/>
                  <a:gd name="connsiteX11" fmla="*/ 1641290 w 3569946"/>
                  <a:gd name="connsiteY11" fmla="*/ 657226 h 3143250"/>
                  <a:gd name="connsiteX12" fmla="*/ 1755586 w 3569946"/>
                  <a:gd name="connsiteY12" fmla="*/ 561974 h 3143250"/>
                  <a:gd name="connsiteX13" fmla="*/ 1946090 w 3569946"/>
                  <a:gd name="connsiteY13" fmla="*/ 495300 h 3143250"/>
                  <a:gd name="connsiteX14" fmla="*/ 2088962 w 3569946"/>
                  <a:gd name="connsiteY14" fmla="*/ 619126 h 3143250"/>
                  <a:gd name="connsiteX15" fmla="*/ 2146114 w 3569946"/>
                  <a:gd name="connsiteY15" fmla="*/ 609600 h 3143250"/>
                  <a:gd name="connsiteX16" fmla="*/ 2231838 w 3569946"/>
                  <a:gd name="connsiteY16" fmla="*/ 695326 h 3143250"/>
                  <a:gd name="connsiteX17" fmla="*/ 2327090 w 3569946"/>
                  <a:gd name="connsiteY17" fmla="*/ 704850 h 3143250"/>
                  <a:gd name="connsiteX18" fmla="*/ 2546162 w 3569946"/>
                  <a:gd name="connsiteY18" fmla="*/ 581026 h 3143250"/>
                  <a:gd name="connsiteX19" fmla="*/ 2593786 w 3569946"/>
                  <a:gd name="connsiteY19" fmla="*/ 523874 h 3143250"/>
                  <a:gd name="connsiteX20" fmla="*/ 2717202 w 3569946"/>
                  <a:gd name="connsiteY20" fmla="*/ 537586 h 3143250"/>
                  <a:gd name="connsiteX21" fmla="*/ 2717614 w 3569946"/>
                  <a:gd name="connsiteY21" fmla="*/ 542926 h 3143250"/>
                  <a:gd name="connsiteX22" fmla="*/ 2689038 w 3569946"/>
                  <a:gd name="connsiteY22" fmla="*/ 676274 h 3143250"/>
                  <a:gd name="connsiteX23" fmla="*/ 2774762 w 3569946"/>
                  <a:gd name="connsiteY23" fmla="*/ 838200 h 3143250"/>
                  <a:gd name="connsiteX24" fmla="*/ 2917638 w 3569946"/>
                  <a:gd name="connsiteY24" fmla="*/ 781050 h 3143250"/>
                  <a:gd name="connsiteX25" fmla="*/ 3003362 w 3569946"/>
                  <a:gd name="connsiteY25" fmla="*/ 781050 h 3143250"/>
                  <a:gd name="connsiteX26" fmla="*/ 3041462 w 3569946"/>
                  <a:gd name="connsiteY26" fmla="*/ 714374 h 3143250"/>
                  <a:gd name="connsiteX27" fmla="*/ 3203386 w 3569946"/>
                  <a:gd name="connsiteY27" fmla="*/ 695326 h 3143250"/>
                  <a:gd name="connsiteX28" fmla="*/ 3241490 w 3569946"/>
                  <a:gd name="connsiteY28" fmla="*/ 752474 h 3143250"/>
                  <a:gd name="connsiteX29" fmla="*/ 3336738 w 3569946"/>
                  <a:gd name="connsiteY29" fmla="*/ 762000 h 3143250"/>
                  <a:gd name="connsiteX30" fmla="*/ 3393890 w 3569946"/>
                  <a:gd name="connsiteY30" fmla="*/ 809626 h 3143250"/>
                  <a:gd name="connsiteX31" fmla="*/ 3565338 w 3569946"/>
                  <a:gd name="connsiteY31" fmla="*/ 752474 h 3143250"/>
                  <a:gd name="connsiteX32" fmla="*/ 3569946 w 3569946"/>
                  <a:gd name="connsiteY32" fmla="*/ 752474 h 3143250"/>
                  <a:gd name="connsiteX33" fmla="*/ 3501838 w 3569946"/>
                  <a:gd name="connsiteY33" fmla="*/ 876300 h 3143250"/>
                  <a:gd name="connsiteX34" fmla="*/ 3527238 w 3569946"/>
                  <a:gd name="connsiteY34" fmla="*/ 933450 h 3143250"/>
                  <a:gd name="connsiteX35" fmla="*/ 3527238 w 3569946"/>
                  <a:gd name="connsiteY35" fmla="*/ 996950 h 3143250"/>
                  <a:gd name="connsiteX36" fmla="*/ 3482786 w 3569946"/>
                  <a:gd name="connsiteY36" fmla="*/ 1047750 h 3143250"/>
                  <a:gd name="connsiteX37" fmla="*/ 3451038 w 3569946"/>
                  <a:gd name="connsiteY37" fmla="*/ 1187450 h 3143250"/>
                  <a:gd name="connsiteX38" fmla="*/ 3412938 w 3569946"/>
                  <a:gd name="connsiteY38" fmla="*/ 1193800 h 3143250"/>
                  <a:gd name="connsiteX39" fmla="*/ 3387538 w 3569946"/>
                  <a:gd name="connsiteY39" fmla="*/ 1263650 h 3143250"/>
                  <a:gd name="connsiteX40" fmla="*/ 3228786 w 3569946"/>
                  <a:gd name="connsiteY40" fmla="*/ 1390650 h 3143250"/>
                  <a:gd name="connsiteX41" fmla="*/ 3158938 w 3569946"/>
                  <a:gd name="connsiteY41" fmla="*/ 1498600 h 3143250"/>
                  <a:gd name="connsiteX42" fmla="*/ 3177986 w 3569946"/>
                  <a:gd name="connsiteY42" fmla="*/ 1663700 h 3143250"/>
                  <a:gd name="connsiteX43" fmla="*/ 3133538 w 3569946"/>
                  <a:gd name="connsiteY43" fmla="*/ 1714500 h 3143250"/>
                  <a:gd name="connsiteX44" fmla="*/ 3050986 w 3569946"/>
                  <a:gd name="connsiteY44" fmla="*/ 1752600 h 3143250"/>
                  <a:gd name="connsiteX45" fmla="*/ 2962090 w 3569946"/>
                  <a:gd name="connsiteY45" fmla="*/ 1974850 h 3143250"/>
                  <a:gd name="connsiteX46" fmla="*/ 2930338 w 3569946"/>
                  <a:gd name="connsiteY46" fmla="*/ 2019300 h 3143250"/>
                  <a:gd name="connsiteX47" fmla="*/ 2841438 w 3569946"/>
                  <a:gd name="connsiteY47" fmla="*/ 2019300 h 3143250"/>
                  <a:gd name="connsiteX48" fmla="*/ 2822386 w 3569946"/>
                  <a:gd name="connsiteY48" fmla="*/ 2114550 h 3143250"/>
                  <a:gd name="connsiteX49" fmla="*/ 2644586 w 3569946"/>
                  <a:gd name="connsiteY49" fmla="*/ 2139950 h 3143250"/>
                  <a:gd name="connsiteX50" fmla="*/ 2530290 w 3569946"/>
                  <a:gd name="connsiteY50" fmla="*/ 2228850 h 3143250"/>
                  <a:gd name="connsiteX51" fmla="*/ 2536638 w 3569946"/>
                  <a:gd name="connsiteY51" fmla="*/ 2343150 h 3143250"/>
                  <a:gd name="connsiteX52" fmla="*/ 2473138 w 3569946"/>
                  <a:gd name="connsiteY52" fmla="*/ 2393950 h 3143250"/>
                  <a:gd name="connsiteX53" fmla="*/ 2466786 w 3569946"/>
                  <a:gd name="connsiteY53" fmla="*/ 2495550 h 3143250"/>
                  <a:gd name="connsiteX54" fmla="*/ 2511238 w 3569946"/>
                  <a:gd name="connsiteY54" fmla="*/ 2590800 h 3143250"/>
                  <a:gd name="connsiteX55" fmla="*/ 2499406 w 3569946"/>
                  <a:gd name="connsiteY55" fmla="*/ 2768304 h 3143250"/>
                  <a:gd name="connsiteX56" fmla="*/ 2498538 w 3569946"/>
                  <a:gd name="connsiteY56" fmla="*/ 2768600 h 3143250"/>
                  <a:gd name="connsiteX57" fmla="*/ 2358834 w 3569946"/>
                  <a:gd name="connsiteY57" fmla="*/ 2806700 h 3143250"/>
                  <a:gd name="connsiteX58" fmla="*/ 1914338 w 3569946"/>
                  <a:gd name="connsiteY58" fmla="*/ 2933700 h 3143250"/>
                  <a:gd name="connsiteX59" fmla="*/ 1476186 w 3569946"/>
                  <a:gd name="connsiteY59" fmla="*/ 3117850 h 3143250"/>
                  <a:gd name="connsiteX60" fmla="*/ 1292036 w 3569946"/>
                  <a:gd name="connsiteY60" fmla="*/ 3111500 h 3143250"/>
                  <a:gd name="connsiteX61" fmla="*/ 1234886 w 3569946"/>
                  <a:gd name="connsiteY61" fmla="*/ 3092450 h 3143250"/>
                  <a:gd name="connsiteX62" fmla="*/ 1076136 w 3569946"/>
                  <a:gd name="connsiteY62" fmla="*/ 3143250 h 3143250"/>
                  <a:gd name="connsiteX63" fmla="*/ 1031686 w 3569946"/>
                  <a:gd name="connsiteY63" fmla="*/ 3124200 h 3143250"/>
                  <a:gd name="connsiteX64" fmla="*/ 1241236 w 3569946"/>
                  <a:gd name="connsiteY64" fmla="*/ 2832100 h 3143250"/>
                  <a:gd name="connsiteX65" fmla="*/ 1336486 w 3569946"/>
                  <a:gd name="connsiteY65" fmla="*/ 2876550 h 3143250"/>
                  <a:gd name="connsiteX66" fmla="*/ 1520634 w 3569946"/>
                  <a:gd name="connsiteY66" fmla="*/ 2844800 h 3143250"/>
                  <a:gd name="connsiteX67" fmla="*/ 1628586 w 3569946"/>
                  <a:gd name="connsiteY67" fmla="*/ 2781300 h 3143250"/>
                  <a:gd name="connsiteX68" fmla="*/ 1685738 w 3569946"/>
                  <a:gd name="connsiteY68" fmla="*/ 2781300 h 3143250"/>
                  <a:gd name="connsiteX69" fmla="*/ 1812738 w 3569946"/>
                  <a:gd name="connsiteY69" fmla="*/ 2584450 h 3143250"/>
                  <a:gd name="connsiteX70" fmla="*/ 1927034 w 3569946"/>
                  <a:gd name="connsiteY70" fmla="*/ 2616200 h 3143250"/>
                  <a:gd name="connsiteX71" fmla="*/ 1958786 w 3569946"/>
                  <a:gd name="connsiteY71" fmla="*/ 2711450 h 3143250"/>
                  <a:gd name="connsiteX72" fmla="*/ 2047686 w 3569946"/>
                  <a:gd name="connsiteY72" fmla="*/ 2590800 h 3143250"/>
                  <a:gd name="connsiteX73" fmla="*/ 1977834 w 3569946"/>
                  <a:gd name="connsiteY73" fmla="*/ 2533650 h 3143250"/>
                  <a:gd name="connsiteX74" fmla="*/ 1990538 w 3569946"/>
                  <a:gd name="connsiteY74" fmla="*/ 2438400 h 3143250"/>
                  <a:gd name="connsiteX75" fmla="*/ 1958786 w 3569946"/>
                  <a:gd name="connsiteY75" fmla="*/ 2393950 h 3143250"/>
                  <a:gd name="connsiteX76" fmla="*/ 1965138 w 3569946"/>
                  <a:gd name="connsiteY76" fmla="*/ 2330450 h 3143250"/>
                  <a:gd name="connsiteX77" fmla="*/ 1895286 w 3569946"/>
                  <a:gd name="connsiteY77" fmla="*/ 2292350 h 3143250"/>
                  <a:gd name="connsiteX78" fmla="*/ 1819086 w 3569946"/>
                  <a:gd name="connsiteY78" fmla="*/ 2317750 h 3143250"/>
                  <a:gd name="connsiteX79" fmla="*/ 1698434 w 3569946"/>
                  <a:gd name="connsiteY79" fmla="*/ 2266950 h 3143250"/>
                  <a:gd name="connsiteX80" fmla="*/ 1685738 w 3569946"/>
                  <a:gd name="connsiteY80" fmla="*/ 2305050 h 3143250"/>
                  <a:gd name="connsiteX81" fmla="*/ 1609538 w 3569946"/>
                  <a:gd name="connsiteY81" fmla="*/ 2305050 h 3143250"/>
                  <a:gd name="connsiteX82" fmla="*/ 1584138 w 3569946"/>
                  <a:gd name="connsiteY82" fmla="*/ 2349500 h 3143250"/>
                  <a:gd name="connsiteX83" fmla="*/ 1507938 w 3569946"/>
                  <a:gd name="connsiteY83" fmla="*/ 2406650 h 3143250"/>
                  <a:gd name="connsiteX84" fmla="*/ 1431736 w 3569946"/>
                  <a:gd name="connsiteY84" fmla="*/ 2349500 h 3143250"/>
                  <a:gd name="connsiteX85" fmla="*/ 1298386 w 3569946"/>
                  <a:gd name="connsiteY85" fmla="*/ 2349500 h 3143250"/>
                  <a:gd name="connsiteX86" fmla="*/ 1095186 w 3569946"/>
                  <a:gd name="connsiteY86" fmla="*/ 2406650 h 3143250"/>
                  <a:gd name="connsiteX87" fmla="*/ 993586 w 3569946"/>
                  <a:gd name="connsiteY87" fmla="*/ 2260600 h 3143250"/>
                  <a:gd name="connsiteX88" fmla="*/ 860236 w 3569946"/>
                  <a:gd name="connsiteY88" fmla="*/ 2228850 h 3143250"/>
                  <a:gd name="connsiteX89" fmla="*/ 898336 w 3569946"/>
                  <a:gd name="connsiteY89" fmla="*/ 1993900 h 3143250"/>
                  <a:gd name="connsiteX90" fmla="*/ 815786 w 3569946"/>
                  <a:gd name="connsiteY90" fmla="*/ 2070100 h 3143250"/>
                  <a:gd name="connsiteX91" fmla="*/ 771336 w 3569946"/>
                  <a:gd name="connsiteY91" fmla="*/ 2254250 h 3143250"/>
                  <a:gd name="connsiteX92" fmla="*/ 745936 w 3569946"/>
                  <a:gd name="connsiteY92" fmla="*/ 2330450 h 3143250"/>
                  <a:gd name="connsiteX93" fmla="*/ 752286 w 3569946"/>
                  <a:gd name="connsiteY93" fmla="*/ 2470150 h 3143250"/>
                  <a:gd name="connsiteX94" fmla="*/ 930086 w 3569946"/>
                  <a:gd name="connsiteY94" fmla="*/ 2603500 h 3143250"/>
                  <a:gd name="connsiteX95" fmla="*/ 936436 w 3569946"/>
                  <a:gd name="connsiteY95" fmla="*/ 2711450 h 3143250"/>
                  <a:gd name="connsiteX96" fmla="*/ 758636 w 3569946"/>
                  <a:gd name="connsiteY96" fmla="*/ 2647950 h 3143250"/>
                  <a:gd name="connsiteX97" fmla="*/ 682436 w 3569946"/>
                  <a:gd name="connsiteY97" fmla="*/ 2622550 h 3143250"/>
                  <a:gd name="connsiteX98" fmla="*/ 523686 w 3569946"/>
                  <a:gd name="connsiteY98" fmla="*/ 2476500 h 3143250"/>
                  <a:gd name="connsiteX99" fmla="*/ 612586 w 3569946"/>
                  <a:gd name="connsiteY99" fmla="*/ 2152650 h 3143250"/>
                  <a:gd name="connsiteX100" fmla="*/ 517336 w 3569946"/>
                  <a:gd name="connsiteY100" fmla="*/ 2044700 h 3143250"/>
                  <a:gd name="connsiteX101" fmla="*/ 428436 w 3569946"/>
                  <a:gd name="connsiteY101" fmla="*/ 2139950 h 3143250"/>
                  <a:gd name="connsiteX102" fmla="*/ 403036 w 3569946"/>
                  <a:gd name="connsiteY102" fmla="*/ 2044700 h 3143250"/>
                  <a:gd name="connsiteX103" fmla="*/ 460186 w 3569946"/>
                  <a:gd name="connsiteY103" fmla="*/ 2012950 h 3143250"/>
                  <a:gd name="connsiteX104" fmla="*/ 453836 w 3569946"/>
                  <a:gd name="connsiteY104" fmla="*/ 1816100 h 3143250"/>
                  <a:gd name="connsiteX105" fmla="*/ 453836 w 3569946"/>
                  <a:gd name="connsiteY105" fmla="*/ 1695450 h 3143250"/>
                  <a:gd name="connsiteX106" fmla="*/ 549086 w 3569946"/>
                  <a:gd name="connsiteY106" fmla="*/ 1562100 h 3143250"/>
                  <a:gd name="connsiteX107" fmla="*/ 644336 w 3569946"/>
                  <a:gd name="connsiteY107" fmla="*/ 1308100 h 3143250"/>
                  <a:gd name="connsiteX108" fmla="*/ 644336 w 3569946"/>
                  <a:gd name="connsiteY108" fmla="*/ 1250950 h 3143250"/>
                  <a:gd name="connsiteX109" fmla="*/ 599886 w 3569946"/>
                  <a:gd name="connsiteY109" fmla="*/ 1282700 h 3143250"/>
                  <a:gd name="connsiteX110" fmla="*/ 530036 w 3569946"/>
                  <a:gd name="connsiteY110" fmla="*/ 1327150 h 3143250"/>
                  <a:gd name="connsiteX111" fmla="*/ 479236 w 3569946"/>
                  <a:gd name="connsiteY111" fmla="*/ 1346200 h 3143250"/>
                  <a:gd name="connsiteX112" fmla="*/ 447486 w 3569946"/>
                  <a:gd name="connsiteY112" fmla="*/ 1390650 h 3143250"/>
                  <a:gd name="connsiteX113" fmla="*/ 383986 w 3569946"/>
                  <a:gd name="connsiteY113" fmla="*/ 1409700 h 3143250"/>
                  <a:gd name="connsiteX114" fmla="*/ 390336 w 3569946"/>
                  <a:gd name="connsiteY114" fmla="*/ 1466850 h 3143250"/>
                  <a:gd name="connsiteX115" fmla="*/ 333186 w 3569946"/>
                  <a:gd name="connsiteY115" fmla="*/ 1524000 h 3143250"/>
                  <a:gd name="connsiteX116" fmla="*/ 276036 w 3569946"/>
                  <a:gd name="connsiteY116" fmla="*/ 1498600 h 3143250"/>
                  <a:gd name="connsiteX117" fmla="*/ 263336 w 3569946"/>
                  <a:gd name="connsiteY117" fmla="*/ 1435100 h 3143250"/>
                  <a:gd name="connsiteX118" fmla="*/ 244286 w 3569946"/>
                  <a:gd name="connsiteY118" fmla="*/ 1282700 h 3143250"/>
                  <a:gd name="connsiteX119" fmla="*/ 104586 w 3569946"/>
                  <a:gd name="connsiteY119" fmla="*/ 1143000 h 3143250"/>
                  <a:gd name="connsiteX120" fmla="*/ 2986 w 3569946"/>
                  <a:gd name="connsiteY120" fmla="*/ 1066800 h 3143250"/>
                  <a:gd name="connsiteX121" fmla="*/ 0 w 3569946"/>
                  <a:gd name="connsiteY121" fmla="*/ 1051712 h 3143250"/>
                  <a:gd name="connsiteX122" fmla="*/ 12514 w 3569946"/>
                  <a:gd name="connsiteY122" fmla="*/ 1057274 h 3143250"/>
                  <a:gd name="connsiteX123" fmla="*/ 50614 w 3569946"/>
                  <a:gd name="connsiteY123" fmla="*/ 657226 h 3143250"/>
                  <a:gd name="connsiteX124" fmla="*/ 317314 w 3569946"/>
                  <a:gd name="connsiteY124" fmla="*/ 228600 h 3143250"/>
                  <a:gd name="connsiteX125" fmla="*/ 460190 w 3569946"/>
                  <a:gd name="connsiteY125" fmla="*/ 238126 h 3143250"/>
                  <a:gd name="connsiteX126" fmla="*/ 669738 w 3569946"/>
                  <a:gd name="connsiteY126" fmla="*/ 171450 h 3143250"/>
                  <a:gd name="connsiteX127" fmla="*/ 774514 w 3569946"/>
                  <a:gd name="connsiteY127" fmla="*/ 152400 h 3143250"/>
                  <a:gd name="connsiteX128" fmla="*/ 888814 w 3569946"/>
                  <a:gd name="connsiteY128" fmla="*/ 76200 h 3143250"/>
                  <a:gd name="connsiteX129" fmla="*/ 898338 w 3569946"/>
                  <a:gd name="connsiteY129" fmla="*/ 19050 h 3143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</a:cxnLst>
                <a:rect l="l" t="t" r="r" b="b"/>
                <a:pathLst>
                  <a:path w="3569946" h="3143250">
                    <a:moveTo>
                      <a:pt x="945962" y="0"/>
                    </a:moveTo>
                    <a:lnTo>
                      <a:pt x="955490" y="66674"/>
                    </a:lnTo>
                    <a:lnTo>
                      <a:pt x="1145990" y="209550"/>
                    </a:lnTo>
                    <a:lnTo>
                      <a:pt x="1126938" y="304800"/>
                    </a:lnTo>
                    <a:lnTo>
                      <a:pt x="1222190" y="323850"/>
                    </a:lnTo>
                    <a:lnTo>
                      <a:pt x="1203138" y="438150"/>
                    </a:lnTo>
                    <a:lnTo>
                      <a:pt x="1241238" y="447674"/>
                    </a:lnTo>
                    <a:lnTo>
                      <a:pt x="1288862" y="476250"/>
                    </a:lnTo>
                    <a:lnTo>
                      <a:pt x="1355538" y="438150"/>
                    </a:lnTo>
                    <a:lnTo>
                      <a:pt x="1536514" y="523874"/>
                    </a:lnTo>
                    <a:lnTo>
                      <a:pt x="1555562" y="619126"/>
                    </a:lnTo>
                    <a:lnTo>
                      <a:pt x="1641290" y="657226"/>
                    </a:lnTo>
                    <a:lnTo>
                      <a:pt x="1755586" y="561974"/>
                    </a:lnTo>
                    <a:lnTo>
                      <a:pt x="1946090" y="495300"/>
                    </a:lnTo>
                    <a:lnTo>
                      <a:pt x="2088962" y="619126"/>
                    </a:lnTo>
                    <a:lnTo>
                      <a:pt x="2146114" y="609600"/>
                    </a:lnTo>
                    <a:lnTo>
                      <a:pt x="2231838" y="695326"/>
                    </a:lnTo>
                    <a:lnTo>
                      <a:pt x="2327090" y="704850"/>
                    </a:lnTo>
                    <a:lnTo>
                      <a:pt x="2546162" y="581026"/>
                    </a:lnTo>
                    <a:lnTo>
                      <a:pt x="2593786" y="523874"/>
                    </a:lnTo>
                    <a:lnTo>
                      <a:pt x="2717202" y="537586"/>
                    </a:lnTo>
                    <a:cubicBezTo>
                      <a:pt x="2717338" y="539366"/>
                      <a:pt x="2717478" y="541146"/>
                      <a:pt x="2717614" y="542926"/>
                    </a:cubicBezTo>
                    <a:lnTo>
                      <a:pt x="2689038" y="676274"/>
                    </a:lnTo>
                    <a:lnTo>
                      <a:pt x="2774762" y="838200"/>
                    </a:lnTo>
                    <a:lnTo>
                      <a:pt x="2917638" y="781050"/>
                    </a:lnTo>
                    <a:lnTo>
                      <a:pt x="3003362" y="781050"/>
                    </a:lnTo>
                    <a:lnTo>
                      <a:pt x="3041462" y="714374"/>
                    </a:lnTo>
                    <a:lnTo>
                      <a:pt x="3203386" y="695326"/>
                    </a:lnTo>
                    <a:lnTo>
                      <a:pt x="3241490" y="752474"/>
                    </a:lnTo>
                    <a:lnTo>
                      <a:pt x="3336738" y="762000"/>
                    </a:lnTo>
                    <a:lnTo>
                      <a:pt x="3393890" y="809626"/>
                    </a:lnTo>
                    <a:lnTo>
                      <a:pt x="3565338" y="752474"/>
                    </a:lnTo>
                    <a:lnTo>
                      <a:pt x="3569946" y="752474"/>
                    </a:lnTo>
                    <a:lnTo>
                      <a:pt x="3501838" y="876300"/>
                    </a:lnTo>
                    <a:lnTo>
                      <a:pt x="3527238" y="933450"/>
                    </a:lnTo>
                    <a:lnTo>
                      <a:pt x="3527238" y="996950"/>
                    </a:lnTo>
                    <a:lnTo>
                      <a:pt x="3482786" y="1047750"/>
                    </a:lnTo>
                    <a:lnTo>
                      <a:pt x="3451038" y="1187450"/>
                    </a:lnTo>
                    <a:lnTo>
                      <a:pt x="3412938" y="1193800"/>
                    </a:lnTo>
                    <a:lnTo>
                      <a:pt x="3387538" y="1263650"/>
                    </a:lnTo>
                    <a:lnTo>
                      <a:pt x="3228786" y="1390650"/>
                    </a:lnTo>
                    <a:lnTo>
                      <a:pt x="3158938" y="1498600"/>
                    </a:lnTo>
                    <a:lnTo>
                      <a:pt x="3177986" y="1663700"/>
                    </a:lnTo>
                    <a:lnTo>
                      <a:pt x="3133538" y="1714500"/>
                    </a:lnTo>
                    <a:lnTo>
                      <a:pt x="3050986" y="1752600"/>
                    </a:lnTo>
                    <a:lnTo>
                      <a:pt x="2962090" y="1974850"/>
                    </a:lnTo>
                    <a:lnTo>
                      <a:pt x="2930338" y="2019300"/>
                    </a:lnTo>
                    <a:lnTo>
                      <a:pt x="2841438" y="2019300"/>
                    </a:lnTo>
                    <a:lnTo>
                      <a:pt x="2822386" y="2114550"/>
                    </a:lnTo>
                    <a:lnTo>
                      <a:pt x="2644586" y="2139950"/>
                    </a:lnTo>
                    <a:lnTo>
                      <a:pt x="2530290" y="2228850"/>
                    </a:lnTo>
                    <a:lnTo>
                      <a:pt x="2536638" y="2343150"/>
                    </a:lnTo>
                    <a:lnTo>
                      <a:pt x="2473138" y="2393950"/>
                    </a:lnTo>
                    <a:lnTo>
                      <a:pt x="2466786" y="2495550"/>
                    </a:lnTo>
                    <a:lnTo>
                      <a:pt x="2511238" y="2590800"/>
                    </a:lnTo>
                    <a:lnTo>
                      <a:pt x="2499406" y="2768304"/>
                    </a:lnTo>
                    <a:lnTo>
                      <a:pt x="2498538" y="2768600"/>
                    </a:lnTo>
                    <a:lnTo>
                      <a:pt x="2358834" y="2806700"/>
                    </a:lnTo>
                    <a:lnTo>
                      <a:pt x="1914338" y="2933700"/>
                    </a:lnTo>
                    <a:lnTo>
                      <a:pt x="1476186" y="3117850"/>
                    </a:lnTo>
                    <a:lnTo>
                      <a:pt x="1292036" y="3111500"/>
                    </a:lnTo>
                    <a:lnTo>
                      <a:pt x="1234886" y="3092450"/>
                    </a:lnTo>
                    <a:lnTo>
                      <a:pt x="1076136" y="3143250"/>
                    </a:lnTo>
                    <a:lnTo>
                      <a:pt x="1031686" y="3124200"/>
                    </a:lnTo>
                    <a:lnTo>
                      <a:pt x="1241236" y="2832100"/>
                    </a:lnTo>
                    <a:lnTo>
                      <a:pt x="1336486" y="2876550"/>
                    </a:lnTo>
                    <a:lnTo>
                      <a:pt x="1520634" y="2844800"/>
                    </a:lnTo>
                    <a:lnTo>
                      <a:pt x="1628586" y="2781300"/>
                    </a:lnTo>
                    <a:lnTo>
                      <a:pt x="1685738" y="2781300"/>
                    </a:lnTo>
                    <a:lnTo>
                      <a:pt x="1812738" y="2584450"/>
                    </a:lnTo>
                    <a:lnTo>
                      <a:pt x="1927034" y="2616200"/>
                    </a:lnTo>
                    <a:lnTo>
                      <a:pt x="1958786" y="2711450"/>
                    </a:lnTo>
                    <a:lnTo>
                      <a:pt x="2047686" y="2590800"/>
                    </a:lnTo>
                    <a:lnTo>
                      <a:pt x="1977834" y="2533650"/>
                    </a:lnTo>
                    <a:lnTo>
                      <a:pt x="1990538" y="2438400"/>
                    </a:lnTo>
                    <a:lnTo>
                      <a:pt x="1958786" y="2393950"/>
                    </a:lnTo>
                    <a:lnTo>
                      <a:pt x="1965138" y="2330450"/>
                    </a:lnTo>
                    <a:lnTo>
                      <a:pt x="1895286" y="2292350"/>
                    </a:lnTo>
                    <a:lnTo>
                      <a:pt x="1819086" y="2317750"/>
                    </a:lnTo>
                    <a:lnTo>
                      <a:pt x="1698434" y="2266950"/>
                    </a:lnTo>
                    <a:lnTo>
                      <a:pt x="1685738" y="2305050"/>
                    </a:lnTo>
                    <a:lnTo>
                      <a:pt x="1609538" y="2305050"/>
                    </a:lnTo>
                    <a:lnTo>
                      <a:pt x="1584138" y="2349500"/>
                    </a:lnTo>
                    <a:lnTo>
                      <a:pt x="1507938" y="2406650"/>
                    </a:lnTo>
                    <a:lnTo>
                      <a:pt x="1431736" y="2349500"/>
                    </a:lnTo>
                    <a:lnTo>
                      <a:pt x="1298386" y="2349500"/>
                    </a:lnTo>
                    <a:lnTo>
                      <a:pt x="1095186" y="2406650"/>
                    </a:lnTo>
                    <a:lnTo>
                      <a:pt x="993586" y="2260600"/>
                    </a:lnTo>
                    <a:lnTo>
                      <a:pt x="860236" y="2228850"/>
                    </a:lnTo>
                    <a:lnTo>
                      <a:pt x="898336" y="1993900"/>
                    </a:lnTo>
                    <a:lnTo>
                      <a:pt x="815786" y="2070100"/>
                    </a:lnTo>
                    <a:lnTo>
                      <a:pt x="771336" y="2254250"/>
                    </a:lnTo>
                    <a:lnTo>
                      <a:pt x="745936" y="2330450"/>
                    </a:lnTo>
                    <a:lnTo>
                      <a:pt x="752286" y="2470150"/>
                    </a:lnTo>
                    <a:lnTo>
                      <a:pt x="930086" y="2603500"/>
                    </a:lnTo>
                    <a:lnTo>
                      <a:pt x="936436" y="2711450"/>
                    </a:lnTo>
                    <a:lnTo>
                      <a:pt x="758636" y="2647950"/>
                    </a:lnTo>
                    <a:lnTo>
                      <a:pt x="682436" y="2622550"/>
                    </a:lnTo>
                    <a:lnTo>
                      <a:pt x="523686" y="2476500"/>
                    </a:lnTo>
                    <a:lnTo>
                      <a:pt x="612586" y="2152650"/>
                    </a:lnTo>
                    <a:lnTo>
                      <a:pt x="517336" y="2044700"/>
                    </a:lnTo>
                    <a:lnTo>
                      <a:pt x="428436" y="2139950"/>
                    </a:lnTo>
                    <a:lnTo>
                      <a:pt x="403036" y="2044700"/>
                    </a:lnTo>
                    <a:lnTo>
                      <a:pt x="460186" y="2012950"/>
                    </a:lnTo>
                    <a:lnTo>
                      <a:pt x="453836" y="1816100"/>
                    </a:lnTo>
                    <a:lnTo>
                      <a:pt x="453836" y="1695450"/>
                    </a:lnTo>
                    <a:lnTo>
                      <a:pt x="549086" y="1562100"/>
                    </a:lnTo>
                    <a:lnTo>
                      <a:pt x="644336" y="1308100"/>
                    </a:lnTo>
                    <a:lnTo>
                      <a:pt x="644336" y="1250950"/>
                    </a:lnTo>
                    <a:lnTo>
                      <a:pt x="599886" y="1282700"/>
                    </a:lnTo>
                    <a:lnTo>
                      <a:pt x="530036" y="1327150"/>
                    </a:lnTo>
                    <a:lnTo>
                      <a:pt x="479236" y="1346200"/>
                    </a:lnTo>
                    <a:lnTo>
                      <a:pt x="447486" y="1390650"/>
                    </a:lnTo>
                    <a:lnTo>
                      <a:pt x="383986" y="1409700"/>
                    </a:lnTo>
                    <a:lnTo>
                      <a:pt x="390336" y="1466850"/>
                    </a:lnTo>
                    <a:lnTo>
                      <a:pt x="333186" y="1524000"/>
                    </a:lnTo>
                    <a:lnTo>
                      <a:pt x="276036" y="1498600"/>
                    </a:lnTo>
                    <a:lnTo>
                      <a:pt x="263336" y="1435100"/>
                    </a:lnTo>
                    <a:lnTo>
                      <a:pt x="244286" y="1282700"/>
                    </a:lnTo>
                    <a:lnTo>
                      <a:pt x="104586" y="1143000"/>
                    </a:lnTo>
                    <a:lnTo>
                      <a:pt x="2986" y="1066800"/>
                    </a:lnTo>
                    <a:lnTo>
                      <a:pt x="0" y="1051712"/>
                    </a:lnTo>
                    <a:lnTo>
                      <a:pt x="12514" y="1057274"/>
                    </a:lnTo>
                    <a:lnTo>
                      <a:pt x="50614" y="657226"/>
                    </a:lnTo>
                    <a:lnTo>
                      <a:pt x="317314" y="228600"/>
                    </a:lnTo>
                    <a:lnTo>
                      <a:pt x="460190" y="238126"/>
                    </a:lnTo>
                    <a:lnTo>
                      <a:pt x="669738" y="171450"/>
                    </a:lnTo>
                    <a:lnTo>
                      <a:pt x="774514" y="152400"/>
                    </a:lnTo>
                    <a:lnTo>
                      <a:pt x="888814" y="76200"/>
                    </a:lnTo>
                    <a:lnTo>
                      <a:pt x="898338" y="19050"/>
                    </a:lnTo>
                    <a:close/>
                  </a:path>
                </a:pathLst>
              </a:custGeom>
              <a:solidFill>
                <a:srgbClr val="A9D18E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1823" name="グループ化 1822">
              <a:extLst>
                <a:ext uri="{FF2B5EF4-FFF2-40B4-BE49-F238E27FC236}">
                  <a16:creationId xmlns:a16="http://schemas.microsoft.com/office/drawing/2014/main" id="{CE2B7D12-68BD-CF1D-4A43-5964846C786F}"/>
                </a:ext>
              </a:extLst>
            </p:cNvPr>
            <p:cNvGrpSpPr/>
            <p:nvPr/>
          </p:nvGrpSpPr>
          <p:grpSpPr>
            <a:xfrm>
              <a:off x="2341056" y="1348447"/>
              <a:ext cx="283082" cy="127632"/>
              <a:chOff x="4257677" y="1192563"/>
              <a:chExt cx="331462" cy="149445"/>
            </a:xfrm>
          </p:grpSpPr>
          <p:sp>
            <p:nvSpPr>
              <p:cNvPr id="1342" name="楕円 1341">
                <a:extLst>
                  <a:ext uri="{FF2B5EF4-FFF2-40B4-BE49-F238E27FC236}">
                    <a16:creationId xmlns:a16="http://schemas.microsoft.com/office/drawing/2014/main" id="{F8FA07E8-30A6-B69F-891D-7AED23DD91B4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43" name="楕円 1342">
                <a:extLst>
                  <a:ext uri="{FF2B5EF4-FFF2-40B4-BE49-F238E27FC236}">
                    <a16:creationId xmlns:a16="http://schemas.microsoft.com/office/drawing/2014/main" id="{B11788B8-3A85-0334-EF68-7FCAE362C703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44" name="楕円 1343">
                <a:extLst>
                  <a:ext uri="{FF2B5EF4-FFF2-40B4-BE49-F238E27FC236}">
                    <a16:creationId xmlns:a16="http://schemas.microsoft.com/office/drawing/2014/main" id="{3B3E42FC-7E4D-6E2B-13C7-178B66CA3344}"/>
                  </a:ext>
                </a:extLst>
              </p:cNvPr>
              <p:cNvSpPr/>
              <p:nvPr/>
            </p:nvSpPr>
            <p:spPr>
              <a:xfrm>
                <a:off x="4277819" y="1271217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5" name="楕円 1344">
                <a:extLst>
                  <a:ext uri="{FF2B5EF4-FFF2-40B4-BE49-F238E27FC236}">
                    <a16:creationId xmlns:a16="http://schemas.microsoft.com/office/drawing/2014/main" id="{189D7335-4CDA-54AB-5FA1-52FBB287A8D2}"/>
                  </a:ext>
                </a:extLst>
              </p:cNvPr>
              <p:cNvSpPr/>
              <p:nvPr/>
            </p:nvSpPr>
            <p:spPr>
              <a:xfrm>
                <a:off x="4459836" y="1271217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4" name="グループ化 1823">
              <a:extLst>
                <a:ext uri="{FF2B5EF4-FFF2-40B4-BE49-F238E27FC236}">
                  <a16:creationId xmlns:a16="http://schemas.microsoft.com/office/drawing/2014/main" id="{D4E02649-DEF7-350F-E196-DE8E08D21E3F}"/>
                </a:ext>
              </a:extLst>
            </p:cNvPr>
            <p:cNvGrpSpPr/>
            <p:nvPr/>
          </p:nvGrpSpPr>
          <p:grpSpPr>
            <a:xfrm>
              <a:off x="1777176" y="2270467"/>
              <a:ext cx="283082" cy="127632"/>
              <a:chOff x="4257677" y="1192563"/>
              <a:chExt cx="331462" cy="149445"/>
            </a:xfrm>
          </p:grpSpPr>
          <p:sp>
            <p:nvSpPr>
              <p:cNvPr id="1825" name="楕円 1824">
                <a:extLst>
                  <a:ext uri="{FF2B5EF4-FFF2-40B4-BE49-F238E27FC236}">
                    <a16:creationId xmlns:a16="http://schemas.microsoft.com/office/drawing/2014/main" id="{7C76D16A-0F86-4D8D-4379-59C4A519AEC1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26" name="楕円 1825">
                <a:extLst>
                  <a:ext uri="{FF2B5EF4-FFF2-40B4-BE49-F238E27FC236}">
                    <a16:creationId xmlns:a16="http://schemas.microsoft.com/office/drawing/2014/main" id="{F49B6D76-0264-E708-8351-9C0217E41E39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27" name="楕円 1826">
                <a:extLst>
                  <a:ext uri="{FF2B5EF4-FFF2-40B4-BE49-F238E27FC236}">
                    <a16:creationId xmlns:a16="http://schemas.microsoft.com/office/drawing/2014/main" id="{78E51703-D2A2-54AF-0591-337086038D77}"/>
                  </a:ext>
                </a:extLst>
              </p:cNvPr>
              <p:cNvSpPr/>
              <p:nvPr/>
            </p:nvSpPr>
            <p:spPr>
              <a:xfrm>
                <a:off x="4305702" y="1237759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楕円 1827">
                <a:extLst>
                  <a:ext uri="{FF2B5EF4-FFF2-40B4-BE49-F238E27FC236}">
                    <a16:creationId xmlns:a16="http://schemas.microsoft.com/office/drawing/2014/main" id="{5E9B796B-7480-4579-16FF-59A623F90E7D}"/>
                  </a:ext>
                </a:extLst>
              </p:cNvPr>
              <p:cNvSpPr/>
              <p:nvPr/>
            </p:nvSpPr>
            <p:spPr>
              <a:xfrm>
                <a:off x="4487719" y="1237759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9" name="グループ化 1828">
              <a:extLst>
                <a:ext uri="{FF2B5EF4-FFF2-40B4-BE49-F238E27FC236}">
                  <a16:creationId xmlns:a16="http://schemas.microsoft.com/office/drawing/2014/main" id="{A62C4E1D-5CEC-5921-7597-2247007DCD98}"/>
                </a:ext>
              </a:extLst>
            </p:cNvPr>
            <p:cNvGrpSpPr/>
            <p:nvPr/>
          </p:nvGrpSpPr>
          <p:grpSpPr>
            <a:xfrm>
              <a:off x="1359981" y="1986622"/>
              <a:ext cx="283082" cy="127632"/>
              <a:chOff x="4257677" y="1192563"/>
              <a:chExt cx="331462" cy="149445"/>
            </a:xfrm>
          </p:grpSpPr>
          <p:sp>
            <p:nvSpPr>
              <p:cNvPr id="1830" name="楕円 1829">
                <a:extLst>
                  <a:ext uri="{FF2B5EF4-FFF2-40B4-BE49-F238E27FC236}">
                    <a16:creationId xmlns:a16="http://schemas.microsoft.com/office/drawing/2014/main" id="{CC185FF3-68B0-98BF-C934-D8999EA7C7BC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31" name="楕円 1830">
                <a:extLst>
                  <a:ext uri="{FF2B5EF4-FFF2-40B4-BE49-F238E27FC236}">
                    <a16:creationId xmlns:a16="http://schemas.microsoft.com/office/drawing/2014/main" id="{CB1A3356-68BB-8606-1DF2-4B84B2CC3541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32" name="楕円 1831">
                <a:extLst>
                  <a:ext uri="{FF2B5EF4-FFF2-40B4-BE49-F238E27FC236}">
                    <a16:creationId xmlns:a16="http://schemas.microsoft.com/office/drawing/2014/main" id="{BC81E67F-0853-BCC1-3A70-2CF207D5D21A}"/>
                  </a:ext>
                </a:extLst>
              </p:cNvPr>
              <p:cNvSpPr/>
              <p:nvPr/>
            </p:nvSpPr>
            <p:spPr>
              <a:xfrm>
                <a:off x="4325219" y="1246124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楕円 1832">
                <a:extLst>
                  <a:ext uri="{FF2B5EF4-FFF2-40B4-BE49-F238E27FC236}">
                    <a16:creationId xmlns:a16="http://schemas.microsoft.com/office/drawing/2014/main" id="{E929EB8E-964E-0F24-0982-AC68ACCE7D54}"/>
                  </a:ext>
                </a:extLst>
              </p:cNvPr>
              <p:cNvSpPr/>
              <p:nvPr/>
            </p:nvSpPr>
            <p:spPr>
              <a:xfrm>
                <a:off x="4507237" y="1246124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34" name="グループ化 1833">
              <a:extLst>
                <a:ext uri="{FF2B5EF4-FFF2-40B4-BE49-F238E27FC236}">
                  <a16:creationId xmlns:a16="http://schemas.microsoft.com/office/drawing/2014/main" id="{2943DC77-9A8A-2940-06B8-C9CC5D28ACA9}"/>
                </a:ext>
              </a:extLst>
            </p:cNvPr>
            <p:cNvGrpSpPr/>
            <p:nvPr/>
          </p:nvGrpSpPr>
          <p:grpSpPr>
            <a:xfrm>
              <a:off x="1317118" y="2396197"/>
              <a:ext cx="283082" cy="127632"/>
              <a:chOff x="4257677" y="1192563"/>
              <a:chExt cx="331462" cy="149445"/>
            </a:xfrm>
          </p:grpSpPr>
          <p:sp>
            <p:nvSpPr>
              <p:cNvPr id="1835" name="楕円 1834">
                <a:extLst>
                  <a:ext uri="{FF2B5EF4-FFF2-40B4-BE49-F238E27FC236}">
                    <a16:creationId xmlns:a16="http://schemas.microsoft.com/office/drawing/2014/main" id="{447B87E6-058D-2843-0635-09BBBE8A345A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36" name="楕円 1835">
                <a:extLst>
                  <a:ext uri="{FF2B5EF4-FFF2-40B4-BE49-F238E27FC236}">
                    <a16:creationId xmlns:a16="http://schemas.microsoft.com/office/drawing/2014/main" id="{681F7BF1-491C-31BD-E558-257CF171DA70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37" name="楕円 1836">
                <a:extLst>
                  <a:ext uri="{FF2B5EF4-FFF2-40B4-BE49-F238E27FC236}">
                    <a16:creationId xmlns:a16="http://schemas.microsoft.com/office/drawing/2014/main" id="{CA7C7D8C-6BF7-1519-5F36-03DB1AD54A03}"/>
                  </a:ext>
                </a:extLst>
              </p:cNvPr>
              <p:cNvSpPr/>
              <p:nvPr/>
            </p:nvSpPr>
            <p:spPr>
              <a:xfrm>
                <a:off x="4325219" y="1226606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38" name="楕円 1837">
                <a:extLst>
                  <a:ext uri="{FF2B5EF4-FFF2-40B4-BE49-F238E27FC236}">
                    <a16:creationId xmlns:a16="http://schemas.microsoft.com/office/drawing/2014/main" id="{0658FCA5-DEF5-28B6-BBA4-C91F144440F5}"/>
                  </a:ext>
                </a:extLst>
              </p:cNvPr>
              <p:cNvSpPr/>
              <p:nvPr/>
            </p:nvSpPr>
            <p:spPr>
              <a:xfrm>
                <a:off x="4507237" y="1226606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39" name="グループ化 1838">
              <a:extLst>
                <a:ext uri="{FF2B5EF4-FFF2-40B4-BE49-F238E27FC236}">
                  <a16:creationId xmlns:a16="http://schemas.microsoft.com/office/drawing/2014/main" id="{1D591969-F29D-792A-BA14-1F77DCDEB6F6}"/>
                </a:ext>
              </a:extLst>
            </p:cNvPr>
            <p:cNvGrpSpPr/>
            <p:nvPr/>
          </p:nvGrpSpPr>
          <p:grpSpPr>
            <a:xfrm>
              <a:off x="1331406" y="2991510"/>
              <a:ext cx="283082" cy="127632"/>
              <a:chOff x="4257677" y="1192563"/>
              <a:chExt cx="331462" cy="149445"/>
            </a:xfrm>
          </p:grpSpPr>
          <p:sp>
            <p:nvSpPr>
              <p:cNvPr id="1840" name="楕円 1839">
                <a:extLst>
                  <a:ext uri="{FF2B5EF4-FFF2-40B4-BE49-F238E27FC236}">
                    <a16:creationId xmlns:a16="http://schemas.microsoft.com/office/drawing/2014/main" id="{D2A80B20-CA02-9B10-2D8C-120DC285F5D1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41" name="楕円 1840">
                <a:extLst>
                  <a:ext uri="{FF2B5EF4-FFF2-40B4-BE49-F238E27FC236}">
                    <a16:creationId xmlns:a16="http://schemas.microsoft.com/office/drawing/2014/main" id="{C78D9839-EA06-3155-08D6-5041155779F5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42" name="楕円 1841">
                <a:extLst>
                  <a:ext uri="{FF2B5EF4-FFF2-40B4-BE49-F238E27FC236}">
                    <a16:creationId xmlns:a16="http://schemas.microsoft.com/office/drawing/2014/main" id="{954EFBCE-2E87-88D7-800B-EC503381CEF2}"/>
                  </a:ext>
                </a:extLst>
              </p:cNvPr>
              <p:cNvSpPr/>
              <p:nvPr/>
            </p:nvSpPr>
            <p:spPr>
              <a:xfrm>
                <a:off x="4314065" y="1221029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楕円 1842">
                <a:extLst>
                  <a:ext uri="{FF2B5EF4-FFF2-40B4-BE49-F238E27FC236}">
                    <a16:creationId xmlns:a16="http://schemas.microsoft.com/office/drawing/2014/main" id="{DDB99FA8-B8E7-028D-DF80-C25904FA5420}"/>
                  </a:ext>
                </a:extLst>
              </p:cNvPr>
              <p:cNvSpPr/>
              <p:nvPr/>
            </p:nvSpPr>
            <p:spPr>
              <a:xfrm>
                <a:off x="4496083" y="1221029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44" name="グループ化 1843">
              <a:extLst>
                <a:ext uri="{FF2B5EF4-FFF2-40B4-BE49-F238E27FC236}">
                  <a16:creationId xmlns:a16="http://schemas.microsoft.com/office/drawing/2014/main" id="{8CD24C1B-7B5B-8575-4B9C-FCE53CD611D3}"/>
                </a:ext>
              </a:extLst>
            </p:cNvPr>
            <p:cNvGrpSpPr/>
            <p:nvPr/>
          </p:nvGrpSpPr>
          <p:grpSpPr>
            <a:xfrm>
              <a:off x="1821944" y="2996272"/>
              <a:ext cx="283082" cy="127632"/>
              <a:chOff x="4257677" y="1192563"/>
              <a:chExt cx="331462" cy="149445"/>
            </a:xfrm>
          </p:grpSpPr>
          <p:sp>
            <p:nvSpPr>
              <p:cNvPr id="1845" name="楕円 1844">
                <a:extLst>
                  <a:ext uri="{FF2B5EF4-FFF2-40B4-BE49-F238E27FC236}">
                    <a16:creationId xmlns:a16="http://schemas.microsoft.com/office/drawing/2014/main" id="{B1AAE3C9-047E-DFAA-6135-EDD539909A2B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46" name="楕円 1845">
                <a:extLst>
                  <a:ext uri="{FF2B5EF4-FFF2-40B4-BE49-F238E27FC236}">
                    <a16:creationId xmlns:a16="http://schemas.microsoft.com/office/drawing/2014/main" id="{AD624355-2ABC-43CC-5284-6C84EB51A5A6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47" name="楕円 1846">
                <a:extLst>
                  <a:ext uri="{FF2B5EF4-FFF2-40B4-BE49-F238E27FC236}">
                    <a16:creationId xmlns:a16="http://schemas.microsoft.com/office/drawing/2014/main" id="{A6134086-F26D-3C24-C0EE-CA7026310940}"/>
                  </a:ext>
                </a:extLst>
              </p:cNvPr>
              <p:cNvSpPr/>
              <p:nvPr/>
            </p:nvSpPr>
            <p:spPr>
              <a:xfrm>
                <a:off x="4297337" y="1218241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楕円 1847">
                <a:extLst>
                  <a:ext uri="{FF2B5EF4-FFF2-40B4-BE49-F238E27FC236}">
                    <a16:creationId xmlns:a16="http://schemas.microsoft.com/office/drawing/2014/main" id="{CEB036F4-514F-0122-5324-B857E6324A56}"/>
                  </a:ext>
                </a:extLst>
              </p:cNvPr>
              <p:cNvSpPr/>
              <p:nvPr/>
            </p:nvSpPr>
            <p:spPr>
              <a:xfrm>
                <a:off x="4479354" y="1218241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49" name="グループ化 1848">
              <a:extLst>
                <a:ext uri="{FF2B5EF4-FFF2-40B4-BE49-F238E27FC236}">
                  <a16:creationId xmlns:a16="http://schemas.microsoft.com/office/drawing/2014/main" id="{52B6F03B-4DFF-A1D1-5498-4697D9BA5129}"/>
                </a:ext>
              </a:extLst>
            </p:cNvPr>
            <p:cNvGrpSpPr/>
            <p:nvPr/>
          </p:nvGrpSpPr>
          <p:grpSpPr>
            <a:xfrm>
              <a:off x="2017207" y="2624797"/>
              <a:ext cx="283082" cy="127632"/>
              <a:chOff x="4257677" y="1192563"/>
              <a:chExt cx="331462" cy="149445"/>
            </a:xfrm>
          </p:grpSpPr>
          <p:sp>
            <p:nvSpPr>
              <p:cNvPr id="1850" name="楕円 1849">
                <a:extLst>
                  <a:ext uri="{FF2B5EF4-FFF2-40B4-BE49-F238E27FC236}">
                    <a16:creationId xmlns:a16="http://schemas.microsoft.com/office/drawing/2014/main" id="{48F7383E-322F-BBC7-A25C-FB080A5FF196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51" name="楕円 1850">
                <a:extLst>
                  <a:ext uri="{FF2B5EF4-FFF2-40B4-BE49-F238E27FC236}">
                    <a16:creationId xmlns:a16="http://schemas.microsoft.com/office/drawing/2014/main" id="{C14A8200-9C1B-0EB7-2ECF-4A57614C75C7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52" name="楕円 1851">
                <a:extLst>
                  <a:ext uri="{FF2B5EF4-FFF2-40B4-BE49-F238E27FC236}">
                    <a16:creationId xmlns:a16="http://schemas.microsoft.com/office/drawing/2014/main" id="{4C79A260-D154-B8AA-F267-F0C164B3D064}"/>
                  </a:ext>
                </a:extLst>
              </p:cNvPr>
              <p:cNvSpPr/>
              <p:nvPr/>
            </p:nvSpPr>
            <p:spPr>
              <a:xfrm>
                <a:off x="4286184" y="1212664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楕円 1852">
                <a:extLst>
                  <a:ext uri="{FF2B5EF4-FFF2-40B4-BE49-F238E27FC236}">
                    <a16:creationId xmlns:a16="http://schemas.microsoft.com/office/drawing/2014/main" id="{E905AA53-0772-520F-FD0C-50D14AFC557A}"/>
                  </a:ext>
                </a:extLst>
              </p:cNvPr>
              <p:cNvSpPr/>
              <p:nvPr/>
            </p:nvSpPr>
            <p:spPr>
              <a:xfrm>
                <a:off x="4468201" y="1212664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54" name="グループ化 1853">
              <a:extLst>
                <a:ext uri="{FF2B5EF4-FFF2-40B4-BE49-F238E27FC236}">
                  <a16:creationId xmlns:a16="http://schemas.microsoft.com/office/drawing/2014/main" id="{85D295C7-D4C2-E079-7D20-7B73E6856A09}"/>
                </a:ext>
              </a:extLst>
            </p:cNvPr>
            <p:cNvGrpSpPr/>
            <p:nvPr/>
          </p:nvGrpSpPr>
          <p:grpSpPr>
            <a:xfrm>
              <a:off x="2383919" y="2396197"/>
              <a:ext cx="283082" cy="127632"/>
              <a:chOff x="4257677" y="1192563"/>
              <a:chExt cx="331462" cy="149445"/>
            </a:xfrm>
          </p:grpSpPr>
          <p:sp>
            <p:nvSpPr>
              <p:cNvPr id="1855" name="楕円 1854">
                <a:extLst>
                  <a:ext uri="{FF2B5EF4-FFF2-40B4-BE49-F238E27FC236}">
                    <a16:creationId xmlns:a16="http://schemas.microsoft.com/office/drawing/2014/main" id="{E2BE7DCE-2FC8-91ED-D5EE-441B5308D63D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56" name="楕円 1855">
                <a:extLst>
                  <a:ext uri="{FF2B5EF4-FFF2-40B4-BE49-F238E27FC236}">
                    <a16:creationId xmlns:a16="http://schemas.microsoft.com/office/drawing/2014/main" id="{B4CB7831-C107-D94E-1A66-116CCA212EDC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57" name="楕円 1856">
                <a:extLst>
                  <a:ext uri="{FF2B5EF4-FFF2-40B4-BE49-F238E27FC236}">
                    <a16:creationId xmlns:a16="http://schemas.microsoft.com/office/drawing/2014/main" id="{DEEB1CEB-16DD-B299-9A05-AD4E7DB5D92C}"/>
                  </a:ext>
                </a:extLst>
              </p:cNvPr>
              <p:cNvSpPr/>
              <p:nvPr/>
            </p:nvSpPr>
            <p:spPr>
              <a:xfrm>
                <a:off x="4275031" y="1229395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楕円 1857">
                <a:extLst>
                  <a:ext uri="{FF2B5EF4-FFF2-40B4-BE49-F238E27FC236}">
                    <a16:creationId xmlns:a16="http://schemas.microsoft.com/office/drawing/2014/main" id="{AC4C65B0-BC4D-385C-0BEA-C108E494762C}"/>
                  </a:ext>
                </a:extLst>
              </p:cNvPr>
              <p:cNvSpPr/>
              <p:nvPr/>
            </p:nvSpPr>
            <p:spPr>
              <a:xfrm>
                <a:off x="4457048" y="1229395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59" name="グループ化 1858">
              <a:extLst>
                <a:ext uri="{FF2B5EF4-FFF2-40B4-BE49-F238E27FC236}">
                  <a16:creationId xmlns:a16="http://schemas.microsoft.com/office/drawing/2014/main" id="{D2550998-A55C-A80C-552E-A442DDAD7D00}"/>
                </a:ext>
              </a:extLst>
            </p:cNvPr>
            <p:cNvGrpSpPr/>
            <p:nvPr/>
          </p:nvGrpSpPr>
          <p:grpSpPr>
            <a:xfrm>
              <a:off x="2198182" y="2081872"/>
              <a:ext cx="283082" cy="127632"/>
              <a:chOff x="4257677" y="1192563"/>
              <a:chExt cx="331462" cy="149445"/>
            </a:xfrm>
          </p:grpSpPr>
          <p:sp>
            <p:nvSpPr>
              <p:cNvPr id="1860" name="楕円 1859">
                <a:extLst>
                  <a:ext uri="{FF2B5EF4-FFF2-40B4-BE49-F238E27FC236}">
                    <a16:creationId xmlns:a16="http://schemas.microsoft.com/office/drawing/2014/main" id="{08ECB100-7B0A-6E5B-6871-D0233A69BB6C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61" name="楕円 1860">
                <a:extLst>
                  <a:ext uri="{FF2B5EF4-FFF2-40B4-BE49-F238E27FC236}">
                    <a16:creationId xmlns:a16="http://schemas.microsoft.com/office/drawing/2014/main" id="{A6EAFA40-E7B9-3031-B6D6-817C0512DF91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62" name="楕円 1861">
                <a:extLst>
                  <a:ext uri="{FF2B5EF4-FFF2-40B4-BE49-F238E27FC236}">
                    <a16:creationId xmlns:a16="http://schemas.microsoft.com/office/drawing/2014/main" id="{4F07A128-B8D4-AE1D-67B3-F5BD2225416C}"/>
                  </a:ext>
                </a:extLst>
              </p:cNvPr>
              <p:cNvSpPr/>
              <p:nvPr/>
            </p:nvSpPr>
            <p:spPr>
              <a:xfrm>
                <a:off x="4280608" y="1254488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楕円 1862">
                <a:extLst>
                  <a:ext uri="{FF2B5EF4-FFF2-40B4-BE49-F238E27FC236}">
                    <a16:creationId xmlns:a16="http://schemas.microsoft.com/office/drawing/2014/main" id="{5A9A92F5-F114-2FBA-2322-F6A9C3A1AFBF}"/>
                  </a:ext>
                </a:extLst>
              </p:cNvPr>
              <p:cNvSpPr/>
              <p:nvPr/>
            </p:nvSpPr>
            <p:spPr>
              <a:xfrm>
                <a:off x="4462625" y="1254488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60" name="グループ化 2059">
            <a:extLst>
              <a:ext uri="{FF2B5EF4-FFF2-40B4-BE49-F238E27FC236}">
                <a16:creationId xmlns:a16="http://schemas.microsoft.com/office/drawing/2014/main" id="{1F1725B7-7F42-C0C7-D7F5-8B5C2486E7AA}"/>
              </a:ext>
            </a:extLst>
          </p:cNvPr>
          <p:cNvGrpSpPr/>
          <p:nvPr/>
        </p:nvGrpSpPr>
        <p:grpSpPr>
          <a:xfrm>
            <a:off x="4073212" y="802046"/>
            <a:ext cx="1852999" cy="2580002"/>
            <a:chOff x="4073212" y="802046"/>
            <a:chExt cx="1852999" cy="2580002"/>
          </a:xfrm>
        </p:grpSpPr>
        <p:sp>
          <p:nvSpPr>
            <p:cNvPr id="1348" name="フリーフォーム: 図形 1347">
              <a:extLst>
                <a:ext uri="{FF2B5EF4-FFF2-40B4-BE49-F238E27FC236}">
                  <a16:creationId xmlns:a16="http://schemas.microsoft.com/office/drawing/2014/main" id="{29989AD9-FB94-C892-5A86-3A50793EA9E7}"/>
                </a:ext>
              </a:extLst>
            </p:cNvPr>
            <p:cNvSpPr/>
            <p:nvPr/>
          </p:nvSpPr>
          <p:spPr>
            <a:xfrm>
              <a:off x="4881374" y="802046"/>
              <a:ext cx="986926" cy="996544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49" name="フリーフォーム: 図形 1348">
              <a:extLst>
                <a:ext uri="{FF2B5EF4-FFF2-40B4-BE49-F238E27FC236}">
                  <a16:creationId xmlns:a16="http://schemas.microsoft.com/office/drawing/2014/main" id="{D7920911-9E3E-D5D5-59D7-FACB3156A783}"/>
                </a:ext>
              </a:extLst>
            </p:cNvPr>
            <p:cNvSpPr/>
            <p:nvPr/>
          </p:nvSpPr>
          <p:spPr>
            <a:xfrm>
              <a:off x="4297355" y="1373524"/>
              <a:ext cx="434296" cy="377410"/>
            </a:xfrm>
            <a:custGeom>
              <a:avLst/>
              <a:gdLst>
                <a:gd name="connsiteX0" fmla="*/ 2673676 w 3032760"/>
                <a:gd name="connsiteY0" fmla="*/ 0 h 2635532"/>
                <a:gd name="connsiteX1" fmla="*/ 2739388 w 3032760"/>
                <a:gd name="connsiteY1" fmla="*/ 89182 h 2635532"/>
                <a:gd name="connsiteX2" fmla="*/ 2866388 w 3032760"/>
                <a:gd name="connsiteY2" fmla="*/ 114582 h 2635532"/>
                <a:gd name="connsiteX3" fmla="*/ 2904492 w 3032760"/>
                <a:gd name="connsiteY3" fmla="*/ 178082 h 2635532"/>
                <a:gd name="connsiteX4" fmla="*/ 2904492 w 3032760"/>
                <a:gd name="connsiteY4" fmla="*/ 247932 h 2635532"/>
                <a:gd name="connsiteX5" fmla="*/ 2853692 w 3032760"/>
                <a:gd name="connsiteY5" fmla="*/ 266982 h 2635532"/>
                <a:gd name="connsiteX6" fmla="*/ 2872740 w 3032760"/>
                <a:gd name="connsiteY6" fmla="*/ 324132 h 2635532"/>
                <a:gd name="connsiteX7" fmla="*/ 2942588 w 3032760"/>
                <a:gd name="connsiteY7" fmla="*/ 374932 h 2635532"/>
                <a:gd name="connsiteX8" fmla="*/ 2942588 w 3032760"/>
                <a:gd name="connsiteY8" fmla="*/ 565432 h 2635532"/>
                <a:gd name="connsiteX9" fmla="*/ 3025140 w 3032760"/>
                <a:gd name="connsiteY9" fmla="*/ 679732 h 2635532"/>
                <a:gd name="connsiteX10" fmla="*/ 2987040 w 3032760"/>
                <a:gd name="connsiteY10" fmla="*/ 749582 h 2635532"/>
                <a:gd name="connsiteX11" fmla="*/ 3018108 w 3032760"/>
                <a:gd name="connsiteY11" fmla="*/ 780648 h 2635532"/>
                <a:gd name="connsiteX12" fmla="*/ 3017520 w 3032760"/>
                <a:gd name="connsiteY12" fmla="*/ 783872 h 2635532"/>
                <a:gd name="connsiteX13" fmla="*/ 2987040 w 3032760"/>
                <a:gd name="connsiteY13" fmla="*/ 1050572 h 2635532"/>
                <a:gd name="connsiteX14" fmla="*/ 3032760 w 3032760"/>
                <a:gd name="connsiteY14" fmla="*/ 1180112 h 2635532"/>
                <a:gd name="connsiteX15" fmla="*/ 3009900 w 3032760"/>
                <a:gd name="connsiteY15" fmla="*/ 1294412 h 2635532"/>
                <a:gd name="connsiteX16" fmla="*/ 2971800 w 3032760"/>
                <a:gd name="connsiteY16" fmla="*/ 1355372 h 2635532"/>
                <a:gd name="connsiteX17" fmla="*/ 2994660 w 3032760"/>
                <a:gd name="connsiteY17" fmla="*/ 1484912 h 2635532"/>
                <a:gd name="connsiteX18" fmla="*/ 2910840 w 3032760"/>
                <a:gd name="connsiteY18" fmla="*/ 1484912 h 2635532"/>
                <a:gd name="connsiteX19" fmla="*/ 2796540 w 3032760"/>
                <a:gd name="connsiteY19" fmla="*/ 1583972 h 2635532"/>
                <a:gd name="connsiteX20" fmla="*/ 2781300 w 3032760"/>
                <a:gd name="connsiteY20" fmla="*/ 1667792 h 2635532"/>
                <a:gd name="connsiteX21" fmla="*/ 2865120 w 3032760"/>
                <a:gd name="connsiteY21" fmla="*/ 1675412 h 2635532"/>
                <a:gd name="connsiteX22" fmla="*/ 2834640 w 3032760"/>
                <a:gd name="connsiteY22" fmla="*/ 1766852 h 2635532"/>
                <a:gd name="connsiteX23" fmla="*/ 2750820 w 3032760"/>
                <a:gd name="connsiteY23" fmla="*/ 1797332 h 2635532"/>
                <a:gd name="connsiteX24" fmla="*/ 2727960 w 3032760"/>
                <a:gd name="connsiteY24" fmla="*/ 1858292 h 2635532"/>
                <a:gd name="connsiteX25" fmla="*/ 2667000 w 3032760"/>
                <a:gd name="connsiteY25" fmla="*/ 1873532 h 2635532"/>
                <a:gd name="connsiteX26" fmla="*/ 2667000 w 3032760"/>
                <a:gd name="connsiteY26" fmla="*/ 1919252 h 2635532"/>
                <a:gd name="connsiteX27" fmla="*/ 2712720 w 3032760"/>
                <a:gd name="connsiteY27" fmla="*/ 1980212 h 2635532"/>
                <a:gd name="connsiteX28" fmla="*/ 2621280 w 3032760"/>
                <a:gd name="connsiteY28" fmla="*/ 2064032 h 2635532"/>
                <a:gd name="connsiteX29" fmla="*/ 2606040 w 3032760"/>
                <a:gd name="connsiteY29" fmla="*/ 2124992 h 2635532"/>
                <a:gd name="connsiteX30" fmla="*/ 2552700 w 3032760"/>
                <a:gd name="connsiteY30" fmla="*/ 2140232 h 2635532"/>
                <a:gd name="connsiteX31" fmla="*/ 2545080 w 3032760"/>
                <a:gd name="connsiteY31" fmla="*/ 2201192 h 2635532"/>
                <a:gd name="connsiteX32" fmla="*/ 2499360 w 3032760"/>
                <a:gd name="connsiteY32" fmla="*/ 2231672 h 2635532"/>
                <a:gd name="connsiteX33" fmla="*/ 2362200 w 3032760"/>
                <a:gd name="connsiteY33" fmla="*/ 2239292 h 2635532"/>
                <a:gd name="connsiteX34" fmla="*/ 2225040 w 3032760"/>
                <a:gd name="connsiteY34" fmla="*/ 2109752 h 2635532"/>
                <a:gd name="connsiteX35" fmla="*/ 2148840 w 3032760"/>
                <a:gd name="connsiteY35" fmla="*/ 2102132 h 2635532"/>
                <a:gd name="connsiteX36" fmla="*/ 2080260 w 3032760"/>
                <a:gd name="connsiteY36" fmla="*/ 2147852 h 2635532"/>
                <a:gd name="connsiteX37" fmla="*/ 1920240 w 3032760"/>
                <a:gd name="connsiteY37" fmla="*/ 2071652 h 2635532"/>
                <a:gd name="connsiteX38" fmla="*/ 1905000 w 3032760"/>
                <a:gd name="connsiteY38" fmla="*/ 1964972 h 2635532"/>
                <a:gd name="connsiteX39" fmla="*/ 1813560 w 3032760"/>
                <a:gd name="connsiteY39" fmla="*/ 2010692 h 2635532"/>
                <a:gd name="connsiteX40" fmla="*/ 1821180 w 3032760"/>
                <a:gd name="connsiteY40" fmla="*/ 2056412 h 2635532"/>
                <a:gd name="connsiteX41" fmla="*/ 1767840 w 3032760"/>
                <a:gd name="connsiteY41" fmla="*/ 2064032 h 2635532"/>
                <a:gd name="connsiteX42" fmla="*/ 1638300 w 3032760"/>
                <a:gd name="connsiteY42" fmla="*/ 2086892 h 2635532"/>
                <a:gd name="connsiteX43" fmla="*/ 1684020 w 3032760"/>
                <a:gd name="connsiteY43" fmla="*/ 1964972 h 2635532"/>
                <a:gd name="connsiteX44" fmla="*/ 1638300 w 3032760"/>
                <a:gd name="connsiteY44" fmla="*/ 1957352 h 2635532"/>
                <a:gd name="connsiteX45" fmla="*/ 1569720 w 3032760"/>
                <a:gd name="connsiteY45" fmla="*/ 1980212 h 2635532"/>
                <a:gd name="connsiteX46" fmla="*/ 1531620 w 3032760"/>
                <a:gd name="connsiteY46" fmla="*/ 1949732 h 2635532"/>
                <a:gd name="connsiteX47" fmla="*/ 1478280 w 3032760"/>
                <a:gd name="connsiteY47" fmla="*/ 1995452 h 2635532"/>
                <a:gd name="connsiteX48" fmla="*/ 1432560 w 3032760"/>
                <a:gd name="connsiteY48" fmla="*/ 1980212 h 2635532"/>
                <a:gd name="connsiteX49" fmla="*/ 1341120 w 3032760"/>
                <a:gd name="connsiteY49" fmla="*/ 2071652 h 2635532"/>
                <a:gd name="connsiteX50" fmla="*/ 1264920 w 3032760"/>
                <a:gd name="connsiteY50" fmla="*/ 2003072 h 2635532"/>
                <a:gd name="connsiteX51" fmla="*/ 1158240 w 3032760"/>
                <a:gd name="connsiteY51" fmla="*/ 2003072 h 2635532"/>
                <a:gd name="connsiteX52" fmla="*/ 1013460 w 3032760"/>
                <a:gd name="connsiteY52" fmla="*/ 2163092 h 2635532"/>
                <a:gd name="connsiteX53" fmla="*/ 975360 w 3032760"/>
                <a:gd name="connsiteY53" fmla="*/ 2269772 h 2635532"/>
                <a:gd name="connsiteX54" fmla="*/ 876300 w 3032760"/>
                <a:gd name="connsiteY54" fmla="*/ 2315492 h 2635532"/>
                <a:gd name="connsiteX55" fmla="*/ 853440 w 3032760"/>
                <a:gd name="connsiteY55" fmla="*/ 2475512 h 2635532"/>
                <a:gd name="connsiteX56" fmla="*/ 769620 w 3032760"/>
                <a:gd name="connsiteY56" fmla="*/ 2536472 h 2635532"/>
                <a:gd name="connsiteX57" fmla="*/ 655320 w 3032760"/>
                <a:gd name="connsiteY57" fmla="*/ 2635532 h 2635532"/>
                <a:gd name="connsiteX58" fmla="*/ 579120 w 3032760"/>
                <a:gd name="connsiteY58" fmla="*/ 2635532 h 2635532"/>
                <a:gd name="connsiteX59" fmla="*/ 609600 w 3032760"/>
                <a:gd name="connsiteY59" fmla="*/ 2513612 h 2635532"/>
                <a:gd name="connsiteX60" fmla="*/ 518160 w 3032760"/>
                <a:gd name="connsiteY60" fmla="*/ 2384072 h 2635532"/>
                <a:gd name="connsiteX61" fmla="*/ 403860 w 3032760"/>
                <a:gd name="connsiteY61" fmla="*/ 2361212 h 2635532"/>
                <a:gd name="connsiteX62" fmla="*/ 335280 w 3032760"/>
                <a:gd name="connsiteY62" fmla="*/ 2429792 h 2635532"/>
                <a:gd name="connsiteX63" fmla="*/ 266700 w 3032760"/>
                <a:gd name="connsiteY63" fmla="*/ 2391692 h 2635532"/>
                <a:gd name="connsiteX64" fmla="*/ 205740 w 3032760"/>
                <a:gd name="connsiteY64" fmla="*/ 2399312 h 2635532"/>
                <a:gd name="connsiteX65" fmla="*/ 228600 w 3032760"/>
                <a:gd name="connsiteY65" fmla="*/ 2498372 h 2635532"/>
                <a:gd name="connsiteX66" fmla="*/ 167640 w 3032760"/>
                <a:gd name="connsiteY66" fmla="*/ 2582192 h 2635532"/>
                <a:gd name="connsiteX67" fmla="*/ 60960 w 3032760"/>
                <a:gd name="connsiteY67" fmla="*/ 2566952 h 2635532"/>
                <a:gd name="connsiteX68" fmla="*/ 45720 w 3032760"/>
                <a:gd name="connsiteY68" fmla="*/ 2399312 h 2635532"/>
                <a:gd name="connsiteX69" fmla="*/ 91440 w 3032760"/>
                <a:gd name="connsiteY69" fmla="*/ 2353592 h 2635532"/>
                <a:gd name="connsiteX70" fmla="*/ 76200 w 3032760"/>
                <a:gd name="connsiteY70" fmla="*/ 2170712 h 2635532"/>
                <a:gd name="connsiteX71" fmla="*/ 0 w 3032760"/>
                <a:gd name="connsiteY71" fmla="*/ 2155472 h 2635532"/>
                <a:gd name="connsiteX72" fmla="*/ 0 w 3032760"/>
                <a:gd name="connsiteY72" fmla="*/ 2094512 h 2635532"/>
                <a:gd name="connsiteX73" fmla="*/ 60960 w 3032760"/>
                <a:gd name="connsiteY73" fmla="*/ 2033552 h 2635532"/>
                <a:gd name="connsiteX74" fmla="*/ 83820 w 3032760"/>
                <a:gd name="connsiteY74" fmla="*/ 1728752 h 2635532"/>
                <a:gd name="connsiteX75" fmla="*/ 121920 w 3032760"/>
                <a:gd name="connsiteY75" fmla="*/ 1698272 h 2635532"/>
                <a:gd name="connsiteX76" fmla="*/ 106680 w 3032760"/>
                <a:gd name="connsiteY76" fmla="*/ 1583972 h 2635532"/>
                <a:gd name="connsiteX77" fmla="*/ 45720 w 3032760"/>
                <a:gd name="connsiteY77" fmla="*/ 1523012 h 2635532"/>
                <a:gd name="connsiteX78" fmla="*/ 38100 w 3032760"/>
                <a:gd name="connsiteY78" fmla="*/ 1340132 h 2635532"/>
                <a:gd name="connsiteX79" fmla="*/ 129540 w 3032760"/>
                <a:gd name="connsiteY79" fmla="*/ 1218212 h 2635532"/>
                <a:gd name="connsiteX80" fmla="*/ 121920 w 3032760"/>
                <a:gd name="connsiteY80" fmla="*/ 1157252 h 2635532"/>
                <a:gd name="connsiteX81" fmla="*/ 106680 w 3032760"/>
                <a:gd name="connsiteY81" fmla="*/ 1065812 h 2635532"/>
                <a:gd name="connsiteX82" fmla="*/ 76200 w 3032760"/>
                <a:gd name="connsiteY82" fmla="*/ 997232 h 2635532"/>
                <a:gd name="connsiteX83" fmla="*/ 76200 w 3032760"/>
                <a:gd name="connsiteY83" fmla="*/ 943892 h 2635532"/>
                <a:gd name="connsiteX84" fmla="*/ 236220 w 3032760"/>
                <a:gd name="connsiteY84" fmla="*/ 867692 h 2635532"/>
                <a:gd name="connsiteX85" fmla="*/ 251460 w 3032760"/>
                <a:gd name="connsiteY85" fmla="*/ 768632 h 2635532"/>
                <a:gd name="connsiteX86" fmla="*/ 228600 w 3032760"/>
                <a:gd name="connsiteY86" fmla="*/ 700052 h 2635532"/>
                <a:gd name="connsiteX87" fmla="*/ 259080 w 3032760"/>
                <a:gd name="connsiteY87" fmla="*/ 471452 h 2635532"/>
                <a:gd name="connsiteX88" fmla="*/ 342900 w 3032760"/>
                <a:gd name="connsiteY88" fmla="*/ 364772 h 2635532"/>
                <a:gd name="connsiteX89" fmla="*/ 358140 w 3032760"/>
                <a:gd name="connsiteY89" fmla="*/ 242852 h 2635532"/>
                <a:gd name="connsiteX90" fmla="*/ 457200 w 3032760"/>
                <a:gd name="connsiteY90" fmla="*/ 159032 h 2635532"/>
                <a:gd name="connsiteX91" fmla="*/ 457200 w 3032760"/>
                <a:gd name="connsiteY91" fmla="*/ 113312 h 2635532"/>
                <a:gd name="connsiteX92" fmla="*/ 548640 w 3032760"/>
                <a:gd name="connsiteY92" fmla="*/ 67592 h 2635532"/>
                <a:gd name="connsiteX93" fmla="*/ 609600 w 3032760"/>
                <a:gd name="connsiteY93" fmla="*/ 113312 h 2635532"/>
                <a:gd name="connsiteX94" fmla="*/ 662940 w 3032760"/>
                <a:gd name="connsiteY94" fmla="*/ 37112 h 2635532"/>
                <a:gd name="connsiteX95" fmla="*/ 861060 w 3032760"/>
                <a:gd name="connsiteY95" fmla="*/ 37112 h 2635532"/>
                <a:gd name="connsiteX96" fmla="*/ 777240 w 3032760"/>
                <a:gd name="connsiteY96" fmla="*/ 143792 h 2635532"/>
                <a:gd name="connsiteX97" fmla="*/ 784860 w 3032760"/>
                <a:gd name="connsiteY97" fmla="*/ 258092 h 2635532"/>
                <a:gd name="connsiteX98" fmla="*/ 655320 w 3032760"/>
                <a:gd name="connsiteY98" fmla="*/ 387632 h 2635532"/>
                <a:gd name="connsiteX99" fmla="*/ 685800 w 3032760"/>
                <a:gd name="connsiteY99" fmla="*/ 448592 h 2635532"/>
                <a:gd name="connsiteX100" fmla="*/ 693420 w 3032760"/>
                <a:gd name="connsiteY100" fmla="*/ 509552 h 2635532"/>
                <a:gd name="connsiteX101" fmla="*/ 731520 w 3032760"/>
                <a:gd name="connsiteY101" fmla="*/ 547652 h 2635532"/>
                <a:gd name="connsiteX102" fmla="*/ 906780 w 3032760"/>
                <a:gd name="connsiteY102" fmla="*/ 700052 h 2635532"/>
                <a:gd name="connsiteX103" fmla="*/ 1013460 w 3032760"/>
                <a:gd name="connsiteY103" fmla="*/ 753392 h 2635532"/>
                <a:gd name="connsiteX104" fmla="*/ 1043940 w 3032760"/>
                <a:gd name="connsiteY104" fmla="*/ 799112 h 2635532"/>
                <a:gd name="connsiteX105" fmla="*/ 1089660 w 3032760"/>
                <a:gd name="connsiteY105" fmla="*/ 791492 h 2635532"/>
                <a:gd name="connsiteX106" fmla="*/ 1234440 w 3032760"/>
                <a:gd name="connsiteY106" fmla="*/ 837212 h 2635532"/>
                <a:gd name="connsiteX107" fmla="*/ 1463040 w 3032760"/>
                <a:gd name="connsiteY107" fmla="*/ 799112 h 2635532"/>
                <a:gd name="connsiteX108" fmla="*/ 1699260 w 3032760"/>
                <a:gd name="connsiteY108" fmla="*/ 837212 h 2635532"/>
                <a:gd name="connsiteX109" fmla="*/ 1775460 w 3032760"/>
                <a:gd name="connsiteY109" fmla="*/ 730532 h 2635532"/>
                <a:gd name="connsiteX110" fmla="*/ 1874520 w 3032760"/>
                <a:gd name="connsiteY110" fmla="*/ 669572 h 2635532"/>
                <a:gd name="connsiteX111" fmla="*/ 1882140 w 3032760"/>
                <a:gd name="connsiteY111" fmla="*/ 578132 h 2635532"/>
                <a:gd name="connsiteX112" fmla="*/ 1965960 w 3032760"/>
                <a:gd name="connsiteY112" fmla="*/ 471452 h 2635532"/>
                <a:gd name="connsiteX113" fmla="*/ 1981200 w 3032760"/>
                <a:gd name="connsiteY113" fmla="*/ 357152 h 2635532"/>
                <a:gd name="connsiteX114" fmla="*/ 1958340 w 3032760"/>
                <a:gd name="connsiteY114" fmla="*/ 288572 h 2635532"/>
                <a:gd name="connsiteX115" fmla="*/ 2026920 w 3032760"/>
                <a:gd name="connsiteY115" fmla="*/ 181892 h 2635532"/>
                <a:gd name="connsiteX116" fmla="*/ 2072640 w 3032760"/>
                <a:gd name="connsiteY116" fmla="*/ 136172 h 2635532"/>
                <a:gd name="connsiteX117" fmla="*/ 2286000 w 3032760"/>
                <a:gd name="connsiteY117" fmla="*/ 59972 h 2635532"/>
                <a:gd name="connsiteX118" fmla="*/ 2369820 w 3032760"/>
                <a:gd name="connsiteY118" fmla="*/ 59972 h 2635532"/>
                <a:gd name="connsiteX119" fmla="*/ 2484120 w 3032760"/>
                <a:gd name="connsiteY119" fmla="*/ 21872 h 263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3032760" h="2635532">
                  <a:moveTo>
                    <a:pt x="2673676" y="0"/>
                  </a:moveTo>
                  <a:lnTo>
                    <a:pt x="2739388" y="89182"/>
                  </a:lnTo>
                  <a:lnTo>
                    <a:pt x="2866388" y="114582"/>
                  </a:lnTo>
                  <a:lnTo>
                    <a:pt x="2904492" y="178082"/>
                  </a:lnTo>
                  <a:lnTo>
                    <a:pt x="2904492" y="247932"/>
                  </a:lnTo>
                  <a:lnTo>
                    <a:pt x="2853692" y="266982"/>
                  </a:lnTo>
                  <a:lnTo>
                    <a:pt x="2872740" y="324132"/>
                  </a:lnTo>
                  <a:lnTo>
                    <a:pt x="2942588" y="374932"/>
                  </a:lnTo>
                  <a:lnTo>
                    <a:pt x="2942588" y="565432"/>
                  </a:lnTo>
                  <a:lnTo>
                    <a:pt x="3025140" y="679732"/>
                  </a:lnTo>
                  <a:lnTo>
                    <a:pt x="2987040" y="749582"/>
                  </a:lnTo>
                  <a:lnTo>
                    <a:pt x="3018108" y="780648"/>
                  </a:lnTo>
                  <a:lnTo>
                    <a:pt x="3017520" y="783872"/>
                  </a:lnTo>
                  <a:lnTo>
                    <a:pt x="2987040" y="1050572"/>
                  </a:lnTo>
                  <a:lnTo>
                    <a:pt x="3032760" y="1180112"/>
                  </a:lnTo>
                  <a:lnTo>
                    <a:pt x="3009900" y="1294412"/>
                  </a:lnTo>
                  <a:lnTo>
                    <a:pt x="2971800" y="1355372"/>
                  </a:lnTo>
                  <a:lnTo>
                    <a:pt x="2994660" y="1484912"/>
                  </a:lnTo>
                  <a:lnTo>
                    <a:pt x="2910840" y="1484912"/>
                  </a:lnTo>
                  <a:lnTo>
                    <a:pt x="2796540" y="1583972"/>
                  </a:lnTo>
                  <a:lnTo>
                    <a:pt x="2781300" y="1667792"/>
                  </a:lnTo>
                  <a:lnTo>
                    <a:pt x="2865120" y="1675412"/>
                  </a:lnTo>
                  <a:lnTo>
                    <a:pt x="2834640" y="1766852"/>
                  </a:lnTo>
                  <a:lnTo>
                    <a:pt x="2750820" y="1797332"/>
                  </a:lnTo>
                  <a:lnTo>
                    <a:pt x="2727960" y="1858292"/>
                  </a:lnTo>
                  <a:lnTo>
                    <a:pt x="2667000" y="1873532"/>
                  </a:lnTo>
                  <a:lnTo>
                    <a:pt x="2667000" y="1919252"/>
                  </a:lnTo>
                  <a:lnTo>
                    <a:pt x="2712720" y="1980212"/>
                  </a:lnTo>
                  <a:lnTo>
                    <a:pt x="2621280" y="2064032"/>
                  </a:lnTo>
                  <a:lnTo>
                    <a:pt x="2606040" y="2124992"/>
                  </a:lnTo>
                  <a:lnTo>
                    <a:pt x="2552700" y="2140232"/>
                  </a:lnTo>
                  <a:lnTo>
                    <a:pt x="2545080" y="2201192"/>
                  </a:lnTo>
                  <a:lnTo>
                    <a:pt x="2499360" y="2231672"/>
                  </a:lnTo>
                  <a:lnTo>
                    <a:pt x="2362200" y="2239292"/>
                  </a:lnTo>
                  <a:lnTo>
                    <a:pt x="2225040" y="2109752"/>
                  </a:lnTo>
                  <a:lnTo>
                    <a:pt x="2148840" y="2102132"/>
                  </a:lnTo>
                  <a:lnTo>
                    <a:pt x="2080260" y="2147852"/>
                  </a:lnTo>
                  <a:lnTo>
                    <a:pt x="1920240" y="2071652"/>
                  </a:lnTo>
                  <a:lnTo>
                    <a:pt x="1905000" y="1964972"/>
                  </a:lnTo>
                  <a:lnTo>
                    <a:pt x="1813560" y="2010692"/>
                  </a:lnTo>
                  <a:lnTo>
                    <a:pt x="1821180" y="2056412"/>
                  </a:lnTo>
                  <a:lnTo>
                    <a:pt x="1767840" y="2064032"/>
                  </a:lnTo>
                  <a:lnTo>
                    <a:pt x="1638300" y="2086892"/>
                  </a:lnTo>
                  <a:lnTo>
                    <a:pt x="1684020" y="1964972"/>
                  </a:lnTo>
                  <a:lnTo>
                    <a:pt x="1638300" y="1957352"/>
                  </a:lnTo>
                  <a:lnTo>
                    <a:pt x="1569720" y="1980212"/>
                  </a:lnTo>
                  <a:lnTo>
                    <a:pt x="1531620" y="1949732"/>
                  </a:lnTo>
                  <a:lnTo>
                    <a:pt x="1478280" y="1995452"/>
                  </a:lnTo>
                  <a:lnTo>
                    <a:pt x="1432560" y="1980212"/>
                  </a:lnTo>
                  <a:lnTo>
                    <a:pt x="1341120" y="2071652"/>
                  </a:lnTo>
                  <a:lnTo>
                    <a:pt x="1264920" y="2003072"/>
                  </a:lnTo>
                  <a:lnTo>
                    <a:pt x="1158240" y="2003072"/>
                  </a:lnTo>
                  <a:lnTo>
                    <a:pt x="1013460" y="2163092"/>
                  </a:lnTo>
                  <a:lnTo>
                    <a:pt x="975360" y="2269772"/>
                  </a:lnTo>
                  <a:lnTo>
                    <a:pt x="876300" y="2315492"/>
                  </a:lnTo>
                  <a:lnTo>
                    <a:pt x="853440" y="2475512"/>
                  </a:lnTo>
                  <a:lnTo>
                    <a:pt x="769620" y="2536472"/>
                  </a:lnTo>
                  <a:lnTo>
                    <a:pt x="655320" y="2635532"/>
                  </a:lnTo>
                  <a:lnTo>
                    <a:pt x="579120" y="2635532"/>
                  </a:lnTo>
                  <a:lnTo>
                    <a:pt x="609600" y="2513612"/>
                  </a:lnTo>
                  <a:lnTo>
                    <a:pt x="518160" y="2384072"/>
                  </a:lnTo>
                  <a:lnTo>
                    <a:pt x="403860" y="2361212"/>
                  </a:lnTo>
                  <a:lnTo>
                    <a:pt x="335280" y="2429792"/>
                  </a:lnTo>
                  <a:lnTo>
                    <a:pt x="266700" y="2391692"/>
                  </a:lnTo>
                  <a:lnTo>
                    <a:pt x="205740" y="2399312"/>
                  </a:lnTo>
                  <a:lnTo>
                    <a:pt x="228600" y="2498372"/>
                  </a:lnTo>
                  <a:lnTo>
                    <a:pt x="167640" y="2582192"/>
                  </a:lnTo>
                  <a:lnTo>
                    <a:pt x="60960" y="2566952"/>
                  </a:lnTo>
                  <a:lnTo>
                    <a:pt x="45720" y="2399312"/>
                  </a:lnTo>
                  <a:lnTo>
                    <a:pt x="91440" y="2353592"/>
                  </a:lnTo>
                  <a:lnTo>
                    <a:pt x="76200" y="2170712"/>
                  </a:lnTo>
                  <a:lnTo>
                    <a:pt x="0" y="2155472"/>
                  </a:lnTo>
                  <a:lnTo>
                    <a:pt x="0" y="2094512"/>
                  </a:lnTo>
                  <a:lnTo>
                    <a:pt x="60960" y="2033552"/>
                  </a:lnTo>
                  <a:lnTo>
                    <a:pt x="83820" y="1728752"/>
                  </a:lnTo>
                  <a:lnTo>
                    <a:pt x="121920" y="1698272"/>
                  </a:lnTo>
                  <a:lnTo>
                    <a:pt x="106680" y="1583972"/>
                  </a:lnTo>
                  <a:lnTo>
                    <a:pt x="45720" y="1523012"/>
                  </a:lnTo>
                  <a:lnTo>
                    <a:pt x="38100" y="1340132"/>
                  </a:lnTo>
                  <a:lnTo>
                    <a:pt x="129540" y="1218212"/>
                  </a:lnTo>
                  <a:lnTo>
                    <a:pt x="121920" y="1157252"/>
                  </a:lnTo>
                  <a:lnTo>
                    <a:pt x="106680" y="1065812"/>
                  </a:lnTo>
                  <a:lnTo>
                    <a:pt x="76200" y="997232"/>
                  </a:lnTo>
                  <a:lnTo>
                    <a:pt x="76200" y="943892"/>
                  </a:lnTo>
                  <a:lnTo>
                    <a:pt x="236220" y="867692"/>
                  </a:lnTo>
                  <a:lnTo>
                    <a:pt x="251460" y="768632"/>
                  </a:lnTo>
                  <a:lnTo>
                    <a:pt x="228600" y="700052"/>
                  </a:lnTo>
                  <a:lnTo>
                    <a:pt x="259080" y="471452"/>
                  </a:lnTo>
                  <a:lnTo>
                    <a:pt x="342900" y="364772"/>
                  </a:lnTo>
                  <a:lnTo>
                    <a:pt x="358140" y="242852"/>
                  </a:lnTo>
                  <a:lnTo>
                    <a:pt x="457200" y="159032"/>
                  </a:lnTo>
                  <a:lnTo>
                    <a:pt x="457200" y="113312"/>
                  </a:lnTo>
                  <a:lnTo>
                    <a:pt x="548640" y="67592"/>
                  </a:lnTo>
                  <a:lnTo>
                    <a:pt x="609600" y="113312"/>
                  </a:lnTo>
                  <a:lnTo>
                    <a:pt x="662940" y="37112"/>
                  </a:lnTo>
                  <a:lnTo>
                    <a:pt x="861060" y="37112"/>
                  </a:lnTo>
                  <a:lnTo>
                    <a:pt x="777240" y="143792"/>
                  </a:lnTo>
                  <a:lnTo>
                    <a:pt x="784860" y="258092"/>
                  </a:lnTo>
                  <a:lnTo>
                    <a:pt x="655320" y="387632"/>
                  </a:lnTo>
                  <a:lnTo>
                    <a:pt x="685800" y="448592"/>
                  </a:lnTo>
                  <a:lnTo>
                    <a:pt x="693420" y="509552"/>
                  </a:lnTo>
                  <a:lnTo>
                    <a:pt x="731520" y="547652"/>
                  </a:lnTo>
                  <a:lnTo>
                    <a:pt x="906780" y="700052"/>
                  </a:lnTo>
                  <a:lnTo>
                    <a:pt x="1013460" y="753392"/>
                  </a:lnTo>
                  <a:lnTo>
                    <a:pt x="1043940" y="799112"/>
                  </a:lnTo>
                  <a:lnTo>
                    <a:pt x="1089660" y="791492"/>
                  </a:lnTo>
                  <a:lnTo>
                    <a:pt x="1234440" y="837212"/>
                  </a:lnTo>
                  <a:lnTo>
                    <a:pt x="1463040" y="799112"/>
                  </a:lnTo>
                  <a:lnTo>
                    <a:pt x="1699260" y="837212"/>
                  </a:lnTo>
                  <a:lnTo>
                    <a:pt x="1775460" y="730532"/>
                  </a:lnTo>
                  <a:lnTo>
                    <a:pt x="1874520" y="669572"/>
                  </a:lnTo>
                  <a:lnTo>
                    <a:pt x="1882140" y="578132"/>
                  </a:lnTo>
                  <a:lnTo>
                    <a:pt x="1965960" y="471452"/>
                  </a:lnTo>
                  <a:lnTo>
                    <a:pt x="1981200" y="357152"/>
                  </a:lnTo>
                  <a:lnTo>
                    <a:pt x="1958340" y="288572"/>
                  </a:lnTo>
                  <a:lnTo>
                    <a:pt x="2026920" y="181892"/>
                  </a:lnTo>
                  <a:lnTo>
                    <a:pt x="2072640" y="136172"/>
                  </a:lnTo>
                  <a:lnTo>
                    <a:pt x="2286000" y="59972"/>
                  </a:lnTo>
                  <a:lnTo>
                    <a:pt x="2369820" y="59972"/>
                  </a:lnTo>
                  <a:lnTo>
                    <a:pt x="2484120" y="2187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50" name="フリーフォーム: 図形 1349">
              <a:extLst>
                <a:ext uri="{FF2B5EF4-FFF2-40B4-BE49-F238E27FC236}">
                  <a16:creationId xmlns:a16="http://schemas.microsoft.com/office/drawing/2014/main" id="{DDD8469F-B350-DF81-A04C-E4C204CC9A46}"/>
                </a:ext>
              </a:extLst>
            </p:cNvPr>
            <p:cNvSpPr/>
            <p:nvPr/>
          </p:nvSpPr>
          <p:spPr>
            <a:xfrm>
              <a:off x="5374837" y="1693158"/>
              <a:ext cx="551374" cy="584516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51" name="フリーフォーム: 図形 1350">
              <a:extLst>
                <a:ext uri="{FF2B5EF4-FFF2-40B4-BE49-F238E27FC236}">
                  <a16:creationId xmlns:a16="http://schemas.microsoft.com/office/drawing/2014/main" id="{269D3B8F-C383-6674-FAF5-2E6CEBA95593}"/>
                </a:ext>
              </a:extLst>
            </p:cNvPr>
            <p:cNvSpPr/>
            <p:nvPr/>
          </p:nvSpPr>
          <p:spPr>
            <a:xfrm>
              <a:off x="4706177" y="1859188"/>
              <a:ext cx="621982" cy="994806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52" name="フリーフォーム: 図形 1351">
              <a:extLst>
                <a:ext uri="{FF2B5EF4-FFF2-40B4-BE49-F238E27FC236}">
                  <a16:creationId xmlns:a16="http://schemas.microsoft.com/office/drawing/2014/main" id="{60F9D76D-069B-06D6-190A-61AE47AF15A4}"/>
                </a:ext>
              </a:extLst>
            </p:cNvPr>
            <p:cNvSpPr/>
            <p:nvPr/>
          </p:nvSpPr>
          <p:spPr>
            <a:xfrm>
              <a:off x="5374837" y="2407372"/>
              <a:ext cx="519682" cy="283574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53" name="フリーフォーム: 図形 1352">
              <a:extLst>
                <a:ext uri="{FF2B5EF4-FFF2-40B4-BE49-F238E27FC236}">
                  <a16:creationId xmlns:a16="http://schemas.microsoft.com/office/drawing/2014/main" id="{5CBE54D8-546D-8544-D4EF-51D7C65215F5}"/>
                </a:ext>
              </a:extLst>
            </p:cNvPr>
            <p:cNvSpPr/>
            <p:nvPr/>
          </p:nvSpPr>
          <p:spPr>
            <a:xfrm>
              <a:off x="4340626" y="2820994"/>
              <a:ext cx="731102" cy="561054"/>
            </a:xfrm>
            <a:custGeom>
              <a:avLst/>
              <a:gdLst>
                <a:gd name="connsiteX0" fmla="*/ 2279652 w 5105400"/>
                <a:gd name="connsiteY0" fmla="*/ 0 h 3917950"/>
                <a:gd name="connsiteX1" fmla="*/ 2343152 w 5105400"/>
                <a:gd name="connsiteY1" fmla="*/ 177800 h 3917950"/>
                <a:gd name="connsiteX2" fmla="*/ 2330452 w 5105400"/>
                <a:gd name="connsiteY2" fmla="*/ 234950 h 3917950"/>
                <a:gd name="connsiteX3" fmla="*/ 2343152 w 5105400"/>
                <a:gd name="connsiteY3" fmla="*/ 298450 h 3917950"/>
                <a:gd name="connsiteX4" fmla="*/ 2413000 w 5105400"/>
                <a:gd name="connsiteY4" fmla="*/ 355600 h 3917950"/>
                <a:gd name="connsiteX5" fmla="*/ 2419352 w 5105400"/>
                <a:gd name="connsiteY5" fmla="*/ 457200 h 3917950"/>
                <a:gd name="connsiteX6" fmla="*/ 2406652 w 5105400"/>
                <a:gd name="connsiteY6" fmla="*/ 501650 h 3917950"/>
                <a:gd name="connsiteX7" fmla="*/ 2393952 w 5105400"/>
                <a:gd name="connsiteY7" fmla="*/ 628650 h 3917950"/>
                <a:gd name="connsiteX8" fmla="*/ 2355852 w 5105400"/>
                <a:gd name="connsiteY8" fmla="*/ 692150 h 3917950"/>
                <a:gd name="connsiteX9" fmla="*/ 2393952 w 5105400"/>
                <a:gd name="connsiteY9" fmla="*/ 793750 h 3917950"/>
                <a:gd name="connsiteX10" fmla="*/ 2374904 w 5105400"/>
                <a:gd name="connsiteY10" fmla="*/ 920750 h 3917950"/>
                <a:gd name="connsiteX11" fmla="*/ 2292352 w 5105400"/>
                <a:gd name="connsiteY11" fmla="*/ 990600 h 3917950"/>
                <a:gd name="connsiteX12" fmla="*/ 2400304 w 5105400"/>
                <a:gd name="connsiteY12" fmla="*/ 1060450 h 3917950"/>
                <a:gd name="connsiteX13" fmla="*/ 2406652 w 5105400"/>
                <a:gd name="connsiteY13" fmla="*/ 1212850 h 3917950"/>
                <a:gd name="connsiteX14" fmla="*/ 2489200 w 5105400"/>
                <a:gd name="connsiteY14" fmla="*/ 1270000 h 3917950"/>
                <a:gd name="connsiteX15" fmla="*/ 2597152 w 5105400"/>
                <a:gd name="connsiteY15" fmla="*/ 1168400 h 3917950"/>
                <a:gd name="connsiteX16" fmla="*/ 2749552 w 5105400"/>
                <a:gd name="connsiteY16" fmla="*/ 1276350 h 3917950"/>
                <a:gd name="connsiteX17" fmla="*/ 2698752 w 5105400"/>
                <a:gd name="connsiteY17" fmla="*/ 1416050 h 3917950"/>
                <a:gd name="connsiteX18" fmla="*/ 2794000 w 5105400"/>
                <a:gd name="connsiteY18" fmla="*/ 1543050 h 3917950"/>
                <a:gd name="connsiteX19" fmla="*/ 2800352 w 5105400"/>
                <a:gd name="connsiteY19" fmla="*/ 1631950 h 3917950"/>
                <a:gd name="connsiteX20" fmla="*/ 2876552 w 5105400"/>
                <a:gd name="connsiteY20" fmla="*/ 1651000 h 3917950"/>
                <a:gd name="connsiteX21" fmla="*/ 2895600 w 5105400"/>
                <a:gd name="connsiteY21" fmla="*/ 1733550 h 3917950"/>
                <a:gd name="connsiteX22" fmla="*/ 3111504 w 5105400"/>
                <a:gd name="connsiteY22" fmla="*/ 1758950 h 3917950"/>
                <a:gd name="connsiteX23" fmla="*/ 3232152 w 5105400"/>
                <a:gd name="connsiteY23" fmla="*/ 1638300 h 3917950"/>
                <a:gd name="connsiteX24" fmla="*/ 3213104 w 5105400"/>
                <a:gd name="connsiteY24" fmla="*/ 1536700 h 3917950"/>
                <a:gd name="connsiteX25" fmla="*/ 3181352 w 5105400"/>
                <a:gd name="connsiteY25" fmla="*/ 1466850 h 3917950"/>
                <a:gd name="connsiteX26" fmla="*/ 3194052 w 5105400"/>
                <a:gd name="connsiteY26" fmla="*/ 1295400 h 3917950"/>
                <a:gd name="connsiteX27" fmla="*/ 3162304 w 5105400"/>
                <a:gd name="connsiteY27" fmla="*/ 1212850 h 3917950"/>
                <a:gd name="connsiteX28" fmla="*/ 3244852 w 5105400"/>
                <a:gd name="connsiteY28" fmla="*/ 1149350 h 3917950"/>
                <a:gd name="connsiteX29" fmla="*/ 3257552 w 5105400"/>
                <a:gd name="connsiteY29" fmla="*/ 850900 h 3917950"/>
                <a:gd name="connsiteX30" fmla="*/ 3378200 w 5105400"/>
                <a:gd name="connsiteY30" fmla="*/ 742950 h 3917950"/>
                <a:gd name="connsiteX31" fmla="*/ 3467104 w 5105400"/>
                <a:gd name="connsiteY31" fmla="*/ 812800 h 3917950"/>
                <a:gd name="connsiteX32" fmla="*/ 3479800 w 5105400"/>
                <a:gd name="connsiteY32" fmla="*/ 914400 h 3917950"/>
                <a:gd name="connsiteX33" fmla="*/ 3657600 w 5105400"/>
                <a:gd name="connsiteY33" fmla="*/ 946150 h 3917950"/>
                <a:gd name="connsiteX34" fmla="*/ 3689352 w 5105400"/>
                <a:gd name="connsiteY34" fmla="*/ 1035050 h 3917950"/>
                <a:gd name="connsiteX35" fmla="*/ 3867152 w 5105400"/>
                <a:gd name="connsiteY35" fmla="*/ 1028700 h 3917950"/>
                <a:gd name="connsiteX36" fmla="*/ 4000504 w 5105400"/>
                <a:gd name="connsiteY36" fmla="*/ 977900 h 3917950"/>
                <a:gd name="connsiteX37" fmla="*/ 4146552 w 5105400"/>
                <a:gd name="connsiteY37" fmla="*/ 990600 h 3917950"/>
                <a:gd name="connsiteX38" fmla="*/ 4235452 w 5105400"/>
                <a:gd name="connsiteY38" fmla="*/ 939800 h 3917950"/>
                <a:gd name="connsiteX39" fmla="*/ 4298952 w 5105400"/>
                <a:gd name="connsiteY39" fmla="*/ 984250 h 3917950"/>
                <a:gd name="connsiteX40" fmla="*/ 4432304 w 5105400"/>
                <a:gd name="connsiteY40" fmla="*/ 908050 h 3917950"/>
                <a:gd name="connsiteX41" fmla="*/ 4654552 w 5105400"/>
                <a:gd name="connsiteY41" fmla="*/ 927100 h 3917950"/>
                <a:gd name="connsiteX42" fmla="*/ 4699000 w 5105400"/>
                <a:gd name="connsiteY42" fmla="*/ 1187450 h 3917950"/>
                <a:gd name="connsiteX43" fmla="*/ 4654552 w 5105400"/>
                <a:gd name="connsiteY43" fmla="*/ 1308100 h 3917950"/>
                <a:gd name="connsiteX44" fmla="*/ 4572000 w 5105400"/>
                <a:gd name="connsiteY44" fmla="*/ 1447800 h 3917950"/>
                <a:gd name="connsiteX45" fmla="*/ 4591052 w 5105400"/>
                <a:gd name="connsiteY45" fmla="*/ 1524000 h 3917950"/>
                <a:gd name="connsiteX46" fmla="*/ 4597400 w 5105400"/>
                <a:gd name="connsiteY46" fmla="*/ 1631950 h 3917950"/>
                <a:gd name="connsiteX47" fmla="*/ 4686304 w 5105400"/>
                <a:gd name="connsiteY47" fmla="*/ 1720850 h 3917950"/>
                <a:gd name="connsiteX48" fmla="*/ 4724400 w 5105400"/>
                <a:gd name="connsiteY48" fmla="*/ 1733550 h 3917950"/>
                <a:gd name="connsiteX49" fmla="*/ 4775200 w 5105400"/>
                <a:gd name="connsiteY49" fmla="*/ 1847850 h 3917950"/>
                <a:gd name="connsiteX50" fmla="*/ 4870452 w 5105400"/>
                <a:gd name="connsiteY50" fmla="*/ 1854200 h 3917950"/>
                <a:gd name="connsiteX51" fmla="*/ 4984752 w 5105400"/>
                <a:gd name="connsiteY51" fmla="*/ 1854200 h 3917950"/>
                <a:gd name="connsiteX52" fmla="*/ 4895852 w 5105400"/>
                <a:gd name="connsiteY52" fmla="*/ 2063750 h 3917950"/>
                <a:gd name="connsiteX53" fmla="*/ 4902200 w 5105400"/>
                <a:gd name="connsiteY53" fmla="*/ 2235200 h 3917950"/>
                <a:gd name="connsiteX54" fmla="*/ 4940304 w 5105400"/>
                <a:gd name="connsiteY54" fmla="*/ 2254250 h 3917950"/>
                <a:gd name="connsiteX55" fmla="*/ 4953000 w 5105400"/>
                <a:gd name="connsiteY55" fmla="*/ 2381250 h 3917950"/>
                <a:gd name="connsiteX56" fmla="*/ 4914904 w 5105400"/>
                <a:gd name="connsiteY56" fmla="*/ 2413000 h 3917950"/>
                <a:gd name="connsiteX57" fmla="*/ 4978400 w 5105400"/>
                <a:gd name="connsiteY57" fmla="*/ 2514600 h 3917950"/>
                <a:gd name="connsiteX58" fmla="*/ 5060952 w 5105400"/>
                <a:gd name="connsiteY58" fmla="*/ 2520950 h 3917950"/>
                <a:gd name="connsiteX59" fmla="*/ 5080000 w 5105400"/>
                <a:gd name="connsiteY59" fmla="*/ 2565400 h 3917950"/>
                <a:gd name="connsiteX60" fmla="*/ 5105400 w 5105400"/>
                <a:gd name="connsiteY60" fmla="*/ 2597150 h 3917950"/>
                <a:gd name="connsiteX61" fmla="*/ 5054600 w 5105400"/>
                <a:gd name="connsiteY61" fmla="*/ 2870200 h 3917950"/>
                <a:gd name="connsiteX62" fmla="*/ 4883152 w 5105400"/>
                <a:gd name="connsiteY62" fmla="*/ 2959100 h 3917950"/>
                <a:gd name="connsiteX63" fmla="*/ 4864104 w 5105400"/>
                <a:gd name="connsiteY63" fmla="*/ 3048000 h 3917950"/>
                <a:gd name="connsiteX64" fmla="*/ 4845052 w 5105400"/>
                <a:gd name="connsiteY64" fmla="*/ 3206750 h 3917950"/>
                <a:gd name="connsiteX65" fmla="*/ 4781552 w 5105400"/>
                <a:gd name="connsiteY65" fmla="*/ 3282950 h 3917950"/>
                <a:gd name="connsiteX66" fmla="*/ 4660904 w 5105400"/>
                <a:gd name="connsiteY66" fmla="*/ 3340100 h 3917950"/>
                <a:gd name="connsiteX67" fmla="*/ 4597400 w 5105400"/>
                <a:gd name="connsiteY67" fmla="*/ 3517900 h 3917950"/>
                <a:gd name="connsiteX68" fmla="*/ 4622800 w 5105400"/>
                <a:gd name="connsiteY68" fmla="*/ 3663950 h 3917950"/>
                <a:gd name="connsiteX69" fmla="*/ 4559304 w 5105400"/>
                <a:gd name="connsiteY69" fmla="*/ 3676650 h 3917950"/>
                <a:gd name="connsiteX70" fmla="*/ 4495800 w 5105400"/>
                <a:gd name="connsiteY70" fmla="*/ 3632200 h 3917950"/>
                <a:gd name="connsiteX71" fmla="*/ 4419600 w 5105400"/>
                <a:gd name="connsiteY71" fmla="*/ 3676650 h 3917950"/>
                <a:gd name="connsiteX72" fmla="*/ 4387852 w 5105400"/>
                <a:gd name="connsiteY72" fmla="*/ 3765550 h 3917950"/>
                <a:gd name="connsiteX73" fmla="*/ 4133852 w 5105400"/>
                <a:gd name="connsiteY73" fmla="*/ 3854450 h 3917950"/>
                <a:gd name="connsiteX74" fmla="*/ 3943352 w 5105400"/>
                <a:gd name="connsiteY74" fmla="*/ 3689350 h 3917950"/>
                <a:gd name="connsiteX75" fmla="*/ 3987800 w 5105400"/>
                <a:gd name="connsiteY75" fmla="*/ 3644900 h 3917950"/>
                <a:gd name="connsiteX76" fmla="*/ 3911600 w 5105400"/>
                <a:gd name="connsiteY76" fmla="*/ 3575050 h 3917950"/>
                <a:gd name="connsiteX77" fmla="*/ 3867152 w 5105400"/>
                <a:gd name="connsiteY77" fmla="*/ 3575050 h 3917950"/>
                <a:gd name="connsiteX78" fmla="*/ 3892552 w 5105400"/>
                <a:gd name="connsiteY78" fmla="*/ 3409950 h 3917950"/>
                <a:gd name="connsiteX79" fmla="*/ 3949704 w 5105400"/>
                <a:gd name="connsiteY79" fmla="*/ 3295650 h 3917950"/>
                <a:gd name="connsiteX80" fmla="*/ 3905252 w 5105400"/>
                <a:gd name="connsiteY80" fmla="*/ 3079750 h 3917950"/>
                <a:gd name="connsiteX81" fmla="*/ 3962400 w 5105400"/>
                <a:gd name="connsiteY81" fmla="*/ 2965450 h 3917950"/>
                <a:gd name="connsiteX82" fmla="*/ 3911600 w 5105400"/>
                <a:gd name="connsiteY82" fmla="*/ 2921000 h 3917950"/>
                <a:gd name="connsiteX83" fmla="*/ 3917952 w 5105400"/>
                <a:gd name="connsiteY83" fmla="*/ 2825750 h 3917950"/>
                <a:gd name="connsiteX84" fmla="*/ 4000504 w 5105400"/>
                <a:gd name="connsiteY84" fmla="*/ 2743200 h 3917950"/>
                <a:gd name="connsiteX85" fmla="*/ 3898904 w 5105400"/>
                <a:gd name="connsiteY85" fmla="*/ 2527300 h 3917950"/>
                <a:gd name="connsiteX86" fmla="*/ 4019552 w 5105400"/>
                <a:gd name="connsiteY86" fmla="*/ 2317750 h 3917950"/>
                <a:gd name="connsiteX87" fmla="*/ 4184652 w 5105400"/>
                <a:gd name="connsiteY87" fmla="*/ 2343150 h 3917950"/>
                <a:gd name="connsiteX88" fmla="*/ 4330704 w 5105400"/>
                <a:gd name="connsiteY88" fmla="*/ 2324100 h 3917950"/>
                <a:gd name="connsiteX89" fmla="*/ 4337052 w 5105400"/>
                <a:gd name="connsiteY89" fmla="*/ 2197100 h 3917950"/>
                <a:gd name="connsiteX90" fmla="*/ 4248152 w 5105400"/>
                <a:gd name="connsiteY90" fmla="*/ 2127250 h 3917950"/>
                <a:gd name="connsiteX91" fmla="*/ 4083052 w 5105400"/>
                <a:gd name="connsiteY91" fmla="*/ 1949450 h 3917950"/>
                <a:gd name="connsiteX92" fmla="*/ 3924304 w 5105400"/>
                <a:gd name="connsiteY92" fmla="*/ 1911350 h 3917950"/>
                <a:gd name="connsiteX93" fmla="*/ 3702052 w 5105400"/>
                <a:gd name="connsiteY93" fmla="*/ 1892300 h 3917950"/>
                <a:gd name="connsiteX94" fmla="*/ 3619504 w 5105400"/>
                <a:gd name="connsiteY94" fmla="*/ 1955800 h 3917950"/>
                <a:gd name="connsiteX95" fmla="*/ 3511552 w 5105400"/>
                <a:gd name="connsiteY95" fmla="*/ 1987550 h 3917950"/>
                <a:gd name="connsiteX96" fmla="*/ 3289304 w 5105400"/>
                <a:gd name="connsiteY96" fmla="*/ 2012950 h 3917950"/>
                <a:gd name="connsiteX97" fmla="*/ 3251200 w 5105400"/>
                <a:gd name="connsiteY97" fmla="*/ 2159000 h 3917950"/>
                <a:gd name="connsiteX98" fmla="*/ 3187704 w 5105400"/>
                <a:gd name="connsiteY98" fmla="*/ 2247900 h 3917950"/>
                <a:gd name="connsiteX99" fmla="*/ 3175000 w 5105400"/>
                <a:gd name="connsiteY99" fmla="*/ 2362200 h 3917950"/>
                <a:gd name="connsiteX100" fmla="*/ 3155952 w 5105400"/>
                <a:gd name="connsiteY100" fmla="*/ 2501900 h 3917950"/>
                <a:gd name="connsiteX101" fmla="*/ 2984504 w 5105400"/>
                <a:gd name="connsiteY101" fmla="*/ 2559050 h 3917950"/>
                <a:gd name="connsiteX102" fmla="*/ 2749552 w 5105400"/>
                <a:gd name="connsiteY102" fmla="*/ 2673350 h 3917950"/>
                <a:gd name="connsiteX103" fmla="*/ 2667000 w 5105400"/>
                <a:gd name="connsiteY103" fmla="*/ 2768600 h 3917950"/>
                <a:gd name="connsiteX104" fmla="*/ 2609852 w 5105400"/>
                <a:gd name="connsiteY104" fmla="*/ 2946400 h 3917950"/>
                <a:gd name="connsiteX105" fmla="*/ 2628904 w 5105400"/>
                <a:gd name="connsiteY105" fmla="*/ 3079750 h 3917950"/>
                <a:gd name="connsiteX106" fmla="*/ 2533652 w 5105400"/>
                <a:gd name="connsiteY106" fmla="*/ 3225800 h 3917950"/>
                <a:gd name="connsiteX107" fmla="*/ 2425704 w 5105400"/>
                <a:gd name="connsiteY107" fmla="*/ 3340100 h 3917950"/>
                <a:gd name="connsiteX108" fmla="*/ 2298704 w 5105400"/>
                <a:gd name="connsiteY108" fmla="*/ 3397250 h 3917950"/>
                <a:gd name="connsiteX109" fmla="*/ 2241552 w 5105400"/>
                <a:gd name="connsiteY109" fmla="*/ 3486150 h 3917950"/>
                <a:gd name="connsiteX110" fmla="*/ 2216152 w 5105400"/>
                <a:gd name="connsiteY110" fmla="*/ 3663950 h 3917950"/>
                <a:gd name="connsiteX111" fmla="*/ 2222504 w 5105400"/>
                <a:gd name="connsiteY111" fmla="*/ 3765550 h 3917950"/>
                <a:gd name="connsiteX112" fmla="*/ 2298704 w 5105400"/>
                <a:gd name="connsiteY112" fmla="*/ 3848100 h 3917950"/>
                <a:gd name="connsiteX113" fmla="*/ 2305052 w 5105400"/>
                <a:gd name="connsiteY113" fmla="*/ 3917950 h 3917950"/>
                <a:gd name="connsiteX114" fmla="*/ 2038352 w 5105400"/>
                <a:gd name="connsiteY114" fmla="*/ 3822700 h 3917950"/>
                <a:gd name="connsiteX115" fmla="*/ 1714504 w 5105400"/>
                <a:gd name="connsiteY115" fmla="*/ 3695700 h 3917950"/>
                <a:gd name="connsiteX116" fmla="*/ 1454152 w 5105400"/>
                <a:gd name="connsiteY116" fmla="*/ 3644900 h 3917950"/>
                <a:gd name="connsiteX117" fmla="*/ 1174752 w 5105400"/>
                <a:gd name="connsiteY117" fmla="*/ 3676650 h 3917950"/>
                <a:gd name="connsiteX118" fmla="*/ 939800 w 5105400"/>
                <a:gd name="connsiteY118" fmla="*/ 3733800 h 3917950"/>
                <a:gd name="connsiteX119" fmla="*/ 787400 w 5105400"/>
                <a:gd name="connsiteY119" fmla="*/ 3663950 h 3917950"/>
                <a:gd name="connsiteX120" fmla="*/ 393704 w 5105400"/>
                <a:gd name="connsiteY120" fmla="*/ 3606800 h 3917950"/>
                <a:gd name="connsiteX121" fmla="*/ 31752 w 5105400"/>
                <a:gd name="connsiteY121" fmla="*/ 3613150 h 3917950"/>
                <a:gd name="connsiteX122" fmla="*/ 44452 w 5105400"/>
                <a:gd name="connsiteY122" fmla="*/ 3422650 h 3917950"/>
                <a:gd name="connsiteX123" fmla="*/ 0 w 5105400"/>
                <a:gd name="connsiteY123" fmla="*/ 3327400 h 3917950"/>
                <a:gd name="connsiteX124" fmla="*/ 6352 w 5105400"/>
                <a:gd name="connsiteY124" fmla="*/ 3225800 h 3917950"/>
                <a:gd name="connsiteX125" fmla="*/ 69852 w 5105400"/>
                <a:gd name="connsiteY125" fmla="*/ 3175000 h 3917950"/>
                <a:gd name="connsiteX126" fmla="*/ 63504 w 5105400"/>
                <a:gd name="connsiteY126" fmla="*/ 3060700 h 3917950"/>
                <a:gd name="connsiteX127" fmla="*/ 177800 w 5105400"/>
                <a:gd name="connsiteY127" fmla="*/ 2971800 h 3917950"/>
                <a:gd name="connsiteX128" fmla="*/ 355600 w 5105400"/>
                <a:gd name="connsiteY128" fmla="*/ 2946400 h 3917950"/>
                <a:gd name="connsiteX129" fmla="*/ 374652 w 5105400"/>
                <a:gd name="connsiteY129" fmla="*/ 2851150 h 3917950"/>
                <a:gd name="connsiteX130" fmla="*/ 463552 w 5105400"/>
                <a:gd name="connsiteY130" fmla="*/ 2851150 h 3917950"/>
                <a:gd name="connsiteX131" fmla="*/ 495304 w 5105400"/>
                <a:gd name="connsiteY131" fmla="*/ 2806700 h 3917950"/>
                <a:gd name="connsiteX132" fmla="*/ 584200 w 5105400"/>
                <a:gd name="connsiteY132" fmla="*/ 2584450 h 3917950"/>
                <a:gd name="connsiteX133" fmla="*/ 666752 w 5105400"/>
                <a:gd name="connsiteY133" fmla="*/ 2546350 h 3917950"/>
                <a:gd name="connsiteX134" fmla="*/ 711200 w 5105400"/>
                <a:gd name="connsiteY134" fmla="*/ 2495550 h 3917950"/>
                <a:gd name="connsiteX135" fmla="*/ 692152 w 5105400"/>
                <a:gd name="connsiteY135" fmla="*/ 2330450 h 3917950"/>
                <a:gd name="connsiteX136" fmla="*/ 762000 w 5105400"/>
                <a:gd name="connsiteY136" fmla="*/ 2222500 h 3917950"/>
                <a:gd name="connsiteX137" fmla="*/ 920752 w 5105400"/>
                <a:gd name="connsiteY137" fmla="*/ 2095500 h 3917950"/>
                <a:gd name="connsiteX138" fmla="*/ 946152 w 5105400"/>
                <a:gd name="connsiteY138" fmla="*/ 2025650 h 3917950"/>
                <a:gd name="connsiteX139" fmla="*/ 984252 w 5105400"/>
                <a:gd name="connsiteY139" fmla="*/ 2019300 h 3917950"/>
                <a:gd name="connsiteX140" fmla="*/ 1016000 w 5105400"/>
                <a:gd name="connsiteY140" fmla="*/ 1879600 h 3917950"/>
                <a:gd name="connsiteX141" fmla="*/ 1060452 w 5105400"/>
                <a:gd name="connsiteY141" fmla="*/ 1828800 h 3917950"/>
                <a:gd name="connsiteX142" fmla="*/ 1060452 w 5105400"/>
                <a:gd name="connsiteY142" fmla="*/ 1765300 h 3917950"/>
                <a:gd name="connsiteX143" fmla="*/ 1035052 w 5105400"/>
                <a:gd name="connsiteY143" fmla="*/ 1708150 h 3917950"/>
                <a:gd name="connsiteX144" fmla="*/ 1103160 w 5105400"/>
                <a:gd name="connsiteY144" fmla="*/ 1584324 h 3917950"/>
                <a:gd name="connsiteX145" fmla="*/ 1241428 w 5105400"/>
                <a:gd name="connsiteY145" fmla="*/ 1584324 h 3917950"/>
                <a:gd name="connsiteX146" fmla="*/ 1250952 w 5105400"/>
                <a:gd name="connsiteY146" fmla="*/ 1498600 h 3917950"/>
                <a:gd name="connsiteX147" fmla="*/ 1270000 w 5105400"/>
                <a:gd name="connsiteY147" fmla="*/ 1431924 h 3917950"/>
                <a:gd name="connsiteX148" fmla="*/ 1384304 w 5105400"/>
                <a:gd name="connsiteY148" fmla="*/ 1412876 h 3917950"/>
                <a:gd name="connsiteX149" fmla="*/ 1412876 w 5105400"/>
                <a:gd name="connsiteY149" fmla="*/ 1365250 h 3917950"/>
                <a:gd name="connsiteX150" fmla="*/ 1536704 w 5105400"/>
                <a:gd name="connsiteY150" fmla="*/ 1336676 h 3917950"/>
                <a:gd name="connsiteX151" fmla="*/ 1584328 w 5105400"/>
                <a:gd name="connsiteY151" fmla="*/ 1279524 h 3917950"/>
                <a:gd name="connsiteX152" fmla="*/ 1679576 w 5105400"/>
                <a:gd name="connsiteY152" fmla="*/ 1250950 h 3917950"/>
                <a:gd name="connsiteX153" fmla="*/ 1717676 w 5105400"/>
                <a:gd name="connsiteY153" fmla="*/ 1146176 h 3917950"/>
                <a:gd name="connsiteX154" fmla="*/ 1812928 w 5105400"/>
                <a:gd name="connsiteY154" fmla="*/ 1098550 h 3917950"/>
                <a:gd name="connsiteX155" fmla="*/ 1889128 w 5105400"/>
                <a:gd name="connsiteY155" fmla="*/ 1127124 h 3917950"/>
                <a:gd name="connsiteX156" fmla="*/ 1898652 w 5105400"/>
                <a:gd name="connsiteY156" fmla="*/ 1060450 h 3917950"/>
                <a:gd name="connsiteX157" fmla="*/ 2032000 w 5105400"/>
                <a:gd name="connsiteY157" fmla="*/ 1041400 h 3917950"/>
                <a:gd name="connsiteX158" fmla="*/ 2060576 w 5105400"/>
                <a:gd name="connsiteY158" fmla="*/ 917576 h 3917950"/>
                <a:gd name="connsiteX159" fmla="*/ 1993904 w 5105400"/>
                <a:gd name="connsiteY159" fmla="*/ 860424 h 3917950"/>
                <a:gd name="connsiteX160" fmla="*/ 2003428 w 5105400"/>
                <a:gd name="connsiteY160" fmla="*/ 812800 h 3917950"/>
                <a:gd name="connsiteX161" fmla="*/ 1974852 w 5105400"/>
                <a:gd name="connsiteY161" fmla="*/ 755650 h 3917950"/>
                <a:gd name="connsiteX162" fmla="*/ 1984376 w 5105400"/>
                <a:gd name="connsiteY162" fmla="*/ 688976 h 3917950"/>
                <a:gd name="connsiteX163" fmla="*/ 2079628 w 5105400"/>
                <a:gd name="connsiteY163" fmla="*/ 688976 h 3917950"/>
                <a:gd name="connsiteX164" fmla="*/ 2098676 w 5105400"/>
                <a:gd name="connsiteY164" fmla="*/ 546100 h 3917950"/>
                <a:gd name="connsiteX165" fmla="*/ 2012952 w 5105400"/>
                <a:gd name="connsiteY165" fmla="*/ 488950 h 3917950"/>
                <a:gd name="connsiteX166" fmla="*/ 2070104 w 5105400"/>
                <a:gd name="connsiteY166" fmla="*/ 336550 h 3917950"/>
                <a:gd name="connsiteX167" fmla="*/ 2060576 w 5105400"/>
                <a:gd name="connsiteY167" fmla="*/ 298450 h 3917950"/>
                <a:gd name="connsiteX168" fmla="*/ 2108200 w 5105400"/>
                <a:gd name="connsiteY168" fmla="*/ 222250 h 3917950"/>
                <a:gd name="connsiteX169" fmla="*/ 2174876 w 5105400"/>
                <a:gd name="connsiteY169" fmla="*/ 241300 h 3917950"/>
                <a:gd name="connsiteX170" fmla="*/ 2222504 w 5105400"/>
                <a:gd name="connsiteY170" fmla="*/ 146050 h 3917950"/>
                <a:gd name="connsiteX171" fmla="*/ 2222504 w 5105400"/>
                <a:gd name="connsiteY171" fmla="*/ 69850 h 3917950"/>
                <a:gd name="connsiteX172" fmla="*/ 2270128 w 5105400"/>
                <a:gd name="connsiteY172" fmla="*/ 3176 h 3917950"/>
                <a:gd name="connsiteX173" fmla="*/ 2269688 w 5105400"/>
                <a:gd name="connsiteY173" fmla="*/ 2360 h 391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5105400" h="3917950">
                  <a:moveTo>
                    <a:pt x="2279652" y="0"/>
                  </a:moveTo>
                  <a:lnTo>
                    <a:pt x="2343152" y="177800"/>
                  </a:lnTo>
                  <a:lnTo>
                    <a:pt x="2330452" y="234950"/>
                  </a:lnTo>
                  <a:lnTo>
                    <a:pt x="2343152" y="298450"/>
                  </a:lnTo>
                  <a:lnTo>
                    <a:pt x="2413000" y="355600"/>
                  </a:lnTo>
                  <a:lnTo>
                    <a:pt x="2419352" y="457200"/>
                  </a:lnTo>
                  <a:lnTo>
                    <a:pt x="2406652" y="501650"/>
                  </a:lnTo>
                  <a:lnTo>
                    <a:pt x="2393952" y="628650"/>
                  </a:lnTo>
                  <a:lnTo>
                    <a:pt x="2355852" y="692150"/>
                  </a:lnTo>
                  <a:lnTo>
                    <a:pt x="2393952" y="793750"/>
                  </a:lnTo>
                  <a:lnTo>
                    <a:pt x="2374904" y="920750"/>
                  </a:lnTo>
                  <a:lnTo>
                    <a:pt x="2292352" y="990600"/>
                  </a:lnTo>
                  <a:lnTo>
                    <a:pt x="2400304" y="1060450"/>
                  </a:lnTo>
                  <a:lnTo>
                    <a:pt x="2406652" y="1212850"/>
                  </a:lnTo>
                  <a:lnTo>
                    <a:pt x="2489200" y="1270000"/>
                  </a:lnTo>
                  <a:lnTo>
                    <a:pt x="2597152" y="1168400"/>
                  </a:lnTo>
                  <a:lnTo>
                    <a:pt x="2749552" y="1276350"/>
                  </a:lnTo>
                  <a:lnTo>
                    <a:pt x="2698752" y="1416050"/>
                  </a:lnTo>
                  <a:lnTo>
                    <a:pt x="2794000" y="1543050"/>
                  </a:lnTo>
                  <a:lnTo>
                    <a:pt x="2800352" y="1631950"/>
                  </a:lnTo>
                  <a:lnTo>
                    <a:pt x="2876552" y="1651000"/>
                  </a:lnTo>
                  <a:lnTo>
                    <a:pt x="2895600" y="1733550"/>
                  </a:lnTo>
                  <a:lnTo>
                    <a:pt x="3111504" y="1758950"/>
                  </a:lnTo>
                  <a:lnTo>
                    <a:pt x="3232152" y="1638300"/>
                  </a:lnTo>
                  <a:lnTo>
                    <a:pt x="3213104" y="1536700"/>
                  </a:lnTo>
                  <a:lnTo>
                    <a:pt x="3181352" y="1466850"/>
                  </a:lnTo>
                  <a:lnTo>
                    <a:pt x="3194052" y="1295400"/>
                  </a:lnTo>
                  <a:lnTo>
                    <a:pt x="3162304" y="1212850"/>
                  </a:lnTo>
                  <a:lnTo>
                    <a:pt x="3244852" y="1149350"/>
                  </a:lnTo>
                  <a:lnTo>
                    <a:pt x="3257552" y="850900"/>
                  </a:lnTo>
                  <a:lnTo>
                    <a:pt x="3378200" y="742950"/>
                  </a:lnTo>
                  <a:lnTo>
                    <a:pt x="3467104" y="812800"/>
                  </a:lnTo>
                  <a:lnTo>
                    <a:pt x="3479800" y="914400"/>
                  </a:lnTo>
                  <a:lnTo>
                    <a:pt x="3657600" y="946150"/>
                  </a:lnTo>
                  <a:lnTo>
                    <a:pt x="3689352" y="1035050"/>
                  </a:lnTo>
                  <a:lnTo>
                    <a:pt x="3867152" y="1028700"/>
                  </a:lnTo>
                  <a:lnTo>
                    <a:pt x="4000504" y="977900"/>
                  </a:lnTo>
                  <a:lnTo>
                    <a:pt x="4146552" y="990600"/>
                  </a:lnTo>
                  <a:lnTo>
                    <a:pt x="4235452" y="939800"/>
                  </a:lnTo>
                  <a:lnTo>
                    <a:pt x="4298952" y="984250"/>
                  </a:lnTo>
                  <a:lnTo>
                    <a:pt x="4432304" y="908050"/>
                  </a:lnTo>
                  <a:lnTo>
                    <a:pt x="4654552" y="927100"/>
                  </a:lnTo>
                  <a:lnTo>
                    <a:pt x="4699000" y="1187450"/>
                  </a:lnTo>
                  <a:lnTo>
                    <a:pt x="4654552" y="1308100"/>
                  </a:lnTo>
                  <a:lnTo>
                    <a:pt x="4572000" y="1447800"/>
                  </a:lnTo>
                  <a:lnTo>
                    <a:pt x="4591052" y="1524000"/>
                  </a:lnTo>
                  <a:lnTo>
                    <a:pt x="4597400" y="1631950"/>
                  </a:lnTo>
                  <a:lnTo>
                    <a:pt x="4686304" y="1720850"/>
                  </a:lnTo>
                  <a:lnTo>
                    <a:pt x="4724400" y="1733550"/>
                  </a:lnTo>
                  <a:lnTo>
                    <a:pt x="4775200" y="1847850"/>
                  </a:lnTo>
                  <a:lnTo>
                    <a:pt x="4870452" y="1854200"/>
                  </a:lnTo>
                  <a:lnTo>
                    <a:pt x="4984752" y="1854200"/>
                  </a:lnTo>
                  <a:lnTo>
                    <a:pt x="4895852" y="2063750"/>
                  </a:lnTo>
                  <a:lnTo>
                    <a:pt x="4902200" y="2235200"/>
                  </a:lnTo>
                  <a:lnTo>
                    <a:pt x="4940304" y="2254250"/>
                  </a:lnTo>
                  <a:lnTo>
                    <a:pt x="4953000" y="2381250"/>
                  </a:lnTo>
                  <a:lnTo>
                    <a:pt x="4914904" y="2413000"/>
                  </a:lnTo>
                  <a:lnTo>
                    <a:pt x="4978400" y="2514600"/>
                  </a:lnTo>
                  <a:lnTo>
                    <a:pt x="5060952" y="2520950"/>
                  </a:lnTo>
                  <a:lnTo>
                    <a:pt x="5080000" y="2565400"/>
                  </a:lnTo>
                  <a:lnTo>
                    <a:pt x="5105400" y="2597150"/>
                  </a:lnTo>
                  <a:lnTo>
                    <a:pt x="5054600" y="2870200"/>
                  </a:lnTo>
                  <a:lnTo>
                    <a:pt x="4883152" y="2959100"/>
                  </a:lnTo>
                  <a:lnTo>
                    <a:pt x="4864104" y="3048000"/>
                  </a:lnTo>
                  <a:lnTo>
                    <a:pt x="4845052" y="3206750"/>
                  </a:lnTo>
                  <a:lnTo>
                    <a:pt x="4781552" y="3282950"/>
                  </a:lnTo>
                  <a:lnTo>
                    <a:pt x="4660904" y="3340100"/>
                  </a:lnTo>
                  <a:lnTo>
                    <a:pt x="4597400" y="3517900"/>
                  </a:lnTo>
                  <a:lnTo>
                    <a:pt x="4622800" y="3663950"/>
                  </a:lnTo>
                  <a:lnTo>
                    <a:pt x="4559304" y="3676650"/>
                  </a:lnTo>
                  <a:lnTo>
                    <a:pt x="4495800" y="3632200"/>
                  </a:lnTo>
                  <a:lnTo>
                    <a:pt x="4419600" y="3676650"/>
                  </a:lnTo>
                  <a:lnTo>
                    <a:pt x="4387852" y="3765550"/>
                  </a:lnTo>
                  <a:lnTo>
                    <a:pt x="4133852" y="3854450"/>
                  </a:lnTo>
                  <a:lnTo>
                    <a:pt x="3943352" y="3689350"/>
                  </a:lnTo>
                  <a:lnTo>
                    <a:pt x="3987800" y="3644900"/>
                  </a:lnTo>
                  <a:lnTo>
                    <a:pt x="3911600" y="3575050"/>
                  </a:lnTo>
                  <a:lnTo>
                    <a:pt x="3867152" y="3575050"/>
                  </a:lnTo>
                  <a:lnTo>
                    <a:pt x="3892552" y="3409950"/>
                  </a:lnTo>
                  <a:lnTo>
                    <a:pt x="3949704" y="3295650"/>
                  </a:lnTo>
                  <a:lnTo>
                    <a:pt x="3905252" y="3079750"/>
                  </a:lnTo>
                  <a:lnTo>
                    <a:pt x="3962400" y="2965450"/>
                  </a:lnTo>
                  <a:lnTo>
                    <a:pt x="3911600" y="2921000"/>
                  </a:lnTo>
                  <a:lnTo>
                    <a:pt x="3917952" y="2825750"/>
                  </a:lnTo>
                  <a:lnTo>
                    <a:pt x="4000504" y="2743200"/>
                  </a:lnTo>
                  <a:lnTo>
                    <a:pt x="3898904" y="2527300"/>
                  </a:lnTo>
                  <a:lnTo>
                    <a:pt x="4019552" y="2317750"/>
                  </a:lnTo>
                  <a:lnTo>
                    <a:pt x="4184652" y="2343150"/>
                  </a:lnTo>
                  <a:lnTo>
                    <a:pt x="4330704" y="2324100"/>
                  </a:lnTo>
                  <a:lnTo>
                    <a:pt x="4337052" y="2197100"/>
                  </a:lnTo>
                  <a:lnTo>
                    <a:pt x="4248152" y="2127250"/>
                  </a:lnTo>
                  <a:lnTo>
                    <a:pt x="4083052" y="1949450"/>
                  </a:lnTo>
                  <a:lnTo>
                    <a:pt x="3924304" y="1911350"/>
                  </a:lnTo>
                  <a:lnTo>
                    <a:pt x="3702052" y="1892300"/>
                  </a:lnTo>
                  <a:lnTo>
                    <a:pt x="3619504" y="1955800"/>
                  </a:lnTo>
                  <a:lnTo>
                    <a:pt x="3511552" y="1987550"/>
                  </a:lnTo>
                  <a:lnTo>
                    <a:pt x="3289304" y="2012950"/>
                  </a:lnTo>
                  <a:lnTo>
                    <a:pt x="3251200" y="2159000"/>
                  </a:lnTo>
                  <a:lnTo>
                    <a:pt x="3187704" y="2247900"/>
                  </a:lnTo>
                  <a:lnTo>
                    <a:pt x="3175000" y="2362200"/>
                  </a:lnTo>
                  <a:lnTo>
                    <a:pt x="3155952" y="2501900"/>
                  </a:lnTo>
                  <a:lnTo>
                    <a:pt x="2984504" y="2559050"/>
                  </a:lnTo>
                  <a:lnTo>
                    <a:pt x="2749552" y="2673350"/>
                  </a:lnTo>
                  <a:lnTo>
                    <a:pt x="2667000" y="2768600"/>
                  </a:lnTo>
                  <a:lnTo>
                    <a:pt x="2609852" y="2946400"/>
                  </a:lnTo>
                  <a:lnTo>
                    <a:pt x="2628904" y="3079750"/>
                  </a:lnTo>
                  <a:lnTo>
                    <a:pt x="2533652" y="3225800"/>
                  </a:lnTo>
                  <a:lnTo>
                    <a:pt x="2425704" y="3340100"/>
                  </a:lnTo>
                  <a:lnTo>
                    <a:pt x="2298704" y="3397250"/>
                  </a:lnTo>
                  <a:lnTo>
                    <a:pt x="2241552" y="3486150"/>
                  </a:lnTo>
                  <a:lnTo>
                    <a:pt x="2216152" y="3663950"/>
                  </a:lnTo>
                  <a:lnTo>
                    <a:pt x="2222504" y="3765550"/>
                  </a:lnTo>
                  <a:lnTo>
                    <a:pt x="2298704" y="3848100"/>
                  </a:lnTo>
                  <a:lnTo>
                    <a:pt x="2305052" y="3917950"/>
                  </a:lnTo>
                  <a:lnTo>
                    <a:pt x="2038352" y="3822700"/>
                  </a:lnTo>
                  <a:lnTo>
                    <a:pt x="1714504" y="3695700"/>
                  </a:lnTo>
                  <a:lnTo>
                    <a:pt x="1454152" y="3644900"/>
                  </a:lnTo>
                  <a:lnTo>
                    <a:pt x="1174752" y="3676650"/>
                  </a:lnTo>
                  <a:lnTo>
                    <a:pt x="939800" y="3733800"/>
                  </a:lnTo>
                  <a:lnTo>
                    <a:pt x="787400" y="3663950"/>
                  </a:lnTo>
                  <a:lnTo>
                    <a:pt x="393704" y="3606800"/>
                  </a:lnTo>
                  <a:lnTo>
                    <a:pt x="31752" y="3613150"/>
                  </a:lnTo>
                  <a:lnTo>
                    <a:pt x="44452" y="3422650"/>
                  </a:lnTo>
                  <a:lnTo>
                    <a:pt x="0" y="3327400"/>
                  </a:lnTo>
                  <a:lnTo>
                    <a:pt x="6352" y="3225800"/>
                  </a:lnTo>
                  <a:lnTo>
                    <a:pt x="69852" y="3175000"/>
                  </a:lnTo>
                  <a:lnTo>
                    <a:pt x="63504" y="3060700"/>
                  </a:lnTo>
                  <a:lnTo>
                    <a:pt x="177800" y="2971800"/>
                  </a:lnTo>
                  <a:lnTo>
                    <a:pt x="355600" y="2946400"/>
                  </a:lnTo>
                  <a:lnTo>
                    <a:pt x="374652" y="2851150"/>
                  </a:lnTo>
                  <a:lnTo>
                    <a:pt x="463552" y="2851150"/>
                  </a:lnTo>
                  <a:lnTo>
                    <a:pt x="495304" y="2806700"/>
                  </a:lnTo>
                  <a:lnTo>
                    <a:pt x="584200" y="2584450"/>
                  </a:lnTo>
                  <a:lnTo>
                    <a:pt x="666752" y="2546350"/>
                  </a:lnTo>
                  <a:lnTo>
                    <a:pt x="711200" y="2495550"/>
                  </a:lnTo>
                  <a:lnTo>
                    <a:pt x="692152" y="2330450"/>
                  </a:lnTo>
                  <a:lnTo>
                    <a:pt x="762000" y="2222500"/>
                  </a:lnTo>
                  <a:lnTo>
                    <a:pt x="920752" y="2095500"/>
                  </a:lnTo>
                  <a:lnTo>
                    <a:pt x="946152" y="2025650"/>
                  </a:lnTo>
                  <a:lnTo>
                    <a:pt x="984252" y="2019300"/>
                  </a:lnTo>
                  <a:lnTo>
                    <a:pt x="1016000" y="1879600"/>
                  </a:lnTo>
                  <a:lnTo>
                    <a:pt x="1060452" y="1828800"/>
                  </a:lnTo>
                  <a:lnTo>
                    <a:pt x="1060452" y="1765300"/>
                  </a:lnTo>
                  <a:lnTo>
                    <a:pt x="1035052" y="1708150"/>
                  </a:lnTo>
                  <a:lnTo>
                    <a:pt x="1103160" y="1584324"/>
                  </a:lnTo>
                  <a:lnTo>
                    <a:pt x="1241428" y="1584324"/>
                  </a:lnTo>
                  <a:lnTo>
                    <a:pt x="1250952" y="1498600"/>
                  </a:lnTo>
                  <a:lnTo>
                    <a:pt x="1270000" y="1431924"/>
                  </a:lnTo>
                  <a:lnTo>
                    <a:pt x="1384304" y="1412876"/>
                  </a:lnTo>
                  <a:lnTo>
                    <a:pt x="1412876" y="1365250"/>
                  </a:lnTo>
                  <a:lnTo>
                    <a:pt x="1536704" y="1336676"/>
                  </a:lnTo>
                  <a:lnTo>
                    <a:pt x="1584328" y="1279524"/>
                  </a:lnTo>
                  <a:lnTo>
                    <a:pt x="1679576" y="1250950"/>
                  </a:lnTo>
                  <a:lnTo>
                    <a:pt x="1717676" y="1146176"/>
                  </a:lnTo>
                  <a:lnTo>
                    <a:pt x="1812928" y="1098550"/>
                  </a:lnTo>
                  <a:lnTo>
                    <a:pt x="1889128" y="1127124"/>
                  </a:lnTo>
                  <a:lnTo>
                    <a:pt x="1898652" y="1060450"/>
                  </a:lnTo>
                  <a:lnTo>
                    <a:pt x="2032000" y="1041400"/>
                  </a:lnTo>
                  <a:lnTo>
                    <a:pt x="2060576" y="917576"/>
                  </a:lnTo>
                  <a:lnTo>
                    <a:pt x="1993904" y="860424"/>
                  </a:lnTo>
                  <a:lnTo>
                    <a:pt x="2003428" y="812800"/>
                  </a:lnTo>
                  <a:lnTo>
                    <a:pt x="1974852" y="755650"/>
                  </a:lnTo>
                  <a:lnTo>
                    <a:pt x="1984376" y="688976"/>
                  </a:lnTo>
                  <a:lnTo>
                    <a:pt x="2079628" y="688976"/>
                  </a:lnTo>
                  <a:lnTo>
                    <a:pt x="2098676" y="546100"/>
                  </a:lnTo>
                  <a:lnTo>
                    <a:pt x="2012952" y="488950"/>
                  </a:lnTo>
                  <a:lnTo>
                    <a:pt x="2070104" y="336550"/>
                  </a:lnTo>
                  <a:lnTo>
                    <a:pt x="2060576" y="298450"/>
                  </a:lnTo>
                  <a:lnTo>
                    <a:pt x="2108200" y="222250"/>
                  </a:lnTo>
                  <a:lnTo>
                    <a:pt x="2174876" y="241300"/>
                  </a:lnTo>
                  <a:lnTo>
                    <a:pt x="2222504" y="146050"/>
                  </a:lnTo>
                  <a:lnTo>
                    <a:pt x="2222504" y="69850"/>
                  </a:lnTo>
                  <a:lnTo>
                    <a:pt x="2270128" y="3176"/>
                  </a:lnTo>
                  <a:lnTo>
                    <a:pt x="2269688" y="23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54" name="フリーフォーム: 図形 1353">
              <a:extLst>
                <a:ext uri="{FF2B5EF4-FFF2-40B4-BE49-F238E27FC236}">
                  <a16:creationId xmlns:a16="http://schemas.microsoft.com/office/drawing/2014/main" id="{9E0A277F-0373-C4D4-7C13-E937E2E91254}"/>
                </a:ext>
              </a:extLst>
            </p:cNvPr>
            <p:cNvSpPr/>
            <p:nvPr/>
          </p:nvSpPr>
          <p:spPr>
            <a:xfrm>
              <a:off x="4073212" y="1765456"/>
              <a:ext cx="598794" cy="716094"/>
            </a:xfrm>
            <a:custGeom>
              <a:avLst/>
              <a:gdLst>
                <a:gd name="connsiteX0" fmla="*/ 3021330 w 4181474"/>
                <a:gd name="connsiteY0" fmla="*/ 0 h 5000624"/>
                <a:gd name="connsiteX1" fmla="*/ 3059430 w 4181474"/>
                <a:gd name="connsiteY1" fmla="*/ 30480 h 5000624"/>
                <a:gd name="connsiteX2" fmla="*/ 3128010 w 4181474"/>
                <a:gd name="connsiteY2" fmla="*/ 7620 h 5000624"/>
                <a:gd name="connsiteX3" fmla="*/ 3173730 w 4181474"/>
                <a:gd name="connsiteY3" fmla="*/ 15240 h 5000624"/>
                <a:gd name="connsiteX4" fmla="*/ 3128010 w 4181474"/>
                <a:gd name="connsiteY4" fmla="*/ 137160 h 5000624"/>
                <a:gd name="connsiteX5" fmla="*/ 3257550 w 4181474"/>
                <a:gd name="connsiteY5" fmla="*/ 114300 h 5000624"/>
                <a:gd name="connsiteX6" fmla="*/ 3310890 w 4181474"/>
                <a:gd name="connsiteY6" fmla="*/ 106680 h 5000624"/>
                <a:gd name="connsiteX7" fmla="*/ 3303270 w 4181474"/>
                <a:gd name="connsiteY7" fmla="*/ 60960 h 5000624"/>
                <a:gd name="connsiteX8" fmla="*/ 3394710 w 4181474"/>
                <a:gd name="connsiteY8" fmla="*/ 15240 h 5000624"/>
                <a:gd name="connsiteX9" fmla="*/ 3409950 w 4181474"/>
                <a:gd name="connsiteY9" fmla="*/ 121920 h 5000624"/>
                <a:gd name="connsiteX10" fmla="*/ 3569970 w 4181474"/>
                <a:gd name="connsiteY10" fmla="*/ 198120 h 5000624"/>
                <a:gd name="connsiteX11" fmla="*/ 3638550 w 4181474"/>
                <a:gd name="connsiteY11" fmla="*/ 152400 h 5000624"/>
                <a:gd name="connsiteX12" fmla="*/ 3714750 w 4181474"/>
                <a:gd name="connsiteY12" fmla="*/ 160020 h 5000624"/>
                <a:gd name="connsiteX13" fmla="*/ 3851910 w 4181474"/>
                <a:gd name="connsiteY13" fmla="*/ 289560 h 5000624"/>
                <a:gd name="connsiteX14" fmla="*/ 3989070 w 4181474"/>
                <a:gd name="connsiteY14" fmla="*/ 281940 h 5000624"/>
                <a:gd name="connsiteX15" fmla="*/ 3975862 w 4181474"/>
                <a:gd name="connsiteY15" fmla="*/ 282674 h 5000624"/>
                <a:gd name="connsiteX16" fmla="*/ 3990974 w 4181474"/>
                <a:gd name="connsiteY16" fmla="*/ 352424 h 5000624"/>
                <a:gd name="connsiteX17" fmla="*/ 4086226 w 4181474"/>
                <a:gd name="connsiteY17" fmla="*/ 381000 h 5000624"/>
                <a:gd name="connsiteX18" fmla="*/ 4095750 w 4181474"/>
                <a:gd name="connsiteY18" fmla="*/ 438150 h 5000624"/>
                <a:gd name="connsiteX19" fmla="*/ 4181474 w 4181474"/>
                <a:gd name="connsiteY19" fmla="*/ 514350 h 5000624"/>
                <a:gd name="connsiteX20" fmla="*/ 4171950 w 4181474"/>
                <a:gd name="connsiteY20" fmla="*/ 647700 h 5000624"/>
                <a:gd name="connsiteX21" fmla="*/ 3952874 w 4181474"/>
                <a:gd name="connsiteY21" fmla="*/ 942976 h 5000624"/>
                <a:gd name="connsiteX22" fmla="*/ 3943350 w 4181474"/>
                <a:gd name="connsiteY22" fmla="*/ 1028700 h 5000624"/>
                <a:gd name="connsiteX23" fmla="*/ 4000498 w 4181474"/>
                <a:gd name="connsiteY23" fmla="*/ 1047750 h 5000624"/>
                <a:gd name="connsiteX24" fmla="*/ 4000498 w 4181474"/>
                <a:gd name="connsiteY24" fmla="*/ 1171576 h 5000624"/>
                <a:gd name="connsiteX25" fmla="*/ 3924298 w 4181474"/>
                <a:gd name="connsiteY25" fmla="*/ 1162050 h 5000624"/>
                <a:gd name="connsiteX26" fmla="*/ 3876674 w 4181474"/>
                <a:gd name="connsiteY26" fmla="*/ 1228724 h 5000624"/>
                <a:gd name="connsiteX27" fmla="*/ 3895726 w 4181474"/>
                <a:gd name="connsiteY27" fmla="*/ 1295400 h 5000624"/>
                <a:gd name="connsiteX28" fmla="*/ 3886202 w 4181474"/>
                <a:gd name="connsiteY28" fmla="*/ 1352550 h 5000624"/>
                <a:gd name="connsiteX29" fmla="*/ 3971926 w 4181474"/>
                <a:gd name="connsiteY29" fmla="*/ 1466850 h 5000624"/>
                <a:gd name="connsiteX30" fmla="*/ 4067174 w 4181474"/>
                <a:gd name="connsiteY30" fmla="*/ 1495424 h 5000624"/>
                <a:gd name="connsiteX31" fmla="*/ 4000498 w 4181474"/>
                <a:gd name="connsiteY31" fmla="*/ 1638300 h 5000624"/>
                <a:gd name="connsiteX32" fmla="*/ 4000498 w 4181474"/>
                <a:gd name="connsiteY32" fmla="*/ 1724024 h 5000624"/>
                <a:gd name="connsiteX33" fmla="*/ 3857626 w 4181474"/>
                <a:gd name="connsiteY33" fmla="*/ 1800224 h 5000624"/>
                <a:gd name="connsiteX34" fmla="*/ 3771898 w 4181474"/>
                <a:gd name="connsiteY34" fmla="*/ 2000250 h 5000624"/>
                <a:gd name="connsiteX35" fmla="*/ 3724274 w 4181474"/>
                <a:gd name="connsiteY35" fmla="*/ 2000250 h 5000624"/>
                <a:gd name="connsiteX36" fmla="*/ 3667126 w 4181474"/>
                <a:gd name="connsiteY36" fmla="*/ 2066924 h 5000624"/>
                <a:gd name="connsiteX37" fmla="*/ 3657602 w 4181474"/>
                <a:gd name="connsiteY37" fmla="*/ 2162176 h 5000624"/>
                <a:gd name="connsiteX38" fmla="*/ 3600450 w 4181474"/>
                <a:gd name="connsiteY38" fmla="*/ 2171700 h 5000624"/>
                <a:gd name="connsiteX39" fmla="*/ 3505202 w 4181474"/>
                <a:gd name="connsiteY39" fmla="*/ 2133600 h 5000624"/>
                <a:gd name="connsiteX40" fmla="*/ 3390898 w 4181474"/>
                <a:gd name="connsiteY40" fmla="*/ 2143124 h 5000624"/>
                <a:gd name="connsiteX41" fmla="*/ 3324226 w 4181474"/>
                <a:gd name="connsiteY41" fmla="*/ 2209800 h 5000624"/>
                <a:gd name="connsiteX42" fmla="*/ 3333750 w 4181474"/>
                <a:gd name="connsiteY42" fmla="*/ 2324100 h 5000624"/>
                <a:gd name="connsiteX43" fmla="*/ 3295650 w 4181474"/>
                <a:gd name="connsiteY43" fmla="*/ 2352676 h 5000624"/>
                <a:gd name="connsiteX44" fmla="*/ 3219450 w 4181474"/>
                <a:gd name="connsiteY44" fmla="*/ 2352676 h 5000624"/>
                <a:gd name="connsiteX45" fmla="*/ 3181350 w 4181474"/>
                <a:gd name="connsiteY45" fmla="*/ 2466976 h 5000624"/>
                <a:gd name="connsiteX46" fmla="*/ 3257550 w 4181474"/>
                <a:gd name="connsiteY46" fmla="*/ 2524124 h 5000624"/>
                <a:gd name="connsiteX47" fmla="*/ 3390898 w 4181474"/>
                <a:gd name="connsiteY47" fmla="*/ 2524124 h 5000624"/>
                <a:gd name="connsiteX48" fmla="*/ 3400426 w 4181474"/>
                <a:gd name="connsiteY48" fmla="*/ 2609850 h 5000624"/>
                <a:gd name="connsiteX49" fmla="*/ 3495674 w 4181474"/>
                <a:gd name="connsiteY49" fmla="*/ 2609850 h 5000624"/>
                <a:gd name="connsiteX50" fmla="*/ 3533774 w 4181474"/>
                <a:gd name="connsiteY50" fmla="*/ 2686050 h 5000624"/>
                <a:gd name="connsiteX51" fmla="*/ 3590926 w 4181474"/>
                <a:gd name="connsiteY51" fmla="*/ 2667000 h 5000624"/>
                <a:gd name="connsiteX52" fmla="*/ 3629026 w 4181474"/>
                <a:gd name="connsiteY52" fmla="*/ 2705100 h 5000624"/>
                <a:gd name="connsiteX53" fmla="*/ 3638550 w 4181474"/>
                <a:gd name="connsiteY53" fmla="*/ 2762250 h 5000624"/>
                <a:gd name="connsiteX54" fmla="*/ 3676650 w 4181474"/>
                <a:gd name="connsiteY54" fmla="*/ 2838450 h 5000624"/>
                <a:gd name="connsiteX55" fmla="*/ 3705226 w 4181474"/>
                <a:gd name="connsiteY55" fmla="*/ 2971800 h 5000624"/>
                <a:gd name="connsiteX56" fmla="*/ 3800474 w 4181474"/>
                <a:gd name="connsiteY56" fmla="*/ 2990850 h 5000624"/>
                <a:gd name="connsiteX57" fmla="*/ 3848098 w 4181474"/>
                <a:gd name="connsiteY57" fmla="*/ 3095624 h 5000624"/>
                <a:gd name="connsiteX58" fmla="*/ 3771898 w 4181474"/>
                <a:gd name="connsiteY58" fmla="*/ 3162300 h 5000624"/>
                <a:gd name="connsiteX59" fmla="*/ 3762374 w 4181474"/>
                <a:gd name="connsiteY59" fmla="*/ 3238500 h 5000624"/>
                <a:gd name="connsiteX60" fmla="*/ 3819526 w 4181474"/>
                <a:gd name="connsiteY60" fmla="*/ 3333750 h 5000624"/>
                <a:gd name="connsiteX61" fmla="*/ 3924298 w 4181474"/>
                <a:gd name="connsiteY61" fmla="*/ 3333750 h 5000624"/>
                <a:gd name="connsiteX62" fmla="*/ 3933826 w 4181474"/>
                <a:gd name="connsiteY62" fmla="*/ 3457576 h 5000624"/>
                <a:gd name="connsiteX63" fmla="*/ 4057650 w 4181474"/>
                <a:gd name="connsiteY63" fmla="*/ 3533776 h 5000624"/>
                <a:gd name="connsiteX64" fmla="*/ 4105274 w 4181474"/>
                <a:gd name="connsiteY64" fmla="*/ 3629024 h 5000624"/>
                <a:gd name="connsiteX65" fmla="*/ 4095750 w 4181474"/>
                <a:gd name="connsiteY65" fmla="*/ 3771900 h 5000624"/>
                <a:gd name="connsiteX66" fmla="*/ 4057650 w 4181474"/>
                <a:gd name="connsiteY66" fmla="*/ 3781424 h 5000624"/>
                <a:gd name="connsiteX67" fmla="*/ 4019550 w 4181474"/>
                <a:gd name="connsiteY67" fmla="*/ 3867150 h 5000624"/>
                <a:gd name="connsiteX68" fmla="*/ 4048126 w 4181474"/>
                <a:gd name="connsiteY68" fmla="*/ 3905250 h 5000624"/>
                <a:gd name="connsiteX69" fmla="*/ 4143374 w 4181474"/>
                <a:gd name="connsiteY69" fmla="*/ 4029076 h 5000624"/>
                <a:gd name="connsiteX70" fmla="*/ 3962402 w 4181474"/>
                <a:gd name="connsiteY70" fmla="*/ 4048124 h 5000624"/>
                <a:gd name="connsiteX71" fmla="*/ 4010026 w 4181474"/>
                <a:gd name="connsiteY71" fmla="*/ 4143376 h 5000624"/>
                <a:gd name="connsiteX72" fmla="*/ 4000498 w 4181474"/>
                <a:gd name="connsiteY72" fmla="*/ 4305300 h 5000624"/>
                <a:gd name="connsiteX73" fmla="*/ 3886202 w 4181474"/>
                <a:gd name="connsiteY73" fmla="*/ 4362450 h 5000624"/>
                <a:gd name="connsiteX74" fmla="*/ 3895314 w 4181474"/>
                <a:gd name="connsiteY74" fmla="*/ 4480936 h 5000624"/>
                <a:gd name="connsiteX75" fmla="*/ 3771898 w 4181474"/>
                <a:gd name="connsiteY75" fmla="*/ 4467224 h 5000624"/>
                <a:gd name="connsiteX76" fmla="*/ 3724274 w 4181474"/>
                <a:gd name="connsiteY76" fmla="*/ 4524376 h 5000624"/>
                <a:gd name="connsiteX77" fmla="*/ 3505202 w 4181474"/>
                <a:gd name="connsiteY77" fmla="*/ 4648200 h 5000624"/>
                <a:gd name="connsiteX78" fmla="*/ 3409950 w 4181474"/>
                <a:gd name="connsiteY78" fmla="*/ 4638676 h 5000624"/>
                <a:gd name="connsiteX79" fmla="*/ 3324226 w 4181474"/>
                <a:gd name="connsiteY79" fmla="*/ 4552950 h 5000624"/>
                <a:gd name="connsiteX80" fmla="*/ 3267074 w 4181474"/>
                <a:gd name="connsiteY80" fmla="*/ 4562476 h 5000624"/>
                <a:gd name="connsiteX81" fmla="*/ 3124202 w 4181474"/>
                <a:gd name="connsiteY81" fmla="*/ 4438650 h 5000624"/>
                <a:gd name="connsiteX82" fmla="*/ 2933698 w 4181474"/>
                <a:gd name="connsiteY82" fmla="*/ 4505324 h 5000624"/>
                <a:gd name="connsiteX83" fmla="*/ 2819402 w 4181474"/>
                <a:gd name="connsiteY83" fmla="*/ 4600576 h 5000624"/>
                <a:gd name="connsiteX84" fmla="*/ 2733674 w 4181474"/>
                <a:gd name="connsiteY84" fmla="*/ 4562476 h 5000624"/>
                <a:gd name="connsiteX85" fmla="*/ 2714626 w 4181474"/>
                <a:gd name="connsiteY85" fmla="*/ 4467224 h 5000624"/>
                <a:gd name="connsiteX86" fmla="*/ 2533650 w 4181474"/>
                <a:gd name="connsiteY86" fmla="*/ 4381500 h 5000624"/>
                <a:gd name="connsiteX87" fmla="*/ 2466974 w 4181474"/>
                <a:gd name="connsiteY87" fmla="*/ 4419600 h 5000624"/>
                <a:gd name="connsiteX88" fmla="*/ 2419350 w 4181474"/>
                <a:gd name="connsiteY88" fmla="*/ 4391024 h 5000624"/>
                <a:gd name="connsiteX89" fmla="*/ 2381250 w 4181474"/>
                <a:gd name="connsiteY89" fmla="*/ 4381500 h 5000624"/>
                <a:gd name="connsiteX90" fmla="*/ 2400300 w 4181474"/>
                <a:gd name="connsiteY90" fmla="*/ 4267200 h 5000624"/>
                <a:gd name="connsiteX91" fmla="*/ 2305050 w 4181474"/>
                <a:gd name="connsiteY91" fmla="*/ 4248150 h 5000624"/>
                <a:gd name="connsiteX92" fmla="*/ 2324100 w 4181474"/>
                <a:gd name="connsiteY92" fmla="*/ 4152900 h 5000624"/>
                <a:gd name="connsiteX93" fmla="*/ 2133600 w 4181474"/>
                <a:gd name="connsiteY93" fmla="*/ 4010024 h 5000624"/>
                <a:gd name="connsiteX94" fmla="*/ 2124074 w 4181474"/>
                <a:gd name="connsiteY94" fmla="*/ 3943350 h 5000624"/>
                <a:gd name="connsiteX95" fmla="*/ 2076450 w 4181474"/>
                <a:gd name="connsiteY95" fmla="*/ 3962400 h 5000624"/>
                <a:gd name="connsiteX96" fmla="*/ 2066926 w 4181474"/>
                <a:gd name="connsiteY96" fmla="*/ 4019550 h 5000624"/>
                <a:gd name="connsiteX97" fmla="*/ 1952626 w 4181474"/>
                <a:gd name="connsiteY97" fmla="*/ 4095750 h 5000624"/>
                <a:gd name="connsiteX98" fmla="*/ 1847850 w 4181474"/>
                <a:gd name="connsiteY98" fmla="*/ 4114800 h 5000624"/>
                <a:gd name="connsiteX99" fmla="*/ 1638300 w 4181474"/>
                <a:gd name="connsiteY99" fmla="*/ 4181476 h 5000624"/>
                <a:gd name="connsiteX100" fmla="*/ 1495426 w 4181474"/>
                <a:gd name="connsiteY100" fmla="*/ 4171950 h 5000624"/>
                <a:gd name="connsiteX101" fmla="*/ 1228726 w 4181474"/>
                <a:gd name="connsiteY101" fmla="*/ 4600576 h 5000624"/>
                <a:gd name="connsiteX102" fmla="*/ 1190626 w 4181474"/>
                <a:gd name="connsiteY102" fmla="*/ 5000624 h 5000624"/>
                <a:gd name="connsiteX103" fmla="*/ 1104900 w 4181474"/>
                <a:gd name="connsiteY103" fmla="*/ 4962524 h 5000624"/>
                <a:gd name="connsiteX104" fmla="*/ 1019174 w 4181474"/>
                <a:gd name="connsiteY104" fmla="*/ 4972050 h 5000624"/>
                <a:gd name="connsiteX105" fmla="*/ 971550 w 4181474"/>
                <a:gd name="connsiteY105" fmla="*/ 4905376 h 5000624"/>
                <a:gd name="connsiteX106" fmla="*/ 866774 w 4181474"/>
                <a:gd name="connsiteY106" fmla="*/ 4752976 h 5000624"/>
                <a:gd name="connsiteX107" fmla="*/ 809626 w 4181474"/>
                <a:gd name="connsiteY107" fmla="*/ 4619624 h 5000624"/>
                <a:gd name="connsiteX108" fmla="*/ 723900 w 4181474"/>
                <a:gd name="connsiteY108" fmla="*/ 4562476 h 5000624"/>
                <a:gd name="connsiteX109" fmla="*/ 628650 w 4181474"/>
                <a:gd name="connsiteY109" fmla="*/ 4648200 h 5000624"/>
                <a:gd name="connsiteX110" fmla="*/ 495300 w 4181474"/>
                <a:gd name="connsiteY110" fmla="*/ 4657724 h 5000624"/>
                <a:gd name="connsiteX111" fmla="*/ 390526 w 4181474"/>
                <a:gd name="connsiteY111" fmla="*/ 4705350 h 5000624"/>
                <a:gd name="connsiteX112" fmla="*/ 304800 w 4181474"/>
                <a:gd name="connsiteY112" fmla="*/ 4619624 h 5000624"/>
                <a:gd name="connsiteX113" fmla="*/ 304800 w 4181474"/>
                <a:gd name="connsiteY113" fmla="*/ 4572000 h 5000624"/>
                <a:gd name="connsiteX114" fmla="*/ 333374 w 4181474"/>
                <a:gd name="connsiteY114" fmla="*/ 4514850 h 5000624"/>
                <a:gd name="connsiteX115" fmla="*/ 342900 w 4181474"/>
                <a:gd name="connsiteY115" fmla="*/ 4429124 h 5000624"/>
                <a:gd name="connsiteX116" fmla="*/ 390526 w 4181474"/>
                <a:gd name="connsiteY116" fmla="*/ 4238624 h 5000624"/>
                <a:gd name="connsiteX117" fmla="*/ 400050 w 4181474"/>
                <a:gd name="connsiteY117" fmla="*/ 4162424 h 5000624"/>
                <a:gd name="connsiteX118" fmla="*/ 504826 w 4181474"/>
                <a:gd name="connsiteY118" fmla="*/ 4095750 h 5000624"/>
                <a:gd name="connsiteX119" fmla="*/ 390526 w 4181474"/>
                <a:gd name="connsiteY119" fmla="*/ 3933824 h 5000624"/>
                <a:gd name="connsiteX120" fmla="*/ 381000 w 4181474"/>
                <a:gd name="connsiteY120" fmla="*/ 3848100 h 5000624"/>
                <a:gd name="connsiteX121" fmla="*/ 333374 w 4181474"/>
                <a:gd name="connsiteY121" fmla="*/ 3724276 h 5000624"/>
                <a:gd name="connsiteX122" fmla="*/ 361950 w 4181474"/>
                <a:gd name="connsiteY122" fmla="*/ 3600450 h 5000624"/>
                <a:gd name="connsiteX123" fmla="*/ 238126 w 4181474"/>
                <a:gd name="connsiteY123" fmla="*/ 3438524 h 5000624"/>
                <a:gd name="connsiteX124" fmla="*/ 200026 w 4181474"/>
                <a:gd name="connsiteY124" fmla="*/ 3457576 h 5000624"/>
                <a:gd name="connsiteX125" fmla="*/ 85726 w 4181474"/>
                <a:gd name="connsiteY125" fmla="*/ 3438524 h 5000624"/>
                <a:gd name="connsiteX126" fmla="*/ 95250 w 4181474"/>
                <a:gd name="connsiteY126" fmla="*/ 3276600 h 5000624"/>
                <a:gd name="connsiteX127" fmla="*/ 85726 w 4181474"/>
                <a:gd name="connsiteY127" fmla="*/ 3190876 h 5000624"/>
                <a:gd name="connsiteX128" fmla="*/ 0 w 4181474"/>
                <a:gd name="connsiteY128" fmla="*/ 3171824 h 5000624"/>
                <a:gd name="connsiteX129" fmla="*/ 0 w 4181474"/>
                <a:gd name="connsiteY129" fmla="*/ 3067050 h 5000624"/>
                <a:gd name="connsiteX130" fmla="*/ 19050 w 4181474"/>
                <a:gd name="connsiteY130" fmla="*/ 2943224 h 5000624"/>
                <a:gd name="connsiteX131" fmla="*/ 114300 w 4181474"/>
                <a:gd name="connsiteY131" fmla="*/ 2809876 h 5000624"/>
                <a:gd name="connsiteX132" fmla="*/ 133350 w 4181474"/>
                <a:gd name="connsiteY132" fmla="*/ 2686050 h 5000624"/>
                <a:gd name="connsiteX133" fmla="*/ 142874 w 4181474"/>
                <a:gd name="connsiteY133" fmla="*/ 2600324 h 5000624"/>
                <a:gd name="connsiteX134" fmla="*/ 276226 w 4181474"/>
                <a:gd name="connsiteY134" fmla="*/ 2533650 h 5000624"/>
                <a:gd name="connsiteX135" fmla="*/ 495300 w 4181474"/>
                <a:gd name="connsiteY135" fmla="*/ 2619376 h 5000624"/>
                <a:gd name="connsiteX136" fmla="*/ 609600 w 4181474"/>
                <a:gd name="connsiteY136" fmla="*/ 2628900 h 5000624"/>
                <a:gd name="connsiteX137" fmla="*/ 676274 w 4181474"/>
                <a:gd name="connsiteY137" fmla="*/ 2705100 h 5000624"/>
                <a:gd name="connsiteX138" fmla="*/ 723900 w 4181474"/>
                <a:gd name="connsiteY138" fmla="*/ 2571750 h 5000624"/>
                <a:gd name="connsiteX139" fmla="*/ 914400 w 4181474"/>
                <a:gd name="connsiteY139" fmla="*/ 2590800 h 5000624"/>
                <a:gd name="connsiteX140" fmla="*/ 971550 w 4181474"/>
                <a:gd name="connsiteY140" fmla="*/ 2533650 h 5000624"/>
                <a:gd name="connsiteX141" fmla="*/ 1000126 w 4181474"/>
                <a:gd name="connsiteY141" fmla="*/ 2562224 h 5000624"/>
                <a:gd name="connsiteX142" fmla="*/ 1104900 w 4181474"/>
                <a:gd name="connsiteY142" fmla="*/ 2524124 h 5000624"/>
                <a:gd name="connsiteX143" fmla="*/ 1133474 w 4181474"/>
                <a:gd name="connsiteY143" fmla="*/ 2571750 h 5000624"/>
                <a:gd name="connsiteX144" fmla="*/ 1247774 w 4181474"/>
                <a:gd name="connsiteY144" fmla="*/ 2552700 h 5000624"/>
                <a:gd name="connsiteX145" fmla="*/ 1276350 w 4181474"/>
                <a:gd name="connsiteY145" fmla="*/ 2533650 h 5000624"/>
                <a:gd name="connsiteX146" fmla="*/ 1371600 w 4181474"/>
                <a:gd name="connsiteY146" fmla="*/ 2524124 h 5000624"/>
                <a:gd name="connsiteX147" fmla="*/ 1438274 w 4181474"/>
                <a:gd name="connsiteY147" fmla="*/ 2476500 h 5000624"/>
                <a:gd name="connsiteX148" fmla="*/ 1485900 w 4181474"/>
                <a:gd name="connsiteY148" fmla="*/ 2476500 h 5000624"/>
                <a:gd name="connsiteX149" fmla="*/ 1533526 w 4181474"/>
                <a:gd name="connsiteY149" fmla="*/ 2524124 h 5000624"/>
                <a:gd name="connsiteX150" fmla="*/ 1571626 w 4181474"/>
                <a:gd name="connsiteY150" fmla="*/ 2514600 h 5000624"/>
                <a:gd name="connsiteX151" fmla="*/ 1571626 w 4181474"/>
                <a:gd name="connsiteY151" fmla="*/ 2352676 h 5000624"/>
                <a:gd name="connsiteX152" fmla="*/ 1657350 w 4181474"/>
                <a:gd name="connsiteY152" fmla="*/ 2333624 h 5000624"/>
                <a:gd name="connsiteX153" fmla="*/ 1657350 w 4181474"/>
                <a:gd name="connsiteY153" fmla="*/ 2181224 h 5000624"/>
                <a:gd name="connsiteX154" fmla="*/ 1590674 w 4181474"/>
                <a:gd name="connsiteY154" fmla="*/ 2076450 h 5000624"/>
                <a:gd name="connsiteX155" fmla="*/ 1485900 w 4181474"/>
                <a:gd name="connsiteY155" fmla="*/ 2019300 h 5000624"/>
                <a:gd name="connsiteX156" fmla="*/ 1533526 w 4181474"/>
                <a:gd name="connsiteY156" fmla="*/ 1971676 h 5000624"/>
                <a:gd name="connsiteX157" fmla="*/ 1495426 w 4181474"/>
                <a:gd name="connsiteY157" fmla="*/ 1924050 h 5000624"/>
                <a:gd name="connsiteX158" fmla="*/ 1390650 w 4181474"/>
                <a:gd name="connsiteY158" fmla="*/ 1895476 h 5000624"/>
                <a:gd name="connsiteX159" fmla="*/ 1438274 w 4181474"/>
                <a:gd name="connsiteY159" fmla="*/ 1847850 h 5000624"/>
                <a:gd name="connsiteX160" fmla="*/ 1438274 w 4181474"/>
                <a:gd name="connsiteY160" fmla="*/ 1771650 h 5000624"/>
                <a:gd name="connsiteX161" fmla="*/ 1343026 w 4181474"/>
                <a:gd name="connsiteY161" fmla="*/ 1781176 h 5000624"/>
                <a:gd name="connsiteX162" fmla="*/ 1381126 w 4181474"/>
                <a:gd name="connsiteY162" fmla="*/ 1543050 h 5000624"/>
                <a:gd name="connsiteX163" fmla="*/ 1466850 w 4181474"/>
                <a:gd name="connsiteY163" fmla="*/ 1504950 h 5000624"/>
                <a:gd name="connsiteX164" fmla="*/ 1422096 w 4181474"/>
                <a:gd name="connsiteY164" fmla="*/ 1434464 h 5000624"/>
                <a:gd name="connsiteX165" fmla="*/ 1436370 w 4181474"/>
                <a:gd name="connsiteY165" fmla="*/ 1432560 h 5000624"/>
                <a:gd name="connsiteX166" fmla="*/ 1504950 w 4181474"/>
                <a:gd name="connsiteY166" fmla="*/ 1295400 h 5000624"/>
                <a:gd name="connsiteX167" fmla="*/ 1504950 w 4181474"/>
                <a:gd name="connsiteY167" fmla="*/ 1203960 h 5000624"/>
                <a:gd name="connsiteX168" fmla="*/ 1482090 w 4181474"/>
                <a:gd name="connsiteY168" fmla="*/ 1135380 h 5000624"/>
                <a:gd name="connsiteX169" fmla="*/ 1558290 w 4181474"/>
                <a:gd name="connsiteY169" fmla="*/ 1104900 h 5000624"/>
                <a:gd name="connsiteX170" fmla="*/ 1733550 w 4181474"/>
                <a:gd name="connsiteY170" fmla="*/ 830580 h 5000624"/>
                <a:gd name="connsiteX171" fmla="*/ 1687830 w 4181474"/>
                <a:gd name="connsiteY171" fmla="*/ 762000 h 5000624"/>
                <a:gd name="connsiteX172" fmla="*/ 1626870 w 4181474"/>
                <a:gd name="connsiteY172" fmla="*/ 739140 h 5000624"/>
                <a:gd name="connsiteX173" fmla="*/ 1558290 w 4181474"/>
                <a:gd name="connsiteY173" fmla="*/ 632460 h 5000624"/>
                <a:gd name="connsiteX174" fmla="*/ 1562906 w 4181474"/>
                <a:gd name="connsiteY174" fmla="*/ 618968 h 5000624"/>
                <a:gd name="connsiteX175" fmla="*/ 1550670 w 4181474"/>
                <a:gd name="connsiteY175" fmla="*/ 617220 h 5000624"/>
                <a:gd name="connsiteX176" fmla="*/ 1657350 w 4181474"/>
                <a:gd name="connsiteY176" fmla="*/ 632460 h 5000624"/>
                <a:gd name="connsiteX177" fmla="*/ 1718310 w 4181474"/>
                <a:gd name="connsiteY177" fmla="*/ 548640 h 5000624"/>
                <a:gd name="connsiteX178" fmla="*/ 1695450 w 4181474"/>
                <a:gd name="connsiteY178" fmla="*/ 449580 h 5000624"/>
                <a:gd name="connsiteX179" fmla="*/ 1756410 w 4181474"/>
                <a:gd name="connsiteY179" fmla="*/ 441960 h 5000624"/>
                <a:gd name="connsiteX180" fmla="*/ 1824990 w 4181474"/>
                <a:gd name="connsiteY180" fmla="*/ 480060 h 5000624"/>
                <a:gd name="connsiteX181" fmla="*/ 1893570 w 4181474"/>
                <a:gd name="connsiteY181" fmla="*/ 411480 h 5000624"/>
                <a:gd name="connsiteX182" fmla="*/ 2007870 w 4181474"/>
                <a:gd name="connsiteY182" fmla="*/ 434340 h 5000624"/>
                <a:gd name="connsiteX183" fmla="*/ 2099310 w 4181474"/>
                <a:gd name="connsiteY183" fmla="*/ 563880 h 5000624"/>
                <a:gd name="connsiteX184" fmla="*/ 2068830 w 4181474"/>
                <a:gd name="connsiteY184" fmla="*/ 685800 h 5000624"/>
                <a:gd name="connsiteX185" fmla="*/ 2145030 w 4181474"/>
                <a:gd name="connsiteY185" fmla="*/ 685800 h 5000624"/>
                <a:gd name="connsiteX186" fmla="*/ 2259330 w 4181474"/>
                <a:gd name="connsiteY186" fmla="*/ 586740 h 5000624"/>
                <a:gd name="connsiteX187" fmla="*/ 2343150 w 4181474"/>
                <a:gd name="connsiteY187" fmla="*/ 525780 h 5000624"/>
                <a:gd name="connsiteX188" fmla="*/ 2366010 w 4181474"/>
                <a:gd name="connsiteY188" fmla="*/ 365760 h 5000624"/>
                <a:gd name="connsiteX189" fmla="*/ 2465070 w 4181474"/>
                <a:gd name="connsiteY189" fmla="*/ 320040 h 5000624"/>
                <a:gd name="connsiteX190" fmla="*/ 2503170 w 4181474"/>
                <a:gd name="connsiteY190" fmla="*/ 213360 h 5000624"/>
                <a:gd name="connsiteX191" fmla="*/ 2647950 w 4181474"/>
                <a:gd name="connsiteY191" fmla="*/ 53340 h 5000624"/>
                <a:gd name="connsiteX192" fmla="*/ 2754630 w 4181474"/>
                <a:gd name="connsiteY192" fmla="*/ 53340 h 5000624"/>
                <a:gd name="connsiteX193" fmla="*/ 2830830 w 4181474"/>
                <a:gd name="connsiteY193" fmla="*/ 121920 h 5000624"/>
                <a:gd name="connsiteX194" fmla="*/ 2922270 w 4181474"/>
                <a:gd name="connsiteY194" fmla="*/ 30480 h 5000624"/>
                <a:gd name="connsiteX195" fmla="*/ 2967990 w 4181474"/>
                <a:gd name="connsiteY195" fmla="*/ 45720 h 500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181474" h="5000624">
                  <a:moveTo>
                    <a:pt x="3021330" y="0"/>
                  </a:moveTo>
                  <a:lnTo>
                    <a:pt x="3059430" y="30480"/>
                  </a:lnTo>
                  <a:lnTo>
                    <a:pt x="3128010" y="7620"/>
                  </a:lnTo>
                  <a:lnTo>
                    <a:pt x="3173730" y="15240"/>
                  </a:lnTo>
                  <a:lnTo>
                    <a:pt x="3128010" y="137160"/>
                  </a:lnTo>
                  <a:lnTo>
                    <a:pt x="3257550" y="114300"/>
                  </a:lnTo>
                  <a:lnTo>
                    <a:pt x="3310890" y="106680"/>
                  </a:lnTo>
                  <a:lnTo>
                    <a:pt x="3303270" y="60960"/>
                  </a:lnTo>
                  <a:lnTo>
                    <a:pt x="3394710" y="15240"/>
                  </a:lnTo>
                  <a:lnTo>
                    <a:pt x="3409950" y="121920"/>
                  </a:lnTo>
                  <a:lnTo>
                    <a:pt x="3569970" y="198120"/>
                  </a:lnTo>
                  <a:lnTo>
                    <a:pt x="3638550" y="152400"/>
                  </a:lnTo>
                  <a:lnTo>
                    <a:pt x="3714750" y="160020"/>
                  </a:lnTo>
                  <a:lnTo>
                    <a:pt x="3851910" y="289560"/>
                  </a:lnTo>
                  <a:lnTo>
                    <a:pt x="3989070" y="281940"/>
                  </a:lnTo>
                  <a:lnTo>
                    <a:pt x="3975862" y="282674"/>
                  </a:lnTo>
                  <a:lnTo>
                    <a:pt x="3990974" y="352424"/>
                  </a:lnTo>
                  <a:lnTo>
                    <a:pt x="4086226" y="381000"/>
                  </a:lnTo>
                  <a:lnTo>
                    <a:pt x="4095750" y="438150"/>
                  </a:lnTo>
                  <a:lnTo>
                    <a:pt x="4181474" y="514350"/>
                  </a:lnTo>
                  <a:lnTo>
                    <a:pt x="4171950" y="647700"/>
                  </a:lnTo>
                  <a:lnTo>
                    <a:pt x="3952874" y="942976"/>
                  </a:lnTo>
                  <a:lnTo>
                    <a:pt x="3943350" y="1028700"/>
                  </a:lnTo>
                  <a:lnTo>
                    <a:pt x="4000498" y="1047750"/>
                  </a:lnTo>
                  <a:lnTo>
                    <a:pt x="4000498" y="1171576"/>
                  </a:lnTo>
                  <a:lnTo>
                    <a:pt x="3924298" y="1162050"/>
                  </a:lnTo>
                  <a:lnTo>
                    <a:pt x="3876674" y="1228724"/>
                  </a:lnTo>
                  <a:lnTo>
                    <a:pt x="3895726" y="1295400"/>
                  </a:lnTo>
                  <a:lnTo>
                    <a:pt x="3886202" y="1352550"/>
                  </a:lnTo>
                  <a:lnTo>
                    <a:pt x="3971926" y="1466850"/>
                  </a:lnTo>
                  <a:lnTo>
                    <a:pt x="4067174" y="1495424"/>
                  </a:lnTo>
                  <a:lnTo>
                    <a:pt x="4000498" y="1638300"/>
                  </a:lnTo>
                  <a:lnTo>
                    <a:pt x="4000498" y="1724024"/>
                  </a:lnTo>
                  <a:lnTo>
                    <a:pt x="3857626" y="1800224"/>
                  </a:lnTo>
                  <a:lnTo>
                    <a:pt x="3771898" y="2000250"/>
                  </a:lnTo>
                  <a:lnTo>
                    <a:pt x="3724274" y="2000250"/>
                  </a:lnTo>
                  <a:lnTo>
                    <a:pt x="3667126" y="2066924"/>
                  </a:lnTo>
                  <a:lnTo>
                    <a:pt x="3657602" y="2162176"/>
                  </a:lnTo>
                  <a:lnTo>
                    <a:pt x="3600450" y="2171700"/>
                  </a:lnTo>
                  <a:lnTo>
                    <a:pt x="3505202" y="2133600"/>
                  </a:lnTo>
                  <a:lnTo>
                    <a:pt x="3390898" y="2143124"/>
                  </a:lnTo>
                  <a:lnTo>
                    <a:pt x="3324226" y="2209800"/>
                  </a:lnTo>
                  <a:lnTo>
                    <a:pt x="3333750" y="2324100"/>
                  </a:lnTo>
                  <a:lnTo>
                    <a:pt x="3295650" y="2352676"/>
                  </a:lnTo>
                  <a:lnTo>
                    <a:pt x="3219450" y="2352676"/>
                  </a:lnTo>
                  <a:lnTo>
                    <a:pt x="3181350" y="2466976"/>
                  </a:lnTo>
                  <a:lnTo>
                    <a:pt x="3257550" y="2524124"/>
                  </a:lnTo>
                  <a:lnTo>
                    <a:pt x="3390898" y="2524124"/>
                  </a:lnTo>
                  <a:lnTo>
                    <a:pt x="3400426" y="2609850"/>
                  </a:lnTo>
                  <a:lnTo>
                    <a:pt x="3495674" y="2609850"/>
                  </a:lnTo>
                  <a:lnTo>
                    <a:pt x="3533774" y="2686050"/>
                  </a:lnTo>
                  <a:lnTo>
                    <a:pt x="3590926" y="2667000"/>
                  </a:lnTo>
                  <a:lnTo>
                    <a:pt x="3629026" y="2705100"/>
                  </a:lnTo>
                  <a:lnTo>
                    <a:pt x="3638550" y="2762250"/>
                  </a:lnTo>
                  <a:lnTo>
                    <a:pt x="3676650" y="2838450"/>
                  </a:lnTo>
                  <a:lnTo>
                    <a:pt x="3705226" y="2971800"/>
                  </a:lnTo>
                  <a:lnTo>
                    <a:pt x="3800474" y="2990850"/>
                  </a:lnTo>
                  <a:lnTo>
                    <a:pt x="3848098" y="3095624"/>
                  </a:lnTo>
                  <a:lnTo>
                    <a:pt x="3771898" y="3162300"/>
                  </a:lnTo>
                  <a:lnTo>
                    <a:pt x="3762374" y="3238500"/>
                  </a:lnTo>
                  <a:lnTo>
                    <a:pt x="3819526" y="3333750"/>
                  </a:lnTo>
                  <a:lnTo>
                    <a:pt x="3924298" y="3333750"/>
                  </a:lnTo>
                  <a:lnTo>
                    <a:pt x="3933826" y="3457576"/>
                  </a:lnTo>
                  <a:lnTo>
                    <a:pt x="4057650" y="3533776"/>
                  </a:lnTo>
                  <a:lnTo>
                    <a:pt x="4105274" y="3629024"/>
                  </a:lnTo>
                  <a:lnTo>
                    <a:pt x="4095750" y="3771900"/>
                  </a:lnTo>
                  <a:lnTo>
                    <a:pt x="4057650" y="3781424"/>
                  </a:lnTo>
                  <a:lnTo>
                    <a:pt x="4019550" y="3867150"/>
                  </a:lnTo>
                  <a:lnTo>
                    <a:pt x="4048126" y="3905250"/>
                  </a:lnTo>
                  <a:lnTo>
                    <a:pt x="4143374" y="4029076"/>
                  </a:lnTo>
                  <a:lnTo>
                    <a:pt x="3962402" y="4048124"/>
                  </a:lnTo>
                  <a:lnTo>
                    <a:pt x="4010026" y="4143376"/>
                  </a:lnTo>
                  <a:lnTo>
                    <a:pt x="4000498" y="4305300"/>
                  </a:lnTo>
                  <a:lnTo>
                    <a:pt x="3886202" y="4362450"/>
                  </a:lnTo>
                  <a:lnTo>
                    <a:pt x="3895314" y="4480936"/>
                  </a:lnTo>
                  <a:lnTo>
                    <a:pt x="3771898" y="4467224"/>
                  </a:lnTo>
                  <a:lnTo>
                    <a:pt x="3724274" y="4524376"/>
                  </a:lnTo>
                  <a:lnTo>
                    <a:pt x="3505202" y="4648200"/>
                  </a:lnTo>
                  <a:lnTo>
                    <a:pt x="3409950" y="4638676"/>
                  </a:lnTo>
                  <a:lnTo>
                    <a:pt x="3324226" y="4552950"/>
                  </a:lnTo>
                  <a:lnTo>
                    <a:pt x="3267074" y="4562476"/>
                  </a:lnTo>
                  <a:lnTo>
                    <a:pt x="3124202" y="4438650"/>
                  </a:lnTo>
                  <a:lnTo>
                    <a:pt x="2933698" y="4505324"/>
                  </a:lnTo>
                  <a:lnTo>
                    <a:pt x="2819402" y="4600576"/>
                  </a:lnTo>
                  <a:lnTo>
                    <a:pt x="2733674" y="4562476"/>
                  </a:lnTo>
                  <a:lnTo>
                    <a:pt x="2714626" y="4467224"/>
                  </a:lnTo>
                  <a:lnTo>
                    <a:pt x="2533650" y="4381500"/>
                  </a:lnTo>
                  <a:lnTo>
                    <a:pt x="2466974" y="4419600"/>
                  </a:lnTo>
                  <a:lnTo>
                    <a:pt x="2419350" y="4391024"/>
                  </a:lnTo>
                  <a:lnTo>
                    <a:pt x="2381250" y="4381500"/>
                  </a:lnTo>
                  <a:lnTo>
                    <a:pt x="2400300" y="4267200"/>
                  </a:lnTo>
                  <a:lnTo>
                    <a:pt x="2305050" y="4248150"/>
                  </a:lnTo>
                  <a:lnTo>
                    <a:pt x="2324100" y="4152900"/>
                  </a:lnTo>
                  <a:lnTo>
                    <a:pt x="2133600" y="4010024"/>
                  </a:lnTo>
                  <a:lnTo>
                    <a:pt x="2124074" y="3943350"/>
                  </a:lnTo>
                  <a:lnTo>
                    <a:pt x="2076450" y="3962400"/>
                  </a:lnTo>
                  <a:lnTo>
                    <a:pt x="2066926" y="4019550"/>
                  </a:lnTo>
                  <a:lnTo>
                    <a:pt x="1952626" y="4095750"/>
                  </a:lnTo>
                  <a:lnTo>
                    <a:pt x="1847850" y="4114800"/>
                  </a:lnTo>
                  <a:lnTo>
                    <a:pt x="1638300" y="4181476"/>
                  </a:lnTo>
                  <a:lnTo>
                    <a:pt x="1495426" y="4171950"/>
                  </a:lnTo>
                  <a:lnTo>
                    <a:pt x="1228726" y="4600576"/>
                  </a:lnTo>
                  <a:lnTo>
                    <a:pt x="1190626" y="5000624"/>
                  </a:lnTo>
                  <a:lnTo>
                    <a:pt x="1104900" y="4962524"/>
                  </a:lnTo>
                  <a:lnTo>
                    <a:pt x="1019174" y="4972050"/>
                  </a:lnTo>
                  <a:lnTo>
                    <a:pt x="971550" y="4905376"/>
                  </a:lnTo>
                  <a:lnTo>
                    <a:pt x="866774" y="4752976"/>
                  </a:lnTo>
                  <a:lnTo>
                    <a:pt x="809626" y="4619624"/>
                  </a:lnTo>
                  <a:lnTo>
                    <a:pt x="723900" y="4562476"/>
                  </a:lnTo>
                  <a:lnTo>
                    <a:pt x="628650" y="4648200"/>
                  </a:lnTo>
                  <a:lnTo>
                    <a:pt x="495300" y="4657724"/>
                  </a:lnTo>
                  <a:lnTo>
                    <a:pt x="390526" y="4705350"/>
                  </a:lnTo>
                  <a:lnTo>
                    <a:pt x="304800" y="4619624"/>
                  </a:lnTo>
                  <a:lnTo>
                    <a:pt x="304800" y="4572000"/>
                  </a:lnTo>
                  <a:lnTo>
                    <a:pt x="333374" y="4514850"/>
                  </a:lnTo>
                  <a:lnTo>
                    <a:pt x="342900" y="4429124"/>
                  </a:lnTo>
                  <a:lnTo>
                    <a:pt x="390526" y="4238624"/>
                  </a:lnTo>
                  <a:lnTo>
                    <a:pt x="400050" y="4162424"/>
                  </a:lnTo>
                  <a:lnTo>
                    <a:pt x="504826" y="4095750"/>
                  </a:lnTo>
                  <a:lnTo>
                    <a:pt x="390526" y="3933824"/>
                  </a:lnTo>
                  <a:lnTo>
                    <a:pt x="381000" y="3848100"/>
                  </a:lnTo>
                  <a:lnTo>
                    <a:pt x="333374" y="3724276"/>
                  </a:lnTo>
                  <a:lnTo>
                    <a:pt x="361950" y="3600450"/>
                  </a:lnTo>
                  <a:lnTo>
                    <a:pt x="238126" y="3438524"/>
                  </a:lnTo>
                  <a:lnTo>
                    <a:pt x="200026" y="3457576"/>
                  </a:lnTo>
                  <a:lnTo>
                    <a:pt x="85726" y="3438524"/>
                  </a:lnTo>
                  <a:lnTo>
                    <a:pt x="95250" y="3276600"/>
                  </a:lnTo>
                  <a:lnTo>
                    <a:pt x="85726" y="3190876"/>
                  </a:lnTo>
                  <a:lnTo>
                    <a:pt x="0" y="3171824"/>
                  </a:lnTo>
                  <a:lnTo>
                    <a:pt x="0" y="3067050"/>
                  </a:lnTo>
                  <a:lnTo>
                    <a:pt x="19050" y="2943224"/>
                  </a:lnTo>
                  <a:lnTo>
                    <a:pt x="114300" y="2809876"/>
                  </a:lnTo>
                  <a:lnTo>
                    <a:pt x="133350" y="2686050"/>
                  </a:lnTo>
                  <a:lnTo>
                    <a:pt x="142874" y="2600324"/>
                  </a:lnTo>
                  <a:lnTo>
                    <a:pt x="276226" y="2533650"/>
                  </a:lnTo>
                  <a:lnTo>
                    <a:pt x="495300" y="2619376"/>
                  </a:lnTo>
                  <a:lnTo>
                    <a:pt x="609600" y="2628900"/>
                  </a:lnTo>
                  <a:lnTo>
                    <a:pt x="676274" y="2705100"/>
                  </a:lnTo>
                  <a:lnTo>
                    <a:pt x="723900" y="2571750"/>
                  </a:lnTo>
                  <a:lnTo>
                    <a:pt x="914400" y="2590800"/>
                  </a:lnTo>
                  <a:lnTo>
                    <a:pt x="971550" y="2533650"/>
                  </a:lnTo>
                  <a:lnTo>
                    <a:pt x="1000126" y="2562224"/>
                  </a:lnTo>
                  <a:lnTo>
                    <a:pt x="1104900" y="2524124"/>
                  </a:lnTo>
                  <a:lnTo>
                    <a:pt x="1133474" y="2571750"/>
                  </a:lnTo>
                  <a:lnTo>
                    <a:pt x="1247774" y="2552700"/>
                  </a:lnTo>
                  <a:lnTo>
                    <a:pt x="1276350" y="2533650"/>
                  </a:lnTo>
                  <a:lnTo>
                    <a:pt x="1371600" y="2524124"/>
                  </a:lnTo>
                  <a:lnTo>
                    <a:pt x="1438274" y="2476500"/>
                  </a:lnTo>
                  <a:lnTo>
                    <a:pt x="1485900" y="2476500"/>
                  </a:lnTo>
                  <a:lnTo>
                    <a:pt x="1533526" y="2524124"/>
                  </a:lnTo>
                  <a:lnTo>
                    <a:pt x="1571626" y="2514600"/>
                  </a:lnTo>
                  <a:lnTo>
                    <a:pt x="1571626" y="2352676"/>
                  </a:lnTo>
                  <a:lnTo>
                    <a:pt x="1657350" y="2333624"/>
                  </a:lnTo>
                  <a:lnTo>
                    <a:pt x="1657350" y="2181224"/>
                  </a:lnTo>
                  <a:lnTo>
                    <a:pt x="1590674" y="2076450"/>
                  </a:lnTo>
                  <a:lnTo>
                    <a:pt x="1485900" y="2019300"/>
                  </a:lnTo>
                  <a:lnTo>
                    <a:pt x="1533526" y="1971676"/>
                  </a:lnTo>
                  <a:lnTo>
                    <a:pt x="1495426" y="1924050"/>
                  </a:lnTo>
                  <a:lnTo>
                    <a:pt x="1390650" y="1895476"/>
                  </a:lnTo>
                  <a:lnTo>
                    <a:pt x="1438274" y="1847850"/>
                  </a:lnTo>
                  <a:lnTo>
                    <a:pt x="1438274" y="1771650"/>
                  </a:lnTo>
                  <a:lnTo>
                    <a:pt x="1343026" y="1781176"/>
                  </a:lnTo>
                  <a:lnTo>
                    <a:pt x="1381126" y="1543050"/>
                  </a:lnTo>
                  <a:lnTo>
                    <a:pt x="1466850" y="1504950"/>
                  </a:lnTo>
                  <a:lnTo>
                    <a:pt x="1422096" y="1434464"/>
                  </a:lnTo>
                  <a:lnTo>
                    <a:pt x="1436370" y="1432560"/>
                  </a:lnTo>
                  <a:lnTo>
                    <a:pt x="1504950" y="1295400"/>
                  </a:lnTo>
                  <a:lnTo>
                    <a:pt x="1504950" y="1203960"/>
                  </a:lnTo>
                  <a:lnTo>
                    <a:pt x="1482090" y="1135380"/>
                  </a:lnTo>
                  <a:lnTo>
                    <a:pt x="1558290" y="1104900"/>
                  </a:lnTo>
                  <a:lnTo>
                    <a:pt x="1733550" y="830580"/>
                  </a:lnTo>
                  <a:lnTo>
                    <a:pt x="1687830" y="762000"/>
                  </a:lnTo>
                  <a:lnTo>
                    <a:pt x="1626870" y="739140"/>
                  </a:lnTo>
                  <a:lnTo>
                    <a:pt x="1558290" y="632460"/>
                  </a:lnTo>
                  <a:lnTo>
                    <a:pt x="1562906" y="618968"/>
                  </a:lnTo>
                  <a:lnTo>
                    <a:pt x="1550670" y="617220"/>
                  </a:lnTo>
                  <a:lnTo>
                    <a:pt x="1657350" y="632460"/>
                  </a:lnTo>
                  <a:lnTo>
                    <a:pt x="1718310" y="548640"/>
                  </a:lnTo>
                  <a:lnTo>
                    <a:pt x="1695450" y="449580"/>
                  </a:lnTo>
                  <a:lnTo>
                    <a:pt x="1756410" y="441960"/>
                  </a:lnTo>
                  <a:lnTo>
                    <a:pt x="1824990" y="480060"/>
                  </a:lnTo>
                  <a:lnTo>
                    <a:pt x="1893570" y="411480"/>
                  </a:lnTo>
                  <a:lnTo>
                    <a:pt x="2007870" y="434340"/>
                  </a:lnTo>
                  <a:lnTo>
                    <a:pt x="2099310" y="563880"/>
                  </a:lnTo>
                  <a:lnTo>
                    <a:pt x="2068830" y="685800"/>
                  </a:lnTo>
                  <a:lnTo>
                    <a:pt x="2145030" y="685800"/>
                  </a:lnTo>
                  <a:lnTo>
                    <a:pt x="2259330" y="586740"/>
                  </a:lnTo>
                  <a:lnTo>
                    <a:pt x="2343150" y="525780"/>
                  </a:lnTo>
                  <a:lnTo>
                    <a:pt x="2366010" y="365760"/>
                  </a:lnTo>
                  <a:lnTo>
                    <a:pt x="2465070" y="320040"/>
                  </a:lnTo>
                  <a:lnTo>
                    <a:pt x="2503170" y="213360"/>
                  </a:lnTo>
                  <a:lnTo>
                    <a:pt x="2647950" y="53340"/>
                  </a:lnTo>
                  <a:lnTo>
                    <a:pt x="2754630" y="53340"/>
                  </a:lnTo>
                  <a:lnTo>
                    <a:pt x="2830830" y="121920"/>
                  </a:lnTo>
                  <a:lnTo>
                    <a:pt x="2922270" y="30480"/>
                  </a:lnTo>
                  <a:lnTo>
                    <a:pt x="2967990" y="457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55" name="フリーフォーム: 図形 1354">
              <a:extLst>
                <a:ext uri="{FF2B5EF4-FFF2-40B4-BE49-F238E27FC236}">
                  <a16:creationId xmlns:a16="http://schemas.microsoft.com/office/drawing/2014/main" id="{792D3BE3-3EBE-F83D-5EDB-9C10BF22726F}"/>
                </a:ext>
              </a:extLst>
            </p:cNvPr>
            <p:cNvSpPr/>
            <p:nvPr/>
          </p:nvSpPr>
          <p:spPr>
            <a:xfrm>
              <a:off x="5143488" y="2691865"/>
              <a:ext cx="416020" cy="427384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56" name="フリーフォーム: 図形 1355">
              <a:extLst>
                <a:ext uri="{FF2B5EF4-FFF2-40B4-BE49-F238E27FC236}">
                  <a16:creationId xmlns:a16="http://schemas.microsoft.com/office/drawing/2014/main" id="{6543C6D5-4036-7B20-2EED-938E3DB1C99C}"/>
                </a:ext>
              </a:extLst>
            </p:cNvPr>
            <p:cNvSpPr/>
            <p:nvPr/>
          </p:nvSpPr>
          <p:spPr>
            <a:xfrm>
              <a:off x="4101334" y="2535922"/>
              <a:ext cx="511222" cy="450118"/>
            </a:xfrm>
            <a:custGeom>
              <a:avLst/>
              <a:gdLst>
                <a:gd name="connsiteX0" fmla="*/ 945962 w 3569946"/>
                <a:gd name="connsiteY0" fmla="*/ 0 h 3143250"/>
                <a:gd name="connsiteX1" fmla="*/ 955490 w 3569946"/>
                <a:gd name="connsiteY1" fmla="*/ 66674 h 3143250"/>
                <a:gd name="connsiteX2" fmla="*/ 1145990 w 3569946"/>
                <a:gd name="connsiteY2" fmla="*/ 209550 h 3143250"/>
                <a:gd name="connsiteX3" fmla="*/ 1126938 w 3569946"/>
                <a:gd name="connsiteY3" fmla="*/ 304800 h 3143250"/>
                <a:gd name="connsiteX4" fmla="*/ 1222190 w 3569946"/>
                <a:gd name="connsiteY4" fmla="*/ 323850 h 3143250"/>
                <a:gd name="connsiteX5" fmla="*/ 1203138 w 3569946"/>
                <a:gd name="connsiteY5" fmla="*/ 438150 h 3143250"/>
                <a:gd name="connsiteX6" fmla="*/ 1241238 w 3569946"/>
                <a:gd name="connsiteY6" fmla="*/ 447674 h 3143250"/>
                <a:gd name="connsiteX7" fmla="*/ 1288862 w 3569946"/>
                <a:gd name="connsiteY7" fmla="*/ 476250 h 3143250"/>
                <a:gd name="connsiteX8" fmla="*/ 1355538 w 3569946"/>
                <a:gd name="connsiteY8" fmla="*/ 438150 h 3143250"/>
                <a:gd name="connsiteX9" fmla="*/ 1536514 w 3569946"/>
                <a:gd name="connsiteY9" fmla="*/ 523874 h 3143250"/>
                <a:gd name="connsiteX10" fmla="*/ 1555562 w 3569946"/>
                <a:gd name="connsiteY10" fmla="*/ 619126 h 3143250"/>
                <a:gd name="connsiteX11" fmla="*/ 1641290 w 3569946"/>
                <a:gd name="connsiteY11" fmla="*/ 657226 h 3143250"/>
                <a:gd name="connsiteX12" fmla="*/ 1755586 w 3569946"/>
                <a:gd name="connsiteY12" fmla="*/ 561974 h 3143250"/>
                <a:gd name="connsiteX13" fmla="*/ 1946090 w 3569946"/>
                <a:gd name="connsiteY13" fmla="*/ 495300 h 3143250"/>
                <a:gd name="connsiteX14" fmla="*/ 2088962 w 3569946"/>
                <a:gd name="connsiteY14" fmla="*/ 619126 h 3143250"/>
                <a:gd name="connsiteX15" fmla="*/ 2146114 w 3569946"/>
                <a:gd name="connsiteY15" fmla="*/ 609600 h 3143250"/>
                <a:gd name="connsiteX16" fmla="*/ 2231838 w 3569946"/>
                <a:gd name="connsiteY16" fmla="*/ 695326 h 3143250"/>
                <a:gd name="connsiteX17" fmla="*/ 2327090 w 3569946"/>
                <a:gd name="connsiteY17" fmla="*/ 704850 h 3143250"/>
                <a:gd name="connsiteX18" fmla="*/ 2546162 w 3569946"/>
                <a:gd name="connsiteY18" fmla="*/ 581026 h 3143250"/>
                <a:gd name="connsiteX19" fmla="*/ 2593786 w 3569946"/>
                <a:gd name="connsiteY19" fmla="*/ 523874 h 3143250"/>
                <a:gd name="connsiteX20" fmla="*/ 2717202 w 3569946"/>
                <a:gd name="connsiteY20" fmla="*/ 537586 h 3143250"/>
                <a:gd name="connsiteX21" fmla="*/ 2717614 w 3569946"/>
                <a:gd name="connsiteY21" fmla="*/ 542926 h 3143250"/>
                <a:gd name="connsiteX22" fmla="*/ 2689038 w 3569946"/>
                <a:gd name="connsiteY22" fmla="*/ 676274 h 3143250"/>
                <a:gd name="connsiteX23" fmla="*/ 2774762 w 3569946"/>
                <a:gd name="connsiteY23" fmla="*/ 838200 h 3143250"/>
                <a:gd name="connsiteX24" fmla="*/ 2917638 w 3569946"/>
                <a:gd name="connsiteY24" fmla="*/ 781050 h 3143250"/>
                <a:gd name="connsiteX25" fmla="*/ 3003362 w 3569946"/>
                <a:gd name="connsiteY25" fmla="*/ 781050 h 3143250"/>
                <a:gd name="connsiteX26" fmla="*/ 3041462 w 3569946"/>
                <a:gd name="connsiteY26" fmla="*/ 714374 h 3143250"/>
                <a:gd name="connsiteX27" fmla="*/ 3203386 w 3569946"/>
                <a:gd name="connsiteY27" fmla="*/ 695326 h 3143250"/>
                <a:gd name="connsiteX28" fmla="*/ 3241490 w 3569946"/>
                <a:gd name="connsiteY28" fmla="*/ 752474 h 3143250"/>
                <a:gd name="connsiteX29" fmla="*/ 3336738 w 3569946"/>
                <a:gd name="connsiteY29" fmla="*/ 762000 h 3143250"/>
                <a:gd name="connsiteX30" fmla="*/ 3393890 w 3569946"/>
                <a:gd name="connsiteY30" fmla="*/ 809626 h 3143250"/>
                <a:gd name="connsiteX31" fmla="*/ 3565338 w 3569946"/>
                <a:gd name="connsiteY31" fmla="*/ 752474 h 3143250"/>
                <a:gd name="connsiteX32" fmla="*/ 3569946 w 3569946"/>
                <a:gd name="connsiteY32" fmla="*/ 752474 h 3143250"/>
                <a:gd name="connsiteX33" fmla="*/ 3501838 w 3569946"/>
                <a:gd name="connsiteY33" fmla="*/ 876300 h 3143250"/>
                <a:gd name="connsiteX34" fmla="*/ 3527238 w 3569946"/>
                <a:gd name="connsiteY34" fmla="*/ 933450 h 3143250"/>
                <a:gd name="connsiteX35" fmla="*/ 3527238 w 3569946"/>
                <a:gd name="connsiteY35" fmla="*/ 996950 h 3143250"/>
                <a:gd name="connsiteX36" fmla="*/ 3482786 w 3569946"/>
                <a:gd name="connsiteY36" fmla="*/ 1047750 h 3143250"/>
                <a:gd name="connsiteX37" fmla="*/ 3451038 w 3569946"/>
                <a:gd name="connsiteY37" fmla="*/ 1187450 h 3143250"/>
                <a:gd name="connsiteX38" fmla="*/ 3412938 w 3569946"/>
                <a:gd name="connsiteY38" fmla="*/ 1193800 h 3143250"/>
                <a:gd name="connsiteX39" fmla="*/ 3387538 w 3569946"/>
                <a:gd name="connsiteY39" fmla="*/ 1263650 h 3143250"/>
                <a:gd name="connsiteX40" fmla="*/ 3228786 w 3569946"/>
                <a:gd name="connsiteY40" fmla="*/ 1390650 h 3143250"/>
                <a:gd name="connsiteX41" fmla="*/ 3158938 w 3569946"/>
                <a:gd name="connsiteY41" fmla="*/ 1498600 h 3143250"/>
                <a:gd name="connsiteX42" fmla="*/ 3177986 w 3569946"/>
                <a:gd name="connsiteY42" fmla="*/ 1663700 h 3143250"/>
                <a:gd name="connsiteX43" fmla="*/ 3133538 w 3569946"/>
                <a:gd name="connsiteY43" fmla="*/ 1714500 h 3143250"/>
                <a:gd name="connsiteX44" fmla="*/ 3050986 w 3569946"/>
                <a:gd name="connsiteY44" fmla="*/ 1752600 h 3143250"/>
                <a:gd name="connsiteX45" fmla="*/ 2962090 w 3569946"/>
                <a:gd name="connsiteY45" fmla="*/ 1974850 h 3143250"/>
                <a:gd name="connsiteX46" fmla="*/ 2930338 w 3569946"/>
                <a:gd name="connsiteY46" fmla="*/ 2019300 h 3143250"/>
                <a:gd name="connsiteX47" fmla="*/ 2841438 w 3569946"/>
                <a:gd name="connsiteY47" fmla="*/ 2019300 h 3143250"/>
                <a:gd name="connsiteX48" fmla="*/ 2822386 w 3569946"/>
                <a:gd name="connsiteY48" fmla="*/ 2114550 h 3143250"/>
                <a:gd name="connsiteX49" fmla="*/ 2644586 w 3569946"/>
                <a:gd name="connsiteY49" fmla="*/ 2139950 h 3143250"/>
                <a:gd name="connsiteX50" fmla="*/ 2530290 w 3569946"/>
                <a:gd name="connsiteY50" fmla="*/ 2228850 h 3143250"/>
                <a:gd name="connsiteX51" fmla="*/ 2536638 w 3569946"/>
                <a:gd name="connsiteY51" fmla="*/ 2343150 h 3143250"/>
                <a:gd name="connsiteX52" fmla="*/ 2473138 w 3569946"/>
                <a:gd name="connsiteY52" fmla="*/ 2393950 h 3143250"/>
                <a:gd name="connsiteX53" fmla="*/ 2466786 w 3569946"/>
                <a:gd name="connsiteY53" fmla="*/ 2495550 h 3143250"/>
                <a:gd name="connsiteX54" fmla="*/ 2511238 w 3569946"/>
                <a:gd name="connsiteY54" fmla="*/ 2590800 h 3143250"/>
                <a:gd name="connsiteX55" fmla="*/ 2499406 w 3569946"/>
                <a:gd name="connsiteY55" fmla="*/ 2768304 h 3143250"/>
                <a:gd name="connsiteX56" fmla="*/ 2498538 w 3569946"/>
                <a:gd name="connsiteY56" fmla="*/ 2768600 h 3143250"/>
                <a:gd name="connsiteX57" fmla="*/ 2358834 w 3569946"/>
                <a:gd name="connsiteY57" fmla="*/ 2806700 h 3143250"/>
                <a:gd name="connsiteX58" fmla="*/ 1914338 w 3569946"/>
                <a:gd name="connsiteY58" fmla="*/ 2933700 h 3143250"/>
                <a:gd name="connsiteX59" fmla="*/ 1476186 w 3569946"/>
                <a:gd name="connsiteY59" fmla="*/ 3117850 h 3143250"/>
                <a:gd name="connsiteX60" fmla="*/ 1292036 w 3569946"/>
                <a:gd name="connsiteY60" fmla="*/ 3111500 h 3143250"/>
                <a:gd name="connsiteX61" fmla="*/ 1234886 w 3569946"/>
                <a:gd name="connsiteY61" fmla="*/ 3092450 h 3143250"/>
                <a:gd name="connsiteX62" fmla="*/ 1076136 w 3569946"/>
                <a:gd name="connsiteY62" fmla="*/ 3143250 h 3143250"/>
                <a:gd name="connsiteX63" fmla="*/ 1031686 w 3569946"/>
                <a:gd name="connsiteY63" fmla="*/ 3124200 h 3143250"/>
                <a:gd name="connsiteX64" fmla="*/ 1241236 w 3569946"/>
                <a:gd name="connsiteY64" fmla="*/ 2832100 h 3143250"/>
                <a:gd name="connsiteX65" fmla="*/ 1336486 w 3569946"/>
                <a:gd name="connsiteY65" fmla="*/ 2876550 h 3143250"/>
                <a:gd name="connsiteX66" fmla="*/ 1520634 w 3569946"/>
                <a:gd name="connsiteY66" fmla="*/ 2844800 h 3143250"/>
                <a:gd name="connsiteX67" fmla="*/ 1628586 w 3569946"/>
                <a:gd name="connsiteY67" fmla="*/ 2781300 h 3143250"/>
                <a:gd name="connsiteX68" fmla="*/ 1685738 w 3569946"/>
                <a:gd name="connsiteY68" fmla="*/ 2781300 h 3143250"/>
                <a:gd name="connsiteX69" fmla="*/ 1812738 w 3569946"/>
                <a:gd name="connsiteY69" fmla="*/ 2584450 h 3143250"/>
                <a:gd name="connsiteX70" fmla="*/ 1927034 w 3569946"/>
                <a:gd name="connsiteY70" fmla="*/ 2616200 h 3143250"/>
                <a:gd name="connsiteX71" fmla="*/ 1958786 w 3569946"/>
                <a:gd name="connsiteY71" fmla="*/ 2711450 h 3143250"/>
                <a:gd name="connsiteX72" fmla="*/ 2047686 w 3569946"/>
                <a:gd name="connsiteY72" fmla="*/ 2590800 h 3143250"/>
                <a:gd name="connsiteX73" fmla="*/ 1977834 w 3569946"/>
                <a:gd name="connsiteY73" fmla="*/ 2533650 h 3143250"/>
                <a:gd name="connsiteX74" fmla="*/ 1990538 w 3569946"/>
                <a:gd name="connsiteY74" fmla="*/ 2438400 h 3143250"/>
                <a:gd name="connsiteX75" fmla="*/ 1958786 w 3569946"/>
                <a:gd name="connsiteY75" fmla="*/ 2393950 h 3143250"/>
                <a:gd name="connsiteX76" fmla="*/ 1965138 w 3569946"/>
                <a:gd name="connsiteY76" fmla="*/ 2330450 h 3143250"/>
                <a:gd name="connsiteX77" fmla="*/ 1895286 w 3569946"/>
                <a:gd name="connsiteY77" fmla="*/ 2292350 h 3143250"/>
                <a:gd name="connsiteX78" fmla="*/ 1819086 w 3569946"/>
                <a:gd name="connsiteY78" fmla="*/ 2317750 h 3143250"/>
                <a:gd name="connsiteX79" fmla="*/ 1698434 w 3569946"/>
                <a:gd name="connsiteY79" fmla="*/ 2266950 h 3143250"/>
                <a:gd name="connsiteX80" fmla="*/ 1685738 w 3569946"/>
                <a:gd name="connsiteY80" fmla="*/ 2305050 h 3143250"/>
                <a:gd name="connsiteX81" fmla="*/ 1609538 w 3569946"/>
                <a:gd name="connsiteY81" fmla="*/ 2305050 h 3143250"/>
                <a:gd name="connsiteX82" fmla="*/ 1584138 w 3569946"/>
                <a:gd name="connsiteY82" fmla="*/ 2349500 h 3143250"/>
                <a:gd name="connsiteX83" fmla="*/ 1507938 w 3569946"/>
                <a:gd name="connsiteY83" fmla="*/ 2406650 h 3143250"/>
                <a:gd name="connsiteX84" fmla="*/ 1431736 w 3569946"/>
                <a:gd name="connsiteY84" fmla="*/ 2349500 h 3143250"/>
                <a:gd name="connsiteX85" fmla="*/ 1298386 w 3569946"/>
                <a:gd name="connsiteY85" fmla="*/ 2349500 h 3143250"/>
                <a:gd name="connsiteX86" fmla="*/ 1095186 w 3569946"/>
                <a:gd name="connsiteY86" fmla="*/ 2406650 h 3143250"/>
                <a:gd name="connsiteX87" fmla="*/ 993586 w 3569946"/>
                <a:gd name="connsiteY87" fmla="*/ 2260600 h 3143250"/>
                <a:gd name="connsiteX88" fmla="*/ 860236 w 3569946"/>
                <a:gd name="connsiteY88" fmla="*/ 2228850 h 3143250"/>
                <a:gd name="connsiteX89" fmla="*/ 898336 w 3569946"/>
                <a:gd name="connsiteY89" fmla="*/ 1993900 h 3143250"/>
                <a:gd name="connsiteX90" fmla="*/ 815786 w 3569946"/>
                <a:gd name="connsiteY90" fmla="*/ 2070100 h 3143250"/>
                <a:gd name="connsiteX91" fmla="*/ 771336 w 3569946"/>
                <a:gd name="connsiteY91" fmla="*/ 2254250 h 3143250"/>
                <a:gd name="connsiteX92" fmla="*/ 745936 w 3569946"/>
                <a:gd name="connsiteY92" fmla="*/ 2330450 h 3143250"/>
                <a:gd name="connsiteX93" fmla="*/ 752286 w 3569946"/>
                <a:gd name="connsiteY93" fmla="*/ 2470150 h 3143250"/>
                <a:gd name="connsiteX94" fmla="*/ 930086 w 3569946"/>
                <a:gd name="connsiteY94" fmla="*/ 2603500 h 3143250"/>
                <a:gd name="connsiteX95" fmla="*/ 936436 w 3569946"/>
                <a:gd name="connsiteY95" fmla="*/ 2711450 h 3143250"/>
                <a:gd name="connsiteX96" fmla="*/ 758636 w 3569946"/>
                <a:gd name="connsiteY96" fmla="*/ 2647950 h 3143250"/>
                <a:gd name="connsiteX97" fmla="*/ 682436 w 3569946"/>
                <a:gd name="connsiteY97" fmla="*/ 2622550 h 3143250"/>
                <a:gd name="connsiteX98" fmla="*/ 523686 w 3569946"/>
                <a:gd name="connsiteY98" fmla="*/ 2476500 h 3143250"/>
                <a:gd name="connsiteX99" fmla="*/ 612586 w 3569946"/>
                <a:gd name="connsiteY99" fmla="*/ 2152650 h 3143250"/>
                <a:gd name="connsiteX100" fmla="*/ 517336 w 3569946"/>
                <a:gd name="connsiteY100" fmla="*/ 2044700 h 3143250"/>
                <a:gd name="connsiteX101" fmla="*/ 428436 w 3569946"/>
                <a:gd name="connsiteY101" fmla="*/ 2139950 h 3143250"/>
                <a:gd name="connsiteX102" fmla="*/ 403036 w 3569946"/>
                <a:gd name="connsiteY102" fmla="*/ 2044700 h 3143250"/>
                <a:gd name="connsiteX103" fmla="*/ 460186 w 3569946"/>
                <a:gd name="connsiteY103" fmla="*/ 2012950 h 3143250"/>
                <a:gd name="connsiteX104" fmla="*/ 453836 w 3569946"/>
                <a:gd name="connsiteY104" fmla="*/ 1816100 h 3143250"/>
                <a:gd name="connsiteX105" fmla="*/ 453836 w 3569946"/>
                <a:gd name="connsiteY105" fmla="*/ 1695450 h 3143250"/>
                <a:gd name="connsiteX106" fmla="*/ 549086 w 3569946"/>
                <a:gd name="connsiteY106" fmla="*/ 1562100 h 3143250"/>
                <a:gd name="connsiteX107" fmla="*/ 644336 w 3569946"/>
                <a:gd name="connsiteY107" fmla="*/ 1308100 h 3143250"/>
                <a:gd name="connsiteX108" fmla="*/ 644336 w 3569946"/>
                <a:gd name="connsiteY108" fmla="*/ 1250950 h 3143250"/>
                <a:gd name="connsiteX109" fmla="*/ 599886 w 3569946"/>
                <a:gd name="connsiteY109" fmla="*/ 1282700 h 3143250"/>
                <a:gd name="connsiteX110" fmla="*/ 530036 w 3569946"/>
                <a:gd name="connsiteY110" fmla="*/ 1327150 h 3143250"/>
                <a:gd name="connsiteX111" fmla="*/ 479236 w 3569946"/>
                <a:gd name="connsiteY111" fmla="*/ 1346200 h 3143250"/>
                <a:gd name="connsiteX112" fmla="*/ 447486 w 3569946"/>
                <a:gd name="connsiteY112" fmla="*/ 1390650 h 3143250"/>
                <a:gd name="connsiteX113" fmla="*/ 383986 w 3569946"/>
                <a:gd name="connsiteY113" fmla="*/ 1409700 h 3143250"/>
                <a:gd name="connsiteX114" fmla="*/ 390336 w 3569946"/>
                <a:gd name="connsiteY114" fmla="*/ 1466850 h 3143250"/>
                <a:gd name="connsiteX115" fmla="*/ 333186 w 3569946"/>
                <a:gd name="connsiteY115" fmla="*/ 1524000 h 3143250"/>
                <a:gd name="connsiteX116" fmla="*/ 276036 w 3569946"/>
                <a:gd name="connsiteY116" fmla="*/ 1498600 h 3143250"/>
                <a:gd name="connsiteX117" fmla="*/ 263336 w 3569946"/>
                <a:gd name="connsiteY117" fmla="*/ 1435100 h 3143250"/>
                <a:gd name="connsiteX118" fmla="*/ 244286 w 3569946"/>
                <a:gd name="connsiteY118" fmla="*/ 1282700 h 3143250"/>
                <a:gd name="connsiteX119" fmla="*/ 104586 w 3569946"/>
                <a:gd name="connsiteY119" fmla="*/ 1143000 h 3143250"/>
                <a:gd name="connsiteX120" fmla="*/ 2986 w 3569946"/>
                <a:gd name="connsiteY120" fmla="*/ 1066800 h 3143250"/>
                <a:gd name="connsiteX121" fmla="*/ 0 w 3569946"/>
                <a:gd name="connsiteY121" fmla="*/ 1051712 h 3143250"/>
                <a:gd name="connsiteX122" fmla="*/ 12514 w 3569946"/>
                <a:gd name="connsiteY122" fmla="*/ 1057274 h 3143250"/>
                <a:gd name="connsiteX123" fmla="*/ 50614 w 3569946"/>
                <a:gd name="connsiteY123" fmla="*/ 657226 h 3143250"/>
                <a:gd name="connsiteX124" fmla="*/ 317314 w 3569946"/>
                <a:gd name="connsiteY124" fmla="*/ 228600 h 3143250"/>
                <a:gd name="connsiteX125" fmla="*/ 460190 w 3569946"/>
                <a:gd name="connsiteY125" fmla="*/ 238126 h 3143250"/>
                <a:gd name="connsiteX126" fmla="*/ 669738 w 3569946"/>
                <a:gd name="connsiteY126" fmla="*/ 171450 h 3143250"/>
                <a:gd name="connsiteX127" fmla="*/ 774514 w 3569946"/>
                <a:gd name="connsiteY127" fmla="*/ 152400 h 3143250"/>
                <a:gd name="connsiteX128" fmla="*/ 888814 w 3569946"/>
                <a:gd name="connsiteY128" fmla="*/ 76200 h 3143250"/>
                <a:gd name="connsiteX129" fmla="*/ 898338 w 3569946"/>
                <a:gd name="connsiteY129" fmla="*/ 19050 h 314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3569946" h="3143250">
                  <a:moveTo>
                    <a:pt x="945962" y="0"/>
                  </a:moveTo>
                  <a:lnTo>
                    <a:pt x="955490" y="66674"/>
                  </a:lnTo>
                  <a:lnTo>
                    <a:pt x="1145990" y="209550"/>
                  </a:lnTo>
                  <a:lnTo>
                    <a:pt x="1126938" y="304800"/>
                  </a:lnTo>
                  <a:lnTo>
                    <a:pt x="1222190" y="323850"/>
                  </a:lnTo>
                  <a:lnTo>
                    <a:pt x="1203138" y="438150"/>
                  </a:lnTo>
                  <a:lnTo>
                    <a:pt x="1241238" y="447674"/>
                  </a:lnTo>
                  <a:lnTo>
                    <a:pt x="1288862" y="476250"/>
                  </a:lnTo>
                  <a:lnTo>
                    <a:pt x="1355538" y="438150"/>
                  </a:lnTo>
                  <a:lnTo>
                    <a:pt x="1536514" y="523874"/>
                  </a:lnTo>
                  <a:lnTo>
                    <a:pt x="1555562" y="619126"/>
                  </a:lnTo>
                  <a:lnTo>
                    <a:pt x="1641290" y="657226"/>
                  </a:lnTo>
                  <a:lnTo>
                    <a:pt x="1755586" y="561974"/>
                  </a:lnTo>
                  <a:lnTo>
                    <a:pt x="1946090" y="495300"/>
                  </a:lnTo>
                  <a:lnTo>
                    <a:pt x="2088962" y="619126"/>
                  </a:lnTo>
                  <a:lnTo>
                    <a:pt x="2146114" y="609600"/>
                  </a:lnTo>
                  <a:lnTo>
                    <a:pt x="2231838" y="695326"/>
                  </a:lnTo>
                  <a:lnTo>
                    <a:pt x="2327090" y="704850"/>
                  </a:lnTo>
                  <a:lnTo>
                    <a:pt x="2546162" y="581026"/>
                  </a:lnTo>
                  <a:lnTo>
                    <a:pt x="2593786" y="523874"/>
                  </a:lnTo>
                  <a:lnTo>
                    <a:pt x="2717202" y="537586"/>
                  </a:lnTo>
                  <a:cubicBezTo>
                    <a:pt x="2717338" y="539366"/>
                    <a:pt x="2717478" y="541146"/>
                    <a:pt x="2717614" y="542926"/>
                  </a:cubicBezTo>
                  <a:lnTo>
                    <a:pt x="2689038" y="676274"/>
                  </a:lnTo>
                  <a:lnTo>
                    <a:pt x="2774762" y="838200"/>
                  </a:lnTo>
                  <a:lnTo>
                    <a:pt x="2917638" y="781050"/>
                  </a:lnTo>
                  <a:lnTo>
                    <a:pt x="3003362" y="781050"/>
                  </a:lnTo>
                  <a:lnTo>
                    <a:pt x="3041462" y="714374"/>
                  </a:lnTo>
                  <a:lnTo>
                    <a:pt x="3203386" y="695326"/>
                  </a:lnTo>
                  <a:lnTo>
                    <a:pt x="3241490" y="752474"/>
                  </a:lnTo>
                  <a:lnTo>
                    <a:pt x="3336738" y="762000"/>
                  </a:lnTo>
                  <a:lnTo>
                    <a:pt x="3393890" y="809626"/>
                  </a:lnTo>
                  <a:lnTo>
                    <a:pt x="3565338" y="752474"/>
                  </a:lnTo>
                  <a:lnTo>
                    <a:pt x="3569946" y="752474"/>
                  </a:lnTo>
                  <a:lnTo>
                    <a:pt x="3501838" y="876300"/>
                  </a:lnTo>
                  <a:lnTo>
                    <a:pt x="3527238" y="933450"/>
                  </a:lnTo>
                  <a:lnTo>
                    <a:pt x="3527238" y="996950"/>
                  </a:lnTo>
                  <a:lnTo>
                    <a:pt x="3482786" y="1047750"/>
                  </a:lnTo>
                  <a:lnTo>
                    <a:pt x="3451038" y="1187450"/>
                  </a:lnTo>
                  <a:lnTo>
                    <a:pt x="3412938" y="1193800"/>
                  </a:lnTo>
                  <a:lnTo>
                    <a:pt x="3387538" y="1263650"/>
                  </a:lnTo>
                  <a:lnTo>
                    <a:pt x="3228786" y="1390650"/>
                  </a:lnTo>
                  <a:lnTo>
                    <a:pt x="3158938" y="1498600"/>
                  </a:lnTo>
                  <a:lnTo>
                    <a:pt x="3177986" y="1663700"/>
                  </a:lnTo>
                  <a:lnTo>
                    <a:pt x="3133538" y="1714500"/>
                  </a:lnTo>
                  <a:lnTo>
                    <a:pt x="3050986" y="1752600"/>
                  </a:lnTo>
                  <a:lnTo>
                    <a:pt x="2962090" y="1974850"/>
                  </a:lnTo>
                  <a:lnTo>
                    <a:pt x="2930338" y="2019300"/>
                  </a:lnTo>
                  <a:lnTo>
                    <a:pt x="2841438" y="2019300"/>
                  </a:lnTo>
                  <a:lnTo>
                    <a:pt x="2822386" y="2114550"/>
                  </a:lnTo>
                  <a:lnTo>
                    <a:pt x="2644586" y="2139950"/>
                  </a:lnTo>
                  <a:lnTo>
                    <a:pt x="2530290" y="2228850"/>
                  </a:lnTo>
                  <a:lnTo>
                    <a:pt x="2536638" y="2343150"/>
                  </a:lnTo>
                  <a:lnTo>
                    <a:pt x="2473138" y="2393950"/>
                  </a:lnTo>
                  <a:lnTo>
                    <a:pt x="2466786" y="2495550"/>
                  </a:lnTo>
                  <a:lnTo>
                    <a:pt x="2511238" y="2590800"/>
                  </a:lnTo>
                  <a:lnTo>
                    <a:pt x="2499406" y="2768304"/>
                  </a:lnTo>
                  <a:lnTo>
                    <a:pt x="2498538" y="2768600"/>
                  </a:lnTo>
                  <a:lnTo>
                    <a:pt x="2358834" y="2806700"/>
                  </a:lnTo>
                  <a:lnTo>
                    <a:pt x="1914338" y="2933700"/>
                  </a:lnTo>
                  <a:lnTo>
                    <a:pt x="1476186" y="3117850"/>
                  </a:lnTo>
                  <a:lnTo>
                    <a:pt x="1292036" y="3111500"/>
                  </a:lnTo>
                  <a:lnTo>
                    <a:pt x="1234886" y="3092450"/>
                  </a:lnTo>
                  <a:lnTo>
                    <a:pt x="1076136" y="3143250"/>
                  </a:lnTo>
                  <a:lnTo>
                    <a:pt x="1031686" y="3124200"/>
                  </a:lnTo>
                  <a:lnTo>
                    <a:pt x="1241236" y="2832100"/>
                  </a:lnTo>
                  <a:lnTo>
                    <a:pt x="1336486" y="2876550"/>
                  </a:lnTo>
                  <a:lnTo>
                    <a:pt x="1520634" y="2844800"/>
                  </a:lnTo>
                  <a:lnTo>
                    <a:pt x="1628586" y="2781300"/>
                  </a:lnTo>
                  <a:lnTo>
                    <a:pt x="1685738" y="2781300"/>
                  </a:lnTo>
                  <a:lnTo>
                    <a:pt x="1812738" y="2584450"/>
                  </a:lnTo>
                  <a:lnTo>
                    <a:pt x="1927034" y="2616200"/>
                  </a:lnTo>
                  <a:lnTo>
                    <a:pt x="1958786" y="2711450"/>
                  </a:lnTo>
                  <a:lnTo>
                    <a:pt x="2047686" y="2590800"/>
                  </a:lnTo>
                  <a:lnTo>
                    <a:pt x="1977834" y="2533650"/>
                  </a:lnTo>
                  <a:lnTo>
                    <a:pt x="1990538" y="2438400"/>
                  </a:lnTo>
                  <a:lnTo>
                    <a:pt x="1958786" y="2393950"/>
                  </a:lnTo>
                  <a:lnTo>
                    <a:pt x="1965138" y="2330450"/>
                  </a:lnTo>
                  <a:lnTo>
                    <a:pt x="1895286" y="2292350"/>
                  </a:lnTo>
                  <a:lnTo>
                    <a:pt x="1819086" y="2317750"/>
                  </a:lnTo>
                  <a:lnTo>
                    <a:pt x="1698434" y="2266950"/>
                  </a:lnTo>
                  <a:lnTo>
                    <a:pt x="1685738" y="2305050"/>
                  </a:lnTo>
                  <a:lnTo>
                    <a:pt x="1609538" y="2305050"/>
                  </a:lnTo>
                  <a:lnTo>
                    <a:pt x="1584138" y="2349500"/>
                  </a:lnTo>
                  <a:lnTo>
                    <a:pt x="1507938" y="2406650"/>
                  </a:lnTo>
                  <a:lnTo>
                    <a:pt x="1431736" y="2349500"/>
                  </a:lnTo>
                  <a:lnTo>
                    <a:pt x="1298386" y="2349500"/>
                  </a:lnTo>
                  <a:lnTo>
                    <a:pt x="1095186" y="2406650"/>
                  </a:lnTo>
                  <a:lnTo>
                    <a:pt x="993586" y="2260600"/>
                  </a:lnTo>
                  <a:lnTo>
                    <a:pt x="860236" y="2228850"/>
                  </a:lnTo>
                  <a:lnTo>
                    <a:pt x="898336" y="1993900"/>
                  </a:lnTo>
                  <a:lnTo>
                    <a:pt x="815786" y="2070100"/>
                  </a:lnTo>
                  <a:lnTo>
                    <a:pt x="771336" y="2254250"/>
                  </a:lnTo>
                  <a:lnTo>
                    <a:pt x="745936" y="2330450"/>
                  </a:lnTo>
                  <a:lnTo>
                    <a:pt x="752286" y="2470150"/>
                  </a:lnTo>
                  <a:lnTo>
                    <a:pt x="930086" y="2603500"/>
                  </a:lnTo>
                  <a:lnTo>
                    <a:pt x="936436" y="2711450"/>
                  </a:lnTo>
                  <a:lnTo>
                    <a:pt x="758636" y="2647950"/>
                  </a:lnTo>
                  <a:lnTo>
                    <a:pt x="682436" y="2622550"/>
                  </a:lnTo>
                  <a:lnTo>
                    <a:pt x="523686" y="2476500"/>
                  </a:lnTo>
                  <a:lnTo>
                    <a:pt x="612586" y="2152650"/>
                  </a:lnTo>
                  <a:lnTo>
                    <a:pt x="517336" y="2044700"/>
                  </a:lnTo>
                  <a:lnTo>
                    <a:pt x="428436" y="2139950"/>
                  </a:lnTo>
                  <a:lnTo>
                    <a:pt x="403036" y="2044700"/>
                  </a:lnTo>
                  <a:lnTo>
                    <a:pt x="460186" y="2012950"/>
                  </a:lnTo>
                  <a:lnTo>
                    <a:pt x="453836" y="1816100"/>
                  </a:lnTo>
                  <a:lnTo>
                    <a:pt x="453836" y="1695450"/>
                  </a:lnTo>
                  <a:lnTo>
                    <a:pt x="549086" y="1562100"/>
                  </a:lnTo>
                  <a:lnTo>
                    <a:pt x="644336" y="1308100"/>
                  </a:lnTo>
                  <a:lnTo>
                    <a:pt x="644336" y="1250950"/>
                  </a:lnTo>
                  <a:lnTo>
                    <a:pt x="599886" y="1282700"/>
                  </a:lnTo>
                  <a:lnTo>
                    <a:pt x="530036" y="1327150"/>
                  </a:lnTo>
                  <a:lnTo>
                    <a:pt x="479236" y="1346200"/>
                  </a:lnTo>
                  <a:lnTo>
                    <a:pt x="447486" y="1390650"/>
                  </a:lnTo>
                  <a:lnTo>
                    <a:pt x="383986" y="1409700"/>
                  </a:lnTo>
                  <a:lnTo>
                    <a:pt x="390336" y="1466850"/>
                  </a:lnTo>
                  <a:lnTo>
                    <a:pt x="333186" y="1524000"/>
                  </a:lnTo>
                  <a:lnTo>
                    <a:pt x="276036" y="1498600"/>
                  </a:lnTo>
                  <a:lnTo>
                    <a:pt x="263336" y="1435100"/>
                  </a:lnTo>
                  <a:lnTo>
                    <a:pt x="244286" y="1282700"/>
                  </a:lnTo>
                  <a:lnTo>
                    <a:pt x="104586" y="1143000"/>
                  </a:lnTo>
                  <a:lnTo>
                    <a:pt x="2986" y="1066800"/>
                  </a:lnTo>
                  <a:lnTo>
                    <a:pt x="0" y="1051712"/>
                  </a:lnTo>
                  <a:lnTo>
                    <a:pt x="12514" y="1057274"/>
                  </a:lnTo>
                  <a:lnTo>
                    <a:pt x="50614" y="657226"/>
                  </a:lnTo>
                  <a:lnTo>
                    <a:pt x="317314" y="228600"/>
                  </a:lnTo>
                  <a:lnTo>
                    <a:pt x="460190" y="238126"/>
                  </a:lnTo>
                  <a:lnTo>
                    <a:pt x="669738" y="171450"/>
                  </a:lnTo>
                  <a:lnTo>
                    <a:pt x="774514" y="152400"/>
                  </a:lnTo>
                  <a:lnTo>
                    <a:pt x="888814" y="76200"/>
                  </a:lnTo>
                  <a:lnTo>
                    <a:pt x="898338" y="190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64" name="グループ化 1863">
              <a:extLst>
                <a:ext uri="{FF2B5EF4-FFF2-40B4-BE49-F238E27FC236}">
                  <a16:creationId xmlns:a16="http://schemas.microsoft.com/office/drawing/2014/main" id="{F3A45B59-5DAE-ED5B-6352-A39CE521265C}"/>
                </a:ext>
              </a:extLst>
            </p:cNvPr>
            <p:cNvGrpSpPr/>
            <p:nvPr/>
          </p:nvGrpSpPr>
          <p:grpSpPr>
            <a:xfrm>
              <a:off x="4915663" y="2027579"/>
              <a:ext cx="283082" cy="127632"/>
              <a:chOff x="4257677" y="1192563"/>
              <a:chExt cx="331462" cy="149445"/>
            </a:xfrm>
          </p:grpSpPr>
          <p:sp>
            <p:nvSpPr>
              <p:cNvPr id="1865" name="楕円 1864">
                <a:extLst>
                  <a:ext uri="{FF2B5EF4-FFF2-40B4-BE49-F238E27FC236}">
                    <a16:creationId xmlns:a16="http://schemas.microsoft.com/office/drawing/2014/main" id="{23D845E9-3334-5992-31F6-ED98D4351810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66" name="楕円 1865">
                <a:extLst>
                  <a:ext uri="{FF2B5EF4-FFF2-40B4-BE49-F238E27FC236}">
                    <a16:creationId xmlns:a16="http://schemas.microsoft.com/office/drawing/2014/main" id="{EB8618C9-009F-C972-CB0B-7099EA6E802B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67" name="楕円 1866">
                <a:extLst>
                  <a:ext uri="{FF2B5EF4-FFF2-40B4-BE49-F238E27FC236}">
                    <a16:creationId xmlns:a16="http://schemas.microsoft.com/office/drawing/2014/main" id="{2A6CD114-F281-76C5-9841-B33EFB8C5A50}"/>
                  </a:ext>
                </a:extLst>
              </p:cNvPr>
              <p:cNvSpPr/>
              <p:nvPr/>
            </p:nvSpPr>
            <p:spPr>
              <a:xfrm>
                <a:off x="4305702" y="1237759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楕円 1867">
                <a:extLst>
                  <a:ext uri="{FF2B5EF4-FFF2-40B4-BE49-F238E27FC236}">
                    <a16:creationId xmlns:a16="http://schemas.microsoft.com/office/drawing/2014/main" id="{C7013A9B-C9FC-3D22-CDAE-AEA2D0BDFEF1}"/>
                  </a:ext>
                </a:extLst>
              </p:cNvPr>
              <p:cNvSpPr/>
              <p:nvPr/>
            </p:nvSpPr>
            <p:spPr>
              <a:xfrm>
                <a:off x="4487719" y="1237759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69" name="グループ化 1868">
              <a:extLst>
                <a:ext uri="{FF2B5EF4-FFF2-40B4-BE49-F238E27FC236}">
                  <a16:creationId xmlns:a16="http://schemas.microsoft.com/office/drawing/2014/main" id="{4E38A779-E6A7-A76F-986F-7A23E9493F53}"/>
                </a:ext>
              </a:extLst>
            </p:cNvPr>
            <p:cNvGrpSpPr/>
            <p:nvPr/>
          </p:nvGrpSpPr>
          <p:grpSpPr>
            <a:xfrm>
              <a:off x="4429888" y="1503704"/>
              <a:ext cx="283082" cy="127632"/>
              <a:chOff x="4257677" y="1192563"/>
              <a:chExt cx="331462" cy="149445"/>
            </a:xfrm>
          </p:grpSpPr>
          <p:sp>
            <p:nvSpPr>
              <p:cNvPr id="1870" name="楕円 1869">
                <a:extLst>
                  <a:ext uri="{FF2B5EF4-FFF2-40B4-BE49-F238E27FC236}">
                    <a16:creationId xmlns:a16="http://schemas.microsoft.com/office/drawing/2014/main" id="{63504BE4-844B-0A61-FC24-AE16D77FF06D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71" name="楕円 1870">
                <a:extLst>
                  <a:ext uri="{FF2B5EF4-FFF2-40B4-BE49-F238E27FC236}">
                    <a16:creationId xmlns:a16="http://schemas.microsoft.com/office/drawing/2014/main" id="{933D78D0-EA49-69BE-F69C-7265E2B26232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72" name="楕円 1871">
                <a:extLst>
                  <a:ext uri="{FF2B5EF4-FFF2-40B4-BE49-F238E27FC236}">
                    <a16:creationId xmlns:a16="http://schemas.microsoft.com/office/drawing/2014/main" id="{037E3298-5D7F-3660-7B6A-4CBDCC078F7E}"/>
                  </a:ext>
                </a:extLst>
              </p:cNvPr>
              <p:cNvSpPr/>
              <p:nvPr/>
            </p:nvSpPr>
            <p:spPr>
              <a:xfrm>
                <a:off x="4316855" y="1260065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楕円 1872">
                <a:extLst>
                  <a:ext uri="{FF2B5EF4-FFF2-40B4-BE49-F238E27FC236}">
                    <a16:creationId xmlns:a16="http://schemas.microsoft.com/office/drawing/2014/main" id="{D30FAE0E-39DE-6DB9-4EBB-2E0EB0F0F59B}"/>
                  </a:ext>
                </a:extLst>
              </p:cNvPr>
              <p:cNvSpPr/>
              <p:nvPr/>
            </p:nvSpPr>
            <p:spPr>
              <a:xfrm>
                <a:off x="4498872" y="1260065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74" name="グループ化 1873">
              <a:extLst>
                <a:ext uri="{FF2B5EF4-FFF2-40B4-BE49-F238E27FC236}">
                  <a16:creationId xmlns:a16="http://schemas.microsoft.com/office/drawing/2014/main" id="{69234854-98B1-0D6D-FCAD-61541FB446C8}"/>
                </a:ext>
              </a:extLst>
            </p:cNvPr>
            <p:cNvGrpSpPr/>
            <p:nvPr/>
          </p:nvGrpSpPr>
          <p:grpSpPr>
            <a:xfrm>
              <a:off x="5515738" y="1075079"/>
              <a:ext cx="283082" cy="127632"/>
              <a:chOff x="4257677" y="1192563"/>
              <a:chExt cx="331462" cy="149445"/>
            </a:xfrm>
          </p:grpSpPr>
          <p:sp>
            <p:nvSpPr>
              <p:cNvPr id="1875" name="楕円 1874">
                <a:extLst>
                  <a:ext uri="{FF2B5EF4-FFF2-40B4-BE49-F238E27FC236}">
                    <a16:creationId xmlns:a16="http://schemas.microsoft.com/office/drawing/2014/main" id="{3B3FDE65-7446-0FA9-B11D-5F206E25192D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76" name="楕円 1875">
                <a:extLst>
                  <a:ext uri="{FF2B5EF4-FFF2-40B4-BE49-F238E27FC236}">
                    <a16:creationId xmlns:a16="http://schemas.microsoft.com/office/drawing/2014/main" id="{78537B32-6526-0CFC-D5D4-2BBFCAD114B4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77" name="楕円 1876">
                <a:extLst>
                  <a:ext uri="{FF2B5EF4-FFF2-40B4-BE49-F238E27FC236}">
                    <a16:creationId xmlns:a16="http://schemas.microsoft.com/office/drawing/2014/main" id="{D9DBBD8E-24FE-2C82-8A8C-B6CA256B5D27}"/>
                  </a:ext>
                </a:extLst>
              </p:cNvPr>
              <p:cNvSpPr/>
              <p:nvPr/>
            </p:nvSpPr>
            <p:spPr>
              <a:xfrm>
                <a:off x="4286184" y="1265642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楕円 1877">
                <a:extLst>
                  <a:ext uri="{FF2B5EF4-FFF2-40B4-BE49-F238E27FC236}">
                    <a16:creationId xmlns:a16="http://schemas.microsoft.com/office/drawing/2014/main" id="{D745C7B5-CD50-6636-6500-DDD68C29D0CA}"/>
                  </a:ext>
                </a:extLst>
              </p:cNvPr>
              <p:cNvSpPr/>
              <p:nvPr/>
            </p:nvSpPr>
            <p:spPr>
              <a:xfrm>
                <a:off x="4468201" y="1265642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79" name="グループ化 1878">
              <a:extLst>
                <a:ext uri="{FF2B5EF4-FFF2-40B4-BE49-F238E27FC236}">
                  <a16:creationId xmlns:a16="http://schemas.microsoft.com/office/drawing/2014/main" id="{0DFCE8E7-3C03-DDF0-E225-79D0C19731BC}"/>
                </a:ext>
              </a:extLst>
            </p:cNvPr>
            <p:cNvGrpSpPr/>
            <p:nvPr/>
          </p:nvGrpSpPr>
          <p:grpSpPr>
            <a:xfrm>
              <a:off x="5530025" y="1822792"/>
              <a:ext cx="283082" cy="127632"/>
              <a:chOff x="4257677" y="1192563"/>
              <a:chExt cx="331462" cy="149445"/>
            </a:xfrm>
          </p:grpSpPr>
          <p:sp>
            <p:nvSpPr>
              <p:cNvPr id="1880" name="楕円 1879">
                <a:extLst>
                  <a:ext uri="{FF2B5EF4-FFF2-40B4-BE49-F238E27FC236}">
                    <a16:creationId xmlns:a16="http://schemas.microsoft.com/office/drawing/2014/main" id="{B4A73789-D609-8159-1E71-85C251BD849A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81" name="楕円 1880">
                <a:extLst>
                  <a:ext uri="{FF2B5EF4-FFF2-40B4-BE49-F238E27FC236}">
                    <a16:creationId xmlns:a16="http://schemas.microsoft.com/office/drawing/2014/main" id="{9B095217-09AF-C22F-C184-9501F498A725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82" name="楕円 1881">
                <a:extLst>
                  <a:ext uri="{FF2B5EF4-FFF2-40B4-BE49-F238E27FC236}">
                    <a16:creationId xmlns:a16="http://schemas.microsoft.com/office/drawing/2014/main" id="{74C6E1D7-6505-D29C-E99C-5E6F2293D7C0}"/>
                  </a:ext>
                </a:extLst>
              </p:cNvPr>
              <p:cNvSpPr/>
              <p:nvPr/>
            </p:nvSpPr>
            <p:spPr>
              <a:xfrm>
                <a:off x="4280608" y="1234971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楕円 1882">
                <a:extLst>
                  <a:ext uri="{FF2B5EF4-FFF2-40B4-BE49-F238E27FC236}">
                    <a16:creationId xmlns:a16="http://schemas.microsoft.com/office/drawing/2014/main" id="{71551AEA-D4E7-EF28-E9D3-F0FFC6362DF2}"/>
                  </a:ext>
                </a:extLst>
              </p:cNvPr>
              <p:cNvSpPr/>
              <p:nvPr/>
            </p:nvSpPr>
            <p:spPr>
              <a:xfrm>
                <a:off x="4462625" y="1234971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84" name="グループ化 1883">
              <a:extLst>
                <a:ext uri="{FF2B5EF4-FFF2-40B4-BE49-F238E27FC236}">
                  <a16:creationId xmlns:a16="http://schemas.microsoft.com/office/drawing/2014/main" id="{E3E49E83-365C-362E-2008-9D024A56FF68}"/>
                </a:ext>
              </a:extLst>
            </p:cNvPr>
            <p:cNvGrpSpPr/>
            <p:nvPr/>
          </p:nvGrpSpPr>
          <p:grpSpPr>
            <a:xfrm>
              <a:off x="4320350" y="1918042"/>
              <a:ext cx="283082" cy="127632"/>
              <a:chOff x="4257677" y="1192563"/>
              <a:chExt cx="331462" cy="149445"/>
            </a:xfrm>
          </p:grpSpPr>
          <p:sp>
            <p:nvSpPr>
              <p:cNvPr id="1885" name="楕円 1884">
                <a:extLst>
                  <a:ext uri="{FF2B5EF4-FFF2-40B4-BE49-F238E27FC236}">
                    <a16:creationId xmlns:a16="http://schemas.microsoft.com/office/drawing/2014/main" id="{B12E2002-F58E-F21C-7E6E-FD804E1337D3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86" name="楕円 1885">
                <a:extLst>
                  <a:ext uri="{FF2B5EF4-FFF2-40B4-BE49-F238E27FC236}">
                    <a16:creationId xmlns:a16="http://schemas.microsoft.com/office/drawing/2014/main" id="{A61A364C-8CF1-CBFF-6ED1-739AB4A0524F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87" name="楕円 1886">
                <a:extLst>
                  <a:ext uri="{FF2B5EF4-FFF2-40B4-BE49-F238E27FC236}">
                    <a16:creationId xmlns:a16="http://schemas.microsoft.com/office/drawing/2014/main" id="{AB979A3D-F101-EC65-F958-5E23EEA9C0DC}"/>
                  </a:ext>
                </a:extLst>
              </p:cNvPr>
              <p:cNvSpPr/>
              <p:nvPr/>
            </p:nvSpPr>
            <p:spPr>
              <a:xfrm>
                <a:off x="4333583" y="1248912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楕円 1887">
                <a:extLst>
                  <a:ext uri="{FF2B5EF4-FFF2-40B4-BE49-F238E27FC236}">
                    <a16:creationId xmlns:a16="http://schemas.microsoft.com/office/drawing/2014/main" id="{CB222C32-4015-F871-F662-AF549FA1791F}"/>
                  </a:ext>
                </a:extLst>
              </p:cNvPr>
              <p:cNvSpPr/>
              <p:nvPr/>
            </p:nvSpPr>
            <p:spPr>
              <a:xfrm>
                <a:off x="4515600" y="1248912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89" name="グループ化 1888">
              <a:extLst>
                <a:ext uri="{FF2B5EF4-FFF2-40B4-BE49-F238E27FC236}">
                  <a16:creationId xmlns:a16="http://schemas.microsoft.com/office/drawing/2014/main" id="{3C308BD1-D47A-EBC5-56C9-473A849B3AC8}"/>
                </a:ext>
              </a:extLst>
            </p:cNvPr>
            <p:cNvGrpSpPr/>
            <p:nvPr/>
          </p:nvGrpSpPr>
          <p:grpSpPr>
            <a:xfrm>
              <a:off x="4244150" y="2637179"/>
              <a:ext cx="283082" cy="127632"/>
              <a:chOff x="4257677" y="1192563"/>
              <a:chExt cx="331462" cy="149445"/>
            </a:xfrm>
          </p:grpSpPr>
          <p:sp>
            <p:nvSpPr>
              <p:cNvPr id="1890" name="楕円 1889">
                <a:extLst>
                  <a:ext uri="{FF2B5EF4-FFF2-40B4-BE49-F238E27FC236}">
                    <a16:creationId xmlns:a16="http://schemas.microsoft.com/office/drawing/2014/main" id="{C979208F-0F06-8613-E20F-60ABCAE14808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91" name="楕円 1890">
                <a:extLst>
                  <a:ext uri="{FF2B5EF4-FFF2-40B4-BE49-F238E27FC236}">
                    <a16:creationId xmlns:a16="http://schemas.microsoft.com/office/drawing/2014/main" id="{92852F86-010A-7B18-D7AA-DE842A190425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92" name="楕円 1891">
                <a:extLst>
                  <a:ext uri="{FF2B5EF4-FFF2-40B4-BE49-F238E27FC236}">
                    <a16:creationId xmlns:a16="http://schemas.microsoft.com/office/drawing/2014/main" id="{B01A1382-BEC5-701B-AB77-843975AAADFA}"/>
                  </a:ext>
                </a:extLst>
              </p:cNvPr>
              <p:cNvSpPr/>
              <p:nvPr/>
            </p:nvSpPr>
            <p:spPr>
              <a:xfrm>
                <a:off x="4328007" y="1215453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93" name="楕円 1892">
                <a:extLst>
                  <a:ext uri="{FF2B5EF4-FFF2-40B4-BE49-F238E27FC236}">
                    <a16:creationId xmlns:a16="http://schemas.microsoft.com/office/drawing/2014/main" id="{31602BC3-1643-69FB-060E-BE084C0DA43D}"/>
                  </a:ext>
                </a:extLst>
              </p:cNvPr>
              <p:cNvSpPr/>
              <p:nvPr/>
            </p:nvSpPr>
            <p:spPr>
              <a:xfrm>
                <a:off x="4510024" y="1215453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4" name="グループ化 1893">
              <a:extLst>
                <a:ext uri="{FF2B5EF4-FFF2-40B4-BE49-F238E27FC236}">
                  <a16:creationId xmlns:a16="http://schemas.microsoft.com/office/drawing/2014/main" id="{F4021629-14BF-6D86-2741-3B25FD8FC22D}"/>
                </a:ext>
              </a:extLst>
            </p:cNvPr>
            <p:cNvGrpSpPr/>
            <p:nvPr/>
          </p:nvGrpSpPr>
          <p:grpSpPr>
            <a:xfrm>
              <a:off x="4510850" y="3008654"/>
              <a:ext cx="283082" cy="127632"/>
              <a:chOff x="4257677" y="1192563"/>
              <a:chExt cx="331462" cy="149445"/>
            </a:xfrm>
          </p:grpSpPr>
          <p:sp>
            <p:nvSpPr>
              <p:cNvPr id="1895" name="楕円 1894">
                <a:extLst>
                  <a:ext uri="{FF2B5EF4-FFF2-40B4-BE49-F238E27FC236}">
                    <a16:creationId xmlns:a16="http://schemas.microsoft.com/office/drawing/2014/main" id="{392317AA-2E0E-3F25-93FE-71DD3CA1CA92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96" name="楕円 1895">
                <a:extLst>
                  <a:ext uri="{FF2B5EF4-FFF2-40B4-BE49-F238E27FC236}">
                    <a16:creationId xmlns:a16="http://schemas.microsoft.com/office/drawing/2014/main" id="{A7C7565D-2BCE-6310-9F6F-FB85167C4C1C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97" name="楕円 1896">
                <a:extLst>
                  <a:ext uri="{FF2B5EF4-FFF2-40B4-BE49-F238E27FC236}">
                    <a16:creationId xmlns:a16="http://schemas.microsoft.com/office/drawing/2014/main" id="{46FD77C1-9DB4-BB66-5DD9-075EE189B3AE}"/>
                  </a:ext>
                </a:extLst>
              </p:cNvPr>
              <p:cNvSpPr/>
              <p:nvPr/>
            </p:nvSpPr>
            <p:spPr>
              <a:xfrm>
                <a:off x="4328007" y="1207088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楕円 1897">
                <a:extLst>
                  <a:ext uri="{FF2B5EF4-FFF2-40B4-BE49-F238E27FC236}">
                    <a16:creationId xmlns:a16="http://schemas.microsoft.com/office/drawing/2014/main" id="{6CDF6F5D-7D78-972A-1513-3775FED2F40C}"/>
                  </a:ext>
                </a:extLst>
              </p:cNvPr>
              <p:cNvSpPr/>
              <p:nvPr/>
            </p:nvSpPr>
            <p:spPr>
              <a:xfrm>
                <a:off x="4510024" y="1207088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99" name="グループ化 1898">
              <a:extLst>
                <a:ext uri="{FF2B5EF4-FFF2-40B4-BE49-F238E27FC236}">
                  <a16:creationId xmlns:a16="http://schemas.microsoft.com/office/drawing/2014/main" id="{C8AF7311-C374-420A-6BEC-B054A9612044}"/>
                </a:ext>
              </a:extLst>
            </p:cNvPr>
            <p:cNvGrpSpPr/>
            <p:nvPr/>
          </p:nvGrpSpPr>
          <p:grpSpPr>
            <a:xfrm>
              <a:off x="5168075" y="2751479"/>
              <a:ext cx="283082" cy="127632"/>
              <a:chOff x="4257677" y="1192563"/>
              <a:chExt cx="331462" cy="149445"/>
            </a:xfrm>
          </p:grpSpPr>
          <p:sp>
            <p:nvSpPr>
              <p:cNvPr id="1900" name="楕円 1899">
                <a:extLst>
                  <a:ext uri="{FF2B5EF4-FFF2-40B4-BE49-F238E27FC236}">
                    <a16:creationId xmlns:a16="http://schemas.microsoft.com/office/drawing/2014/main" id="{D2DCBFB8-076F-8BBD-6B44-081278BA7A13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01" name="楕円 1900">
                <a:extLst>
                  <a:ext uri="{FF2B5EF4-FFF2-40B4-BE49-F238E27FC236}">
                    <a16:creationId xmlns:a16="http://schemas.microsoft.com/office/drawing/2014/main" id="{F028E4AC-CB11-EDD1-4DE5-404AD4503B5C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02" name="楕円 1901">
                <a:extLst>
                  <a:ext uri="{FF2B5EF4-FFF2-40B4-BE49-F238E27FC236}">
                    <a16:creationId xmlns:a16="http://schemas.microsoft.com/office/drawing/2014/main" id="{92D259D5-F901-0210-2272-828638ED6EF1}"/>
                  </a:ext>
                </a:extLst>
              </p:cNvPr>
              <p:cNvSpPr/>
              <p:nvPr/>
            </p:nvSpPr>
            <p:spPr>
              <a:xfrm>
                <a:off x="4297337" y="1215453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楕円 1902">
                <a:extLst>
                  <a:ext uri="{FF2B5EF4-FFF2-40B4-BE49-F238E27FC236}">
                    <a16:creationId xmlns:a16="http://schemas.microsoft.com/office/drawing/2014/main" id="{20E7E8B0-1114-9472-AFC6-AE5CAF1BB9BA}"/>
                  </a:ext>
                </a:extLst>
              </p:cNvPr>
              <p:cNvSpPr/>
              <p:nvPr/>
            </p:nvSpPr>
            <p:spPr>
              <a:xfrm>
                <a:off x="4479354" y="1215453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4" name="グループ化 1903">
              <a:extLst>
                <a:ext uri="{FF2B5EF4-FFF2-40B4-BE49-F238E27FC236}">
                  <a16:creationId xmlns:a16="http://schemas.microsoft.com/office/drawing/2014/main" id="{D5414FB6-B79E-6465-C939-549B1DD0756C}"/>
                </a:ext>
              </a:extLst>
            </p:cNvPr>
            <p:cNvGrpSpPr/>
            <p:nvPr/>
          </p:nvGrpSpPr>
          <p:grpSpPr>
            <a:xfrm>
              <a:off x="5496687" y="2418104"/>
              <a:ext cx="283082" cy="127632"/>
              <a:chOff x="4257677" y="1192563"/>
              <a:chExt cx="331462" cy="149445"/>
            </a:xfrm>
          </p:grpSpPr>
          <p:sp>
            <p:nvSpPr>
              <p:cNvPr id="1905" name="楕円 1904">
                <a:extLst>
                  <a:ext uri="{FF2B5EF4-FFF2-40B4-BE49-F238E27FC236}">
                    <a16:creationId xmlns:a16="http://schemas.microsoft.com/office/drawing/2014/main" id="{00961312-23EC-83BA-5FF4-A5F3B0D085C2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06" name="楕円 1905">
                <a:extLst>
                  <a:ext uri="{FF2B5EF4-FFF2-40B4-BE49-F238E27FC236}">
                    <a16:creationId xmlns:a16="http://schemas.microsoft.com/office/drawing/2014/main" id="{346F4B68-6B7B-BE20-1ECE-981B593A86F7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07" name="楕円 1906">
                <a:extLst>
                  <a:ext uri="{FF2B5EF4-FFF2-40B4-BE49-F238E27FC236}">
                    <a16:creationId xmlns:a16="http://schemas.microsoft.com/office/drawing/2014/main" id="{74BEA451-A29F-7BB1-8D72-3823DA2CDA77}"/>
                  </a:ext>
                </a:extLst>
              </p:cNvPr>
              <p:cNvSpPr/>
              <p:nvPr/>
            </p:nvSpPr>
            <p:spPr>
              <a:xfrm>
                <a:off x="4280608" y="1223818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楕円 1907">
                <a:extLst>
                  <a:ext uri="{FF2B5EF4-FFF2-40B4-BE49-F238E27FC236}">
                    <a16:creationId xmlns:a16="http://schemas.microsoft.com/office/drawing/2014/main" id="{1EA552F7-397C-7948-4698-B85FA8E0A619}"/>
                  </a:ext>
                </a:extLst>
              </p:cNvPr>
              <p:cNvSpPr/>
              <p:nvPr/>
            </p:nvSpPr>
            <p:spPr>
              <a:xfrm>
                <a:off x="4462625" y="1223818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59" name="グループ化 2058">
            <a:extLst>
              <a:ext uri="{FF2B5EF4-FFF2-40B4-BE49-F238E27FC236}">
                <a16:creationId xmlns:a16="http://schemas.microsoft.com/office/drawing/2014/main" id="{C1676E8F-2B3D-F6BF-408B-0C322A9872B2}"/>
              </a:ext>
            </a:extLst>
          </p:cNvPr>
          <p:cNvGrpSpPr/>
          <p:nvPr/>
        </p:nvGrpSpPr>
        <p:grpSpPr>
          <a:xfrm>
            <a:off x="6853949" y="859196"/>
            <a:ext cx="2009964" cy="2656202"/>
            <a:chOff x="6853949" y="859196"/>
            <a:chExt cx="2009964" cy="2656202"/>
          </a:xfrm>
        </p:grpSpPr>
        <p:grpSp>
          <p:nvGrpSpPr>
            <p:cNvPr id="1963" name="グループ化 1962">
              <a:extLst>
                <a:ext uri="{FF2B5EF4-FFF2-40B4-BE49-F238E27FC236}">
                  <a16:creationId xmlns:a16="http://schemas.microsoft.com/office/drawing/2014/main" id="{317CB9D3-3427-51CF-9B62-B9274372837B}"/>
                </a:ext>
              </a:extLst>
            </p:cNvPr>
            <p:cNvGrpSpPr/>
            <p:nvPr/>
          </p:nvGrpSpPr>
          <p:grpSpPr>
            <a:xfrm rot="5935660">
              <a:off x="7697488" y="1769398"/>
              <a:ext cx="330326" cy="289628"/>
              <a:chOff x="7830602" y="3040956"/>
              <a:chExt cx="447858" cy="392679"/>
            </a:xfrm>
          </p:grpSpPr>
          <p:sp>
            <p:nvSpPr>
              <p:cNvPr id="1964" name="台形 1963">
                <a:extLst>
                  <a:ext uri="{FF2B5EF4-FFF2-40B4-BE49-F238E27FC236}">
                    <a16:creationId xmlns:a16="http://schemas.microsoft.com/office/drawing/2014/main" id="{870F596E-A8C1-F449-DFD0-FA964E1586FE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5" name="台形 1964">
                <a:extLst>
                  <a:ext uri="{FF2B5EF4-FFF2-40B4-BE49-F238E27FC236}">
                    <a16:creationId xmlns:a16="http://schemas.microsoft.com/office/drawing/2014/main" id="{B0072BCF-65FA-250B-A683-6F38EEA22FA4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6" name="四角形: 上の 2 つの角を丸める 1965">
                <a:extLst>
                  <a:ext uri="{FF2B5EF4-FFF2-40B4-BE49-F238E27FC236}">
                    <a16:creationId xmlns:a16="http://schemas.microsoft.com/office/drawing/2014/main" id="{4D16D610-13C4-7245-6A2A-7FD6E486F378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7" name="フリーフォーム: 図形 1966">
                <a:extLst>
                  <a:ext uri="{FF2B5EF4-FFF2-40B4-BE49-F238E27FC236}">
                    <a16:creationId xmlns:a16="http://schemas.microsoft.com/office/drawing/2014/main" id="{C3B444F7-9412-692D-4FD7-EB526494E2C6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8" name="四角形: 上の 2 つの角を丸める 1967">
                <a:extLst>
                  <a:ext uri="{FF2B5EF4-FFF2-40B4-BE49-F238E27FC236}">
                    <a16:creationId xmlns:a16="http://schemas.microsoft.com/office/drawing/2014/main" id="{174F1726-1CF0-C283-CC42-2D325536A84C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969" name="四角形: 上の 2 つの角を丸める 1968">
                <a:extLst>
                  <a:ext uri="{FF2B5EF4-FFF2-40B4-BE49-F238E27FC236}">
                    <a16:creationId xmlns:a16="http://schemas.microsoft.com/office/drawing/2014/main" id="{2CB3C8FE-D849-103D-EB42-364DCBA473E0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0" name="四角形: 上の 2 つの角を丸める 1969">
                <a:extLst>
                  <a:ext uri="{FF2B5EF4-FFF2-40B4-BE49-F238E27FC236}">
                    <a16:creationId xmlns:a16="http://schemas.microsoft.com/office/drawing/2014/main" id="{D558D436-435D-2F57-3322-1223420ECEB3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1" name="四角形: 上の 2 つの角を丸める 1970">
                <a:extLst>
                  <a:ext uri="{FF2B5EF4-FFF2-40B4-BE49-F238E27FC236}">
                    <a16:creationId xmlns:a16="http://schemas.microsoft.com/office/drawing/2014/main" id="{9A84D605-407E-810F-85D0-26149EDED475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2" name="四角形: 上の 2 つの角を丸める 1971">
                <a:extLst>
                  <a:ext uri="{FF2B5EF4-FFF2-40B4-BE49-F238E27FC236}">
                    <a16:creationId xmlns:a16="http://schemas.microsoft.com/office/drawing/2014/main" id="{7823A98C-F001-32E5-B05C-18FF6DDF3124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3" name="四角形: 上の 2 つの角を丸める 1972">
                <a:extLst>
                  <a:ext uri="{FF2B5EF4-FFF2-40B4-BE49-F238E27FC236}">
                    <a16:creationId xmlns:a16="http://schemas.microsoft.com/office/drawing/2014/main" id="{5DA2879E-A078-1D46-D823-C1A53BF1018A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4" name="グループ化 1973">
              <a:extLst>
                <a:ext uri="{FF2B5EF4-FFF2-40B4-BE49-F238E27FC236}">
                  <a16:creationId xmlns:a16="http://schemas.microsoft.com/office/drawing/2014/main" id="{9E7BF093-AEC7-13A5-FE82-7A91A7EEAF4B}"/>
                </a:ext>
              </a:extLst>
            </p:cNvPr>
            <p:cNvGrpSpPr/>
            <p:nvPr/>
          </p:nvGrpSpPr>
          <p:grpSpPr>
            <a:xfrm rot="11352107">
              <a:off x="7348603" y="2164151"/>
              <a:ext cx="330326" cy="289628"/>
              <a:chOff x="7830602" y="3040956"/>
              <a:chExt cx="447858" cy="392679"/>
            </a:xfrm>
          </p:grpSpPr>
          <p:sp>
            <p:nvSpPr>
              <p:cNvPr id="1975" name="台形 1974">
                <a:extLst>
                  <a:ext uri="{FF2B5EF4-FFF2-40B4-BE49-F238E27FC236}">
                    <a16:creationId xmlns:a16="http://schemas.microsoft.com/office/drawing/2014/main" id="{6FCBEA59-D1CC-2CAE-2038-327FF2681629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6" name="台形 1975">
                <a:extLst>
                  <a:ext uri="{FF2B5EF4-FFF2-40B4-BE49-F238E27FC236}">
                    <a16:creationId xmlns:a16="http://schemas.microsoft.com/office/drawing/2014/main" id="{7A47C32E-2818-09E5-52CA-8972E56E7509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7" name="四角形: 上の 2 つの角を丸める 1976">
                <a:extLst>
                  <a:ext uri="{FF2B5EF4-FFF2-40B4-BE49-F238E27FC236}">
                    <a16:creationId xmlns:a16="http://schemas.microsoft.com/office/drawing/2014/main" id="{D611E458-14B4-C340-3AFE-364FE70D0563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8" name="フリーフォーム: 図形 1977">
                <a:extLst>
                  <a:ext uri="{FF2B5EF4-FFF2-40B4-BE49-F238E27FC236}">
                    <a16:creationId xmlns:a16="http://schemas.microsoft.com/office/drawing/2014/main" id="{B2DA3F9F-383A-7131-1946-8B5E529D8485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9" name="四角形: 上の 2 つの角を丸める 1978">
                <a:extLst>
                  <a:ext uri="{FF2B5EF4-FFF2-40B4-BE49-F238E27FC236}">
                    <a16:creationId xmlns:a16="http://schemas.microsoft.com/office/drawing/2014/main" id="{0AB4D4C6-74D5-8F03-1A17-B9A8075AE619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980" name="四角形: 上の 2 つの角を丸める 1979">
                <a:extLst>
                  <a:ext uri="{FF2B5EF4-FFF2-40B4-BE49-F238E27FC236}">
                    <a16:creationId xmlns:a16="http://schemas.microsoft.com/office/drawing/2014/main" id="{585460CC-A763-E5B7-099D-01FFE4C855AC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1" name="四角形: 上の 2 つの角を丸める 1980">
                <a:extLst>
                  <a:ext uri="{FF2B5EF4-FFF2-40B4-BE49-F238E27FC236}">
                    <a16:creationId xmlns:a16="http://schemas.microsoft.com/office/drawing/2014/main" id="{729536C0-3195-AB5C-16B1-FE7FB4218271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2" name="四角形: 上の 2 つの角を丸める 1981">
                <a:extLst>
                  <a:ext uri="{FF2B5EF4-FFF2-40B4-BE49-F238E27FC236}">
                    <a16:creationId xmlns:a16="http://schemas.microsoft.com/office/drawing/2014/main" id="{EB6CBA10-9B8A-C35D-7E35-73D7BC233AB0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3" name="四角形: 上の 2 つの角を丸める 1982">
                <a:extLst>
                  <a:ext uri="{FF2B5EF4-FFF2-40B4-BE49-F238E27FC236}">
                    <a16:creationId xmlns:a16="http://schemas.microsoft.com/office/drawing/2014/main" id="{D4E93F7E-18A2-AFFD-9109-0F8294C3A05E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4" name="四角形: 上の 2 つの角を丸める 1983">
                <a:extLst>
                  <a:ext uri="{FF2B5EF4-FFF2-40B4-BE49-F238E27FC236}">
                    <a16:creationId xmlns:a16="http://schemas.microsoft.com/office/drawing/2014/main" id="{0BC62A6D-33F3-C146-20C5-7BAFA26C0E0A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5" name="グループ化 1984">
              <a:extLst>
                <a:ext uri="{FF2B5EF4-FFF2-40B4-BE49-F238E27FC236}">
                  <a16:creationId xmlns:a16="http://schemas.microsoft.com/office/drawing/2014/main" id="{F93117B0-F92F-E56E-1C5F-995CB8A18BFE}"/>
                </a:ext>
              </a:extLst>
            </p:cNvPr>
            <p:cNvGrpSpPr/>
            <p:nvPr/>
          </p:nvGrpSpPr>
          <p:grpSpPr>
            <a:xfrm rot="4125390">
              <a:off x="7469464" y="1863765"/>
              <a:ext cx="330326" cy="289628"/>
              <a:chOff x="7830602" y="3040956"/>
              <a:chExt cx="447858" cy="392679"/>
            </a:xfrm>
          </p:grpSpPr>
          <p:sp>
            <p:nvSpPr>
              <p:cNvPr id="1986" name="台形 1985">
                <a:extLst>
                  <a:ext uri="{FF2B5EF4-FFF2-40B4-BE49-F238E27FC236}">
                    <a16:creationId xmlns:a16="http://schemas.microsoft.com/office/drawing/2014/main" id="{D7A56FD7-8A96-117E-D007-858B5E732534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7" name="台形 1986">
                <a:extLst>
                  <a:ext uri="{FF2B5EF4-FFF2-40B4-BE49-F238E27FC236}">
                    <a16:creationId xmlns:a16="http://schemas.microsoft.com/office/drawing/2014/main" id="{2ED53D7F-BC2E-ECEF-365D-01B4C5B8B4ED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8" name="四角形: 上の 2 つの角を丸める 1987">
                <a:extLst>
                  <a:ext uri="{FF2B5EF4-FFF2-40B4-BE49-F238E27FC236}">
                    <a16:creationId xmlns:a16="http://schemas.microsoft.com/office/drawing/2014/main" id="{A2194E1A-CE3D-808F-9070-3C9D4B37E8B7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9" name="フリーフォーム: 図形 1988">
                <a:extLst>
                  <a:ext uri="{FF2B5EF4-FFF2-40B4-BE49-F238E27FC236}">
                    <a16:creationId xmlns:a16="http://schemas.microsoft.com/office/drawing/2014/main" id="{DE621324-1C9E-E863-220D-B6E8F7FC4D1B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0" name="四角形: 上の 2 つの角を丸める 1989">
                <a:extLst>
                  <a:ext uri="{FF2B5EF4-FFF2-40B4-BE49-F238E27FC236}">
                    <a16:creationId xmlns:a16="http://schemas.microsoft.com/office/drawing/2014/main" id="{ECA132D2-B7DC-15B3-F4CD-BD192F9EDAFB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1991" name="四角形: 上の 2 つの角を丸める 1990">
                <a:extLst>
                  <a:ext uri="{FF2B5EF4-FFF2-40B4-BE49-F238E27FC236}">
                    <a16:creationId xmlns:a16="http://schemas.microsoft.com/office/drawing/2014/main" id="{330C75EE-3631-1F33-A9E5-1B7B79A16E17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2" name="四角形: 上の 2 つの角を丸める 1991">
                <a:extLst>
                  <a:ext uri="{FF2B5EF4-FFF2-40B4-BE49-F238E27FC236}">
                    <a16:creationId xmlns:a16="http://schemas.microsoft.com/office/drawing/2014/main" id="{AE1F6780-9C78-FFC2-08F4-B99875C434DD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3" name="四角形: 上の 2 つの角を丸める 1992">
                <a:extLst>
                  <a:ext uri="{FF2B5EF4-FFF2-40B4-BE49-F238E27FC236}">
                    <a16:creationId xmlns:a16="http://schemas.microsoft.com/office/drawing/2014/main" id="{1B541920-98FC-B68A-07B1-6C65AABEC93B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4" name="四角形: 上の 2 つの角を丸める 1993">
                <a:extLst>
                  <a:ext uri="{FF2B5EF4-FFF2-40B4-BE49-F238E27FC236}">
                    <a16:creationId xmlns:a16="http://schemas.microsoft.com/office/drawing/2014/main" id="{BC9A01F6-96C1-C63A-8193-585D57C96F84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5" name="四角形: 上の 2 つの角を丸める 1994">
                <a:extLst>
                  <a:ext uri="{FF2B5EF4-FFF2-40B4-BE49-F238E27FC236}">
                    <a16:creationId xmlns:a16="http://schemas.microsoft.com/office/drawing/2014/main" id="{0C1C0BCE-0E82-A4E9-EB3B-34F0D846CB4D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96" name="グループ化 1995">
              <a:extLst>
                <a:ext uri="{FF2B5EF4-FFF2-40B4-BE49-F238E27FC236}">
                  <a16:creationId xmlns:a16="http://schemas.microsoft.com/office/drawing/2014/main" id="{A089689D-AB9B-11F1-0FC3-EBF2B6D911B3}"/>
                </a:ext>
              </a:extLst>
            </p:cNvPr>
            <p:cNvGrpSpPr/>
            <p:nvPr/>
          </p:nvGrpSpPr>
          <p:grpSpPr>
            <a:xfrm rot="11700000">
              <a:off x="8020022" y="1792326"/>
              <a:ext cx="330326" cy="289628"/>
              <a:chOff x="7830602" y="3040956"/>
              <a:chExt cx="447858" cy="392679"/>
            </a:xfrm>
          </p:grpSpPr>
          <p:sp>
            <p:nvSpPr>
              <p:cNvPr id="1997" name="台形 1996">
                <a:extLst>
                  <a:ext uri="{FF2B5EF4-FFF2-40B4-BE49-F238E27FC236}">
                    <a16:creationId xmlns:a16="http://schemas.microsoft.com/office/drawing/2014/main" id="{B8C66A1A-4B5E-3B1B-4300-D53E58C71E6F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8" name="台形 1997">
                <a:extLst>
                  <a:ext uri="{FF2B5EF4-FFF2-40B4-BE49-F238E27FC236}">
                    <a16:creationId xmlns:a16="http://schemas.microsoft.com/office/drawing/2014/main" id="{B417C464-4F71-E4C7-0F2E-CAE3CECFE575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9" name="四角形: 上の 2 つの角を丸める 1998">
                <a:extLst>
                  <a:ext uri="{FF2B5EF4-FFF2-40B4-BE49-F238E27FC236}">
                    <a16:creationId xmlns:a16="http://schemas.microsoft.com/office/drawing/2014/main" id="{26F1FCF0-DC9E-6FA8-DEAC-6DC6D136E68B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0" name="フリーフォーム: 図形 1999">
                <a:extLst>
                  <a:ext uri="{FF2B5EF4-FFF2-40B4-BE49-F238E27FC236}">
                    <a16:creationId xmlns:a16="http://schemas.microsoft.com/office/drawing/2014/main" id="{6A543AB1-E471-D59C-D77B-A1EBFFCBEBAF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1" name="四角形: 上の 2 つの角を丸める 2000">
                <a:extLst>
                  <a:ext uri="{FF2B5EF4-FFF2-40B4-BE49-F238E27FC236}">
                    <a16:creationId xmlns:a16="http://schemas.microsoft.com/office/drawing/2014/main" id="{44002C05-075E-DC06-8700-C7B4930DF83E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002" name="四角形: 上の 2 つの角を丸める 2001">
                <a:extLst>
                  <a:ext uri="{FF2B5EF4-FFF2-40B4-BE49-F238E27FC236}">
                    <a16:creationId xmlns:a16="http://schemas.microsoft.com/office/drawing/2014/main" id="{74784ED6-68BE-0DAD-1764-AC9C8B2344F5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3" name="四角形: 上の 2 つの角を丸める 2002">
                <a:extLst>
                  <a:ext uri="{FF2B5EF4-FFF2-40B4-BE49-F238E27FC236}">
                    <a16:creationId xmlns:a16="http://schemas.microsoft.com/office/drawing/2014/main" id="{FF094536-E451-DD4E-8568-58D7E51292C6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4" name="四角形: 上の 2 つの角を丸める 2003">
                <a:extLst>
                  <a:ext uri="{FF2B5EF4-FFF2-40B4-BE49-F238E27FC236}">
                    <a16:creationId xmlns:a16="http://schemas.microsoft.com/office/drawing/2014/main" id="{351A6690-E67E-F95C-BB0C-D11323F96FEF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5" name="四角形: 上の 2 つの角を丸める 2004">
                <a:extLst>
                  <a:ext uri="{FF2B5EF4-FFF2-40B4-BE49-F238E27FC236}">
                    <a16:creationId xmlns:a16="http://schemas.microsoft.com/office/drawing/2014/main" id="{A86ED3A1-0B14-F9D5-6B29-C02D7C2D0285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6" name="四角形: 上の 2 つの角を丸める 2005">
                <a:extLst>
                  <a:ext uri="{FF2B5EF4-FFF2-40B4-BE49-F238E27FC236}">
                    <a16:creationId xmlns:a16="http://schemas.microsoft.com/office/drawing/2014/main" id="{D312C66E-0E2E-CAD9-41E3-AF6EB336FD11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07" name="グループ化 2006">
              <a:extLst>
                <a:ext uri="{FF2B5EF4-FFF2-40B4-BE49-F238E27FC236}">
                  <a16:creationId xmlns:a16="http://schemas.microsoft.com/office/drawing/2014/main" id="{06FC853C-3C14-7DC4-E8C3-7447F51AF3D5}"/>
                </a:ext>
              </a:extLst>
            </p:cNvPr>
            <p:cNvGrpSpPr/>
            <p:nvPr/>
          </p:nvGrpSpPr>
          <p:grpSpPr>
            <a:xfrm rot="2700000">
              <a:off x="7946997" y="2474951"/>
              <a:ext cx="330326" cy="289628"/>
              <a:chOff x="7830602" y="3040956"/>
              <a:chExt cx="447858" cy="392679"/>
            </a:xfrm>
          </p:grpSpPr>
          <p:sp>
            <p:nvSpPr>
              <p:cNvPr id="2008" name="台形 2007">
                <a:extLst>
                  <a:ext uri="{FF2B5EF4-FFF2-40B4-BE49-F238E27FC236}">
                    <a16:creationId xmlns:a16="http://schemas.microsoft.com/office/drawing/2014/main" id="{07E47427-302A-780E-AF66-6CF6ED74B0AC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9" name="台形 2008">
                <a:extLst>
                  <a:ext uri="{FF2B5EF4-FFF2-40B4-BE49-F238E27FC236}">
                    <a16:creationId xmlns:a16="http://schemas.microsoft.com/office/drawing/2014/main" id="{6F40843A-623F-7438-C0D6-6F608B6393A4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0" name="四角形: 上の 2 つの角を丸める 2009">
                <a:extLst>
                  <a:ext uri="{FF2B5EF4-FFF2-40B4-BE49-F238E27FC236}">
                    <a16:creationId xmlns:a16="http://schemas.microsoft.com/office/drawing/2014/main" id="{426EE13F-3619-ADE1-B960-1026717FF953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1" name="フリーフォーム: 図形 2010">
                <a:extLst>
                  <a:ext uri="{FF2B5EF4-FFF2-40B4-BE49-F238E27FC236}">
                    <a16:creationId xmlns:a16="http://schemas.microsoft.com/office/drawing/2014/main" id="{D3C851A2-8C66-395A-B18B-741F0F34D3A2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2" name="四角形: 上の 2 つの角を丸める 2011">
                <a:extLst>
                  <a:ext uri="{FF2B5EF4-FFF2-40B4-BE49-F238E27FC236}">
                    <a16:creationId xmlns:a16="http://schemas.microsoft.com/office/drawing/2014/main" id="{B81F40F5-7079-444B-8971-58BEFD285D78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013" name="四角形: 上の 2 つの角を丸める 2012">
                <a:extLst>
                  <a:ext uri="{FF2B5EF4-FFF2-40B4-BE49-F238E27FC236}">
                    <a16:creationId xmlns:a16="http://schemas.microsoft.com/office/drawing/2014/main" id="{C1090B89-1247-DF02-BE9C-B0A08DC01752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4" name="四角形: 上の 2 つの角を丸める 2013">
                <a:extLst>
                  <a:ext uri="{FF2B5EF4-FFF2-40B4-BE49-F238E27FC236}">
                    <a16:creationId xmlns:a16="http://schemas.microsoft.com/office/drawing/2014/main" id="{BBEC7D90-2F24-8F46-FDD2-02BCA5304AD5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5" name="四角形: 上の 2 つの角を丸める 2014">
                <a:extLst>
                  <a:ext uri="{FF2B5EF4-FFF2-40B4-BE49-F238E27FC236}">
                    <a16:creationId xmlns:a16="http://schemas.microsoft.com/office/drawing/2014/main" id="{9550544D-2538-7775-2CBF-765DE1C755BF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6" name="四角形: 上の 2 つの角を丸める 2015">
                <a:extLst>
                  <a:ext uri="{FF2B5EF4-FFF2-40B4-BE49-F238E27FC236}">
                    <a16:creationId xmlns:a16="http://schemas.microsoft.com/office/drawing/2014/main" id="{E491BD27-07C2-CE0C-0BB3-47AFF87E6C23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7" name="四角形: 上の 2 つの角を丸める 2016">
                <a:extLst>
                  <a:ext uri="{FF2B5EF4-FFF2-40B4-BE49-F238E27FC236}">
                    <a16:creationId xmlns:a16="http://schemas.microsoft.com/office/drawing/2014/main" id="{DC886EAD-4E8A-40C1-1F82-3B062CDF3A1D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18" name="グループ化 2017">
              <a:extLst>
                <a:ext uri="{FF2B5EF4-FFF2-40B4-BE49-F238E27FC236}">
                  <a16:creationId xmlns:a16="http://schemas.microsoft.com/office/drawing/2014/main" id="{1ABCC861-92E2-0C19-124D-22FB5112C447}"/>
                </a:ext>
              </a:extLst>
            </p:cNvPr>
            <p:cNvGrpSpPr/>
            <p:nvPr/>
          </p:nvGrpSpPr>
          <p:grpSpPr>
            <a:xfrm rot="9041266">
              <a:off x="7283421" y="2547976"/>
              <a:ext cx="330326" cy="289628"/>
              <a:chOff x="7830602" y="3040956"/>
              <a:chExt cx="447858" cy="392679"/>
            </a:xfrm>
          </p:grpSpPr>
          <p:sp>
            <p:nvSpPr>
              <p:cNvPr id="2019" name="台形 2018">
                <a:extLst>
                  <a:ext uri="{FF2B5EF4-FFF2-40B4-BE49-F238E27FC236}">
                    <a16:creationId xmlns:a16="http://schemas.microsoft.com/office/drawing/2014/main" id="{0E312B33-A6CC-55DC-7B18-7341DFCA57FD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0" name="台形 2019">
                <a:extLst>
                  <a:ext uri="{FF2B5EF4-FFF2-40B4-BE49-F238E27FC236}">
                    <a16:creationId xmlns:a16="http://schemas.microsoft.com/office/drawing/2014/main" id="{D64C85EF-FC16-9F3A-DF08-0986496A7E88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1" name="四角形: 上の 2 つの角を丸める 2020">
                <a:extLst>
                  <a:ext uri="{FF2B5EF4-FFF2-40B4-BE49-F238E27FC236}">
                    <a16:creationId xmlns:a16="http://schemas.microsoft.com/office/drawing/2014/main" id="{755CABB1-D514-D9E0-E155-B65A07F1CDD5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2" name="フリーフォーム: 図形 2021">
                <a:extLst>
                  <a:ext uri="{FF2B5EF4-FFF2-40B4-BE49-F238E27FC236}">
                    <a16:creationId xmlns:a16="http://schemas.microsoft.com/office/drawing/2014/main" id="{7E9E797A-ED8A-8A1E-43A0-1AF12E6DE501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3" name="四角形: 上の 2 つの角を丸める 2022">
                <a:extLst>
                  <a:ext uri="{FF2B5EF4-FFF2-40B4-BE49-F238E27FC236}">
                    <a16:creationId xmlns:a16="http://schemas.microsoft.com/office/drawing/2014/main" id="{C772DF1C-0A1B-0829-A5AD-6454D3411266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024" name="四角形: 上の 2 つの角を丸める 2023">
                <a:extLst>
                  <a:ext uri="{FF2B5EF4-FFF2-40B4-BE49-F238E27FC236}">
                    <a16:creationId xmlns:a16="http://schemas.microsoft.com/office/drawing/2014/main" id="{4C8CBB54-7D56-C7EA-6EC7-C6378EB0826E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5" name="四角形: 上の 2 つの角を丸める 2024">
                <a:extLst>
                  <a:ext uri="{FF2B5EF4-FFF2-40B4-BE49-F238E27FC236}">
                    <a16:creationId xmlns:a16="http://schemas.microsoft.com/office/drawing/2014/main" id="{6FA33C35-FA53-68EC-9B59-7388E888A38F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6" name="四角形: 上の 2 つの角を丸める 2025">
                <a:extLst>
                  <a:ext uri="{FF2B5EF4-FFF2-40B4-BE49-F238E27FC236}">
                    <a16:creationId xmlns:a16="http://schemas.microsoft.com/office/drawing/2014/main" id="{8ECA760F-26DF-4CDC-CB17-71C30B405212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7" name="四角形: 上の 2 つの角を丸める 2026">
                <a:extLst>
                  <a:ext uri="{FF2B5EF4-FFF2-40B4-BE49-F238E27FC236}">
                    <a16:creationId xmlns:a16="http://schemas.microsoft.com/office/drawing/2014/main" id="{F75BCBB4-B2C5-4138-85AA-260BB02F4CE5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8" name="四角形: 上の 2 つの角を丸める 2027">
                <a:extLst>
                  <a:ext uri="{FF2B5EF4-FFF2-40B4-BE49-F238E27FC236}">
                    <a16:creationId xmlns:a16="http://schemas.microsoft.com/office/drawing/2014/main" id="{0D466BDC-85D5-BCA4-FB45-593CF6250C23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29" name="グループ化 2028">
              <a:extLst>
                <a:ext uri="{FF2B5EF4-FFF2-40B4-BE49-F238E27FC236}">
                  <a16:creationId xmlns:a16="http://schemas.microsoft.com/office/drawing/2014/main" id="{4D74CC88-0F97-870C-FFCD-A8AAB2C1FF7C}"/>
                </a:ext>
              </a:extLst>
            </p:cNvPr>
            <p:cNvGrpSpPr/>
            <p:nvPr/>
          </p:nvGrpSpPr>
          <p:grpSpPr>
            <a:xfrm rot="5774298">
              <a:off x="7484643" y="2885139"/>
              <a:ext cx="330326" cy="289628"/>
              <a:chOff x="7830602" y="3040956"/>
              <a:chExt cx="447858" cy="392679"/>
            </a:xfrm>
          </p:grpSpPr>
          <p:sp>
            <p:nvSpPr>
              <p:cNvPr id="2030" name="台形 2029">
                <a:extLst>
                  <a:ext uri="{FF2B5EF4-FFF2-40B4-BE49-F238E27FC236}">
                    <a16:creationId xmlns:a16="http://schemas.microsoft.com/office/drawing/2014/main" id="{6D9D4757-351D-1E90-A799-FB4440ED841A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1" name="台形 2030">
                <a:extLst>
                  <a:ext uri="{FF2B5EF4-FFF2-40B4-BE49-F238E27FC236}">
                    <a16:creationId xmlns:a16="http://schemas.microsoft.com/office/drawing/2014/main" id="{67C11F62-7F8B-3EE9-0C7E-6359CEBAE600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2" name="四角形: 上の 2 つの角を丸める 2031">
                <a:extLst>
                  <a:ext uri="{FF2B5EF4-FFF2-40B4-BE49-F238E27FC236}">
                    <a16:creationId xmlns:a16="http://schemas.microsoft.com/office/drawing/2014/main" id="{58439AAD-6443-C5B7-CA90-7E89BB4BF2C0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3" name="フリーフォーム: 図形 2032">
                <a:extLst>
                  <a:ext uri="{FF2B5EF4-FFF2-40B4-BE49-F238E27FC236}">
                    <a16:creationId xmlns:a16="http://schemas.microsoft.com/office/drawing/2014/main" id="{8D77DE77-637C-02C5-ACEE-73C7052A241F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4" name="四角形: 上の 2 つの角を丸める 2033">
                <a:extLst>
                  <a:ext uri="{FF2B5EF4-FFF2-40B4-BE49-F238E27FC236}">
                    <a16:creationId xmlns:a16="http://schemas.microsoft.com/office/drawing/2014/main" id="{D526A4EA-ED3A-8D37-2435-BDAEDE68DBC9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035" name="四角形: 上の 2 つの角を丸める 2034">
                <a:extLst>
                  <a:ext uri="{FF2B5EF4-FFF2-40B4-BE49-F238E27FC236}">
                    <a16:creationId xmlns:a16="http://schemas.microsoft.com/office/drawing/2014/main" id="{C06A9EEB-B607-D643-70B1-69565B8A6997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6" name="四角形: 上の 2 つの角を丸める 2035">
                <a:extLst>
                  <a:ext uri="{FF2B5EF4-FFF2-40B4-BE49-F238E27FC236}">
                    <a16:creationId xmlns:a16="http://schemas.microsoft.com/office/drawing/2014/main" id="{A8A1CAC8-540F-B3BD-7DA8-2D074102A116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7" name="四角形: 上の 2 つの角を丸める 2036">
                <a:extLst>
                  <a:ext uri="{FF2B5EF4-FFF2-40B4-BE49-F238E27FC236}">
                    <a16:creationId xmlns:a16="http://schemas.microsoft.com/office/drawing/2014/main" id="{E2BE4657-28FA-40D9-F17D-2C7907D4CDB8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8" name="四角形: 上の 2 つの角を丸める 2037">
                <a:extLst>
                  <a:ext uri="{FF2B5EF4-FFF2-40B4-BE49-F238E27FC236}">
                    <a16:creationId xmlns:a16="http://schemas.microsoft.com/office/drawing/2014/main" id="{9F347977-CD86-0F45-FDBE-E896F1C383B5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9" name="四角形: 上の 2 つの角を丸める 2038">
                <a:extLst>
                  <a:ext uri="{FF2B5EF4-FFF2-40B4-BE49-F238E27FC236}">
                    <a16:creationId xmlns:a16="http://schemas.microsoft.com/office/drawing/2014/main" id="{FA95389D-14F3-520B-4828-A0A1FE6B74E8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40" name="グループ化 2039">
              <a:extLst>
                <a:ext uri="{FF2B5EF4-FFF2-40B4-BE49-F238E27FC236}">
                  <a16:creationId xmlns:a16="http://schemas.microsoft.com/office/drawing/2014/main" id="{ABFC120D-8FBC-F424-8DD0-4B4DEF3FAC42}"/>
                </a:ext>
              </a:extLst>
            </p:cNvPr>
            <p:cNvGrpSpPr/>
            <p:nvPr/>
          </p:nvGrpSpPr>
          <p:grpSpPr>
            <a:xfrm rot="1800000">
              <a:off x="7787116" y="2817809"/>
              <a:ext cx="330326" cy="289628"/>
              <a:chOff x="7830602" y="3040956"/>
              <a:chExt cx="447858" cy="392679"/>
            </a:xfrm>
          </p:grpSpPr>
          <p:sp>
            <p:nvSpPr>
              <p:cNvPr id="2041" name="台形 2040">
                <a:extLst>
                  <a:ext uri="{FF2B5EF4-FFF2-40B4-BE49-F238E27FC236}">
                    <a16:creationId xmlns:a16="http://schemas.microsoft.com/office/drawing/2014/main" id="{971B838A-9CC4-A059-221C-FCAEF53143B5}"/>
                  </a:ext>
                </a:extLst>
              </p:cNvPr>
              <p:cNvSpPr/>
              <p:nvPr/>
            </p:nvSpPr>
            <p:spPr>
              <a:xfrm rot="13500000">
                <a:off x="8093942" y="3038471"/>
                <a:ext cx="50742" cy="318295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2" name="台形 2041">
                <a:extLst>
                  <a:ext uri="{FF2B5EF4-FFF2-40B4-BE49-F238E27FC236}">
                    <a16:creationId xmlns:a16="http://schemas.microsoft.com/office/drawing/2014/main" id="{4CE0B6E9-5CC7-A9CA-5A6A-13E081BE78B5}"/>
                  </a:ext>
                </a:extLst>
              </p:cNvPr>
              <p:cNvSpPr/>
              <p:nvPr/>
            </p:nvSpPr>
            <p:spPr>
              <a:xfrm rot="8100000" flipH="1">
                <a:off x="7830602" y="3040956"/>
                <a:ext cx="50742" cy="315384"/>
              </a:xfrm>
              <a:prstGeom prst="trapezoid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3" name="四角形: 上の 2 つの角を丸める 2042">
                <a:extLst>
                  <a:ext uri="{FF2B5EF4-FFF2-40B4-BE49-F238E27FC236}">
                    <a16:creationId xmlns:a16="http://schemas.microsoft.com/office/drawing/2014/main" id="{21685B7F-3DCC-3D1A-53CF-8382C8B2BAF3}"/>
                  </a:ext>
                </a:extLst>
              </p:cNvPr>
              <p:cNvSpPr/>
              <p:nvPr/>
            </p:nvSpPr>
            <p:spPr>
              <a:xfrm rot="2700000">
                <a:off x="7949951" y="3230445"/>
                <a:ext cx="115688" cy="156641"/>
              </a:xfrm>
              <a:prstGeom prst="round2SameRect">
                <a:avLst>
                  <a:gd name="adj1" fmla="val 43113"/>
                  <a:gd name="adj2" fmla="val 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4" name="フリーフォーム: 図形 2043">
                <a:extLst>
                  <a:ext uri="{FF2B5EF4-FFF2-40B4-BE49-F238E27FC236}">
                    <a16:creationId xmlns:a16="http://schemas.microsoft.com/office/drawing/2014/main" id="{3EB94D0E-B200-5B11-29DD-69EEA1997747}"/>
                  </a:ext>
                </a:extLst>
              </p:cNvPr>
              <p:cNvSpPr/>
              <p:nvPr/>
            </p:nvSpPr>
            <p:spPr>
              <a:xfrm rot="18900000">
                <a:off x="7926120" y="3227276"/>
                <a:ext cx="115688" cy="206359"/>
              </a:xfrm>
              <a:custGeom>
                <a:avLst/>
                <a:gdLst>
                  <a:gd name="connsiteX0" fmla="*/ 805592 w 922020"/>
                  <a:gd name="connsiteY0" fmla="*/ 116428 h 1644650"/>
                  <a:gd name="connsiteX1" fmla="*/ 922020 w 922020"/>
                  <a:gd name="connsiteY1" fmla="*/ 397510 h 1644650"/>
                  <a:gd name="connsiteX2" fmla="*/ 922020 w 922020"/>
                  <a:gd name="connsiteY2" fmla="*/ 981710 h 1644650"/>
                  <a:gd name="connsiteX3" fmla="*/ 922017 w 922020"/>
                  <a:gd name="connsiteY3" fmla="*/ 981710 h 1644650"/>
                  <a:gd name="connsiteX4" fmla="*/ 922017 w 922020"/>
                  <a:gd name="connsiteY4" fmla="*/ 1400811 h 1644650"/>
                  <a:gd name="connsiteX5" fmla="*/ 815337 w 922020"/>
                  <a:gd name="connsiteY5" fmla="*/ 1507491 h 1644650"/>
                  <a:gd name="connsiteX6" fmla="*/ 708657 w 922020"/>
                  <a:gd name="connsiteY6" fmla="*/ 1400811 h 1644650"/>
                  <a:gd name="connsiteX7" fmla="*/ 708657 w 922020"/>
                  <a:gd name="connsiteY7" fmla="*/ 981710 h 1644650"/>
                  <a:gd name="connsiteX8" fmla="*/ 676906 w 922020"/>
                  <a:gd name="connsiteY8" fmla="*/ 981710 h 1644650"/>
                  <a:gd name="connsiteX9" fmla="*/ 676906 w 922020"/>
                  <a:gd name="connsiteY9" fmla="*/ 1537970 h 1644650"/>
                  <a:gd name="connsiteX10" fmla="*/ 570226 w 922020"/>
                  <a:gd name="connsiteY10" fmla="*/ 1644650 h 1644650"/>
                  <a:gd name="connsiteX11" fmla="*/ 463546 w 922020"/>
                  <a:gd name="connsiteY11" fmla="*/ 1537970 h 1644650"/>
                  <a:gd name="connsiteX12" fmla="*/ 463547 w 922020"/>
                  <a:gd name="connsiteY12" fmla="*/ 981710 h 1644650"/>
                  <a:gd name="connsiteX13" fmla="*/ 431796 w 922020"/>
                  <a:gd name="connsiteY13" fmla="*/ 981710 h 1644650"/>
                  <a:gd name="connsiteX14" fmla="*/ 431796 w 922020"/>
                  <a:gd name="connsiteY14" fmla="*/ 1496695 h 1644650"/>
                  <a:gd name="connsiteX15" fmla="*/ 325116 w 922020"/>
                  <a:gd name="connsiteY15" fmla="*/ 1603375 h 1644650"/>
                  <a:gd name="connsiteX16" fmla="*/ 218436 w 922020"/>
                  <a:gd name="connsiteY16" fmla="*/ 1496695 h 1644650"/>
                  <a:gd name="connsiteX17" fmla="*/ 218437 w 922020"/>
                  <a:gd name="connsiteY17" fmla="*/ 981710 h 1644650"/>
                  <a:gd name="connsiteX18" fmla="*/ 186686 w 922020"/>
                  <a:gd name="connsiteY18" fmla="*/ 981710 h 1644650"/>
                  <a:gd name="connsiteX19" fmla="*/ 186686 w 922020"/>
                  <a:gd name="connsiteY19" fmla="*/ 1398908 h 1644650"/>
                  <a:gd name="connsiteX20" fmla="*/ 93343 w 922020"/>
                  <a:gd name="connsiteY20" fmla="*/ 1492251 h 1644650"/>
                  <a:gd name="connsiteX21" fmla="*/ 0 w 922020"/>
                  <a:gd name="connsiteY21" fmla="*/ 1398908 h 1644650"/>
                  <a:gd name="connsiteX22" fmla="*/ 0 w 922020"/>
                  <a:gd name="connsiteY22" fmla="*/ 981710 h 1644650"/>
                  <a:gd name="connsiteX23" fmla="*/ 0 w 922020"/>
                  <a:gd name="connsiteY23" fmla="*/ 981710 h 1644650"/>
                  <a:gd name="connsiteX24" fmla="*/ 0 w 922020"/>
                  <a:gd name="connsiteY24" fmla="*/ 397510 h 1644650"/>
                  <a:gd name="connsiteX25" fmla="*/ 397510 w 922020"/>
                  <a:gd name="connsiteY25" fmla="*/ 0 h 1644650"/>
                  <a:gd name="connsiteX26" fmla="*/ 524510 w 922020"/>
                  <a:gd name="connsiteY26" fmla="*/ 0 h 1644650"/>
                  <a:gd name="connsiteX27" fmla="*/ 805592 w 922020"/>
                  <a:gd name="connsiteY27" fmla="*/ 116428 h 1644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922020" h="1644650">
                    <a:moveTo>
                      <a:pt x="805592" y="116428"/>
                    </a:moveTo>
                    <a:cubicBezTo>
                      <a:pt x="877527" y="188363"/>
                      <a:pt x="922020" y="287741"/>
                      <a:pt x="922020" y="397510"/>
                    </a:cubicBezTo>
                    <a:lnTo>
                      <a:pt x="922020" y="981710"/>
                    </a:lnTo>
                    <a:lnTo>
                      <a:pt x="922017" y="981710"/>
                    </a:lnTo>
                    <a:lnTo>
                      <a:pt x="922017" y="1400811"/>
                    </a:lnTo>
                    <a:cubicBezTo>
                      <a:pt x="922017" y="1459728"/>
                      <a:pt x="874255" y="1507491"/>
                      <a:pt x="815337" y="1507491"/>
                    </a:cubicBezTo>
                    <a:cubicBezTo>
                      <a:pt x="756419" y="1507491"/>
                      <a:pt x="708657" y="1459729"/>
                      <a:pt x="708657" y="1400811"/>
                    </a:cubicBezTo>
                    <a:lnTo>
                      <a:pt x="708657" y="981710"/>
                    </a:lnTo>
                    <a:lnTo>
                      <a:pt x="676906" y="981710"/>
                    </a:lnTo>
                    <a:lnTo>
                      <a:pt x="676906" y="1537970"/>
                    </a:lnTo>
                    <a:cubicBezTo>
                      <a:pt x="676906" y="1596888"/>
                      <a:pt x="629144" y="1644650"/>
                      <a:pt x="570226" y="1644650"/>
                    </a:cubicBezTo>
                    <a:cubicBezTo>
                      <a:pt x="511308" y="1644650"/>
                      <a:pt x="463546" y="1596888"/>
                      <a:pt x="463546" y="1537970"/>
                    </a:cubicBezTo>
                    <a:lnTo>
                      <a:pt x="463547" y="981710"/>
                    </a:lnTo>
                    <a:lnTo>
                      <a:pt x="431796" y="981710"/>
                    </a:lnTo>
                    <a:lnTo>
                      <a:pt x="431796" y="1496695"/>
                    </a:lnTo>
                    <a:cubicBezTo>
                      <a:pt x="431796" y="1555613"/>
                      <a:pt x="384034" y="1603375"/>
                      <a:pt x="325116" y="1603375"/>
                    </a:cubicBezTo>
                    <a:cubicBezTo>
                      <a:pt x="266198" y="1603375"/>
                      <a:pt x="218436" y="1555613"/>
                      <a:pt x="218436" y="1496695"/>
                    </a:cubicBezTo>
                    <a:lnTo>
                      <a:pt x="218437" y="981710"/>
                    </a:lnTo>
                    <a:lnTo>
                      <a:pt x="186686" y="981710"/>
                    </a:lnTo>
                    <a:lnTo>
                      <a:pt x="186686" y="1398908"/>
                    </a:lnTo>
                    <a:cubicBezTo>
                      <a:pt x="186686" y="1450460"/>
                      <a:pt x="144895" y="1492251"/>
                      <a:pt x="93343" y="1492251"/>
                    </a:cubicBezTo>
                    <a:cubicBezTo>
                      <a:pt x="41791" y="1492251"/>
                      <a:pt x="0" y="1450460"/>
                      <a:pt x="0" y="1398908"/>
                    </a:cubicBezTo>
                    <a:lnTo>
                      <a:pt x="0" y="981710"/>
                    </a:lnTo>
                    <a:lnTo>
                      <a:pt x="0" y="981710"/>
                    </a:lnTo>
                    <a:lnTo>
                      <a:pt x="0" y="397510"/>
                    </a:lnTo>
                    <a:cubicBezTo>
                      <a:pt x="0" y="177971"/>
                      <a:pt x="177971" y="0"/>
                      <a:pt x="397510" y="0"/>
                    </a:cubicBezTo>
                    <a:lnTo>
                      <a:pt x="524510" y="0"/>
                    </a:lnTo>
                    <a:cubicBezTo>
                      <a:pt x="634280" y="0"/>
                      <a:pt x="733657" y="44493"/>
                      <a:pt x="805592" y="116428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5" name="四角形: 上の 2 つの角を丸める 2044">
                <a:extLst>
                  <a:ext uri="{FF2B5EF4-FFF2-40B4-BE49-F238E27FC236}">
                    <a16:creationId xmlns:a16="http://schemas.microsoft.com/office/drawing/2014/main" id="{1E7D45E7-1C0C-81B3-1E39-68D1A4F1AC13}"/>
                  </a:ext>
                </a:extLst>
              </p:cNvPr>
              <p:cNvSpPr/>
              <p:nvPr/>
            </p:nvSpPr>
            <p:spPr>
              <a:xfrm rot="13500000">
                <a:off x="7946784" y="3355331"/>
                <a:ext cx="23855" cy="45649"/>
              </a:xfrm>
              <a:prstGeom prst="round2SameRect">
                <a:avLst>
                  <a:gd name="adj1" fmla="val 3316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b="1" dirty="0"/>
              </a:p>
            </p:txBody>
          </p:sp>
          <p:sp>
            <p:nvSpPr>
              <p:cNvPr id="2046" name="四角形: 上の 2 つの角を丸める 2045">
                <a:extLst>
                  <a:ext uri="{FF2B5EF4-FFF2-40B4-BE49-F238E27FC236}">
                    <a16:creationId xmlns:a16="http://schemas.microsoft.com/office/drawing/2014/main" id="{82A823E4-7E32-C490-B730-274C535331F8}"/>
                  </a:ext>
                </a:extLst>
              </p:cNvPr>
              <p:cNvSpPr/>
              <p:nvPr/>
            </p:nvSpPr>
            <p:spPr>
              <a:xfrm rot="13500000">
                <a:off x="7964500" y="3379638"/>
                <a:ext cx="24630" cy="37903"/>
              </a:xfrm>
              <a:prstGeom prst="round2SameRect">
                <a:avLst>
                  <a:gd name="adj1" fmla="val 32637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7" name="四角形: 上の 2 つの角を丸める 2046">
                <a:extLst>
                  <a:ext uri="{FF2B5EF4-FFF2-40B4-BE49-F238E27FC236}">
                    <a16:creationId xmlns:a16="http://schemas.microsoft.com/office/drawing/2014/main" id="{BA029C85-6493-5957-97E9-EB1F484E4210}"/>
                  </a:ext>
                </a:extLst>
              </p:cNvPr>
              <p:cNvSpPr/>
              <p:nvPr/>
            </p:nvSpPr>
            <p:spPr>
              <a:xfrm rot="13500000">
                <a:off x="7925983" y="3337252"/>
                <a:ext cx="24769" cy="43411"/>
              </a:xfrm>
              <a:prstGeom prst="round2SameRect">
                <a:avLst>
                  <a:gd name="adj1" fmla="val 38393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8" name="四角形: 上の 2 つの角を丸める 2047">
                <a:extLst>
                  <a:ext uri="{FF2B5EF4-FFF2-40B4-BE49-F238E27FC236}">
                    <a16:creationId xmlns:a16="http://schemas.microsoft.com/office/drawing/2014/main" id="{A9B44A44-85DE-D161-C9B1-9A6316B638A5}"/>
                  </a:ext>
                </a:extLst>
              </p:cNvPr>
              <p:cNvSpPr/>
              <p:nvPr/>
            </p:nvSpPr>
            <p:spPr>
              <a:xfrm rot="13500000">
                <a:off x="7904997" y="3328218"/>
                <a:ext cx="22996" cy="28713"/>
              </a:xfrm>
              <a:prstGeom prst="round2SameRect">
                <a:avLst>
                  <a:gd name="adj1" fmla="val 39278"/>
                  <a:gd name="adj2" fmla="val 50000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9" name="四角形: 上の 2 つの角を丸める 2048">
                <a:extLst>
                  <a:ext uri="{FF2B5EF4-FFF2-40B4-BE49-F238E27FC236}">
                    <a16:creationId xmlns:a16="http://schemas.microsoft.com/office/drawing/2014/main" id="{8EDD6C1E-5328-C874-AE8A-3E536A1BC588}"/>
                  </a:ext>
                </a:extLst>
              </p:cNvPr>
              <p:cNvSpPr/>
              <p:nvPr/>
            </p:nvSpPr>
            <p:spPr>
              <a:xfrm rot="2700000">
                <a:off x="8036513" y="3238631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0" name="四角形: 上の 2 つの角を丸める 2049">
                <a:extLst>
                  <a:ext uri="{FF2B5EF4-FFF2-40B4-BE49-F238E27FC236}">
                    <a16:creationId xmlns:a16="http://schemas.microsoft.com/office/drawing/2014/main" id="{83CF4BC9-6BEC-130A-FDFB-80A4ECE0300F}"/>
                  </a:ext>
                </a:extLst>
              </p:cNvPr>
              <p:cNvSpPr/>
              <p:nvPr/>
            </p:nvSpPr>
            <p:spPr>
              <a:xfrm rot="18900000">
                <a:off x="7879712" y="3241499"/>
                <a:ext cx="60403" cy="22364"/>
              </a:xfrm>
              <a:prstGeom prst="round2SameRect">
                <a:avLst>
                  <a:gd name="adj1" fmla="val 50000"/>
                  <a:gd name="adj2" fmla="val 25723"/>
                </a:avLst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09" name="フリーフォーム: 図形 1908">
              <a:extLst>
                <a:ext uri="{FF2B5EF4-FFF2-40B4-BE49-F238E27FC236}">
                  <a16:creationId xmlns:a16="http://schemas.microsoft.com/office/drawing/2014/main" id="{927BD3C3-26E3-59CA-8D85-8A2C77636DCB}"/>
                </a:ext>
              </a:extLst>
            </p:cNvPr>
            <p:cNvSpPr/>
            <p:nvPr/>
          </p:nvSpPr>
          <p:spPr>
            <a:xfrm>
              <a:off x="7876987" y="859196"/>
              <a:ext cx="986926" cy="996544"/>
            </a:xfrm>
            <a:custGeom>
              <a:avLst/>
              <a:gdLst>
                <a:gd name="connsiteX0" fmla="*/ 5836172 w 6891872"/>
                <a:gd name="connsiteY0" fmla="*/ 0 h 6959054"/>
                <a:gd name="connsiteX1" fmla="*/ 6007952 w 6891872"/>
                <a:gd name="connsiteY1" fmla="*/ 89624 h 6959054"/>
                <a:gd name="connsiteX2" fmla="*/ 6084152 w 6891872"/>
                <a:gd name="connsiteY2" fmla="*/ 59144 h 6959054"/>
                <a:gd name="connsiteX3" fmla="*/ 6114632 w 6891872"/>
                <a:gd name="connsiteY3" fmla="*/ 120104 h 6959054"/>
                <a:gd name="connsiteX4" fmla="*/ 6221312 w 6891872"/>
                <a:gd name="connsiteY4" fmla="*/ 142964 h 6959054"/>
                <a:gd name="connsiteX5" fmla="*/ 6289892 w 6891872"/>
                <a:gd name="connsiteY5" fmla="*/ 142964 h 6959054"/>
                <a:gd name="connsiteX6" fmla="*/ 6381332 w 6891872"/>
                <a:gd name="connsiteY6" fmla="*/ 188684 h 6959054"/>
                <a:gd name="connsiteX7" fmla="*/ 6327992 w 6891872"/>
                <a:gd name="connsiteY7" fmla="*/ 249644 h 6959054"/>
                <a:gd name="connsiteX8" fmla="*/ 6366092 w 6891872"/>
                <a:gd name="connsiteY8" fmla="*/ 318224 h 6959054"/>
                <a:gd name="connsiteX9" fmla="*/ 6343232 w 6891872"/>
                <a:gd name="connsiteY9" fmla="*/ 485864 h 6959054"/>
                <a:gd name="connsiteX10" fmla="*/ 6312752 w 6891872"/>
                <a:gd name="connsiteY10" fmla="*/ 523964 h 6959054"/>
                <a:gd name="connsiteX11" fmla="*/ 6312752 w 6891872"/>
                <a:gd name="connsiteY11" fmla="*/ 600164 h 6959054"/>
                <a:gd name="connsiteX12" fmla="*/ 6373712 w 6891872"/>
                <a:gd name="connsiteY12" fmla="*/ 577304 h 6959054"/>
                <a:gd name="connsiteX13" fmla="*/ 6381332 w 6891872"/>
                <a:gd name="connsiteY13" fmla="*/ 668744 h 6959054"/>
                <a:gd name="connsiteX14" fmla="*/ 6526112 w 6891872"/>
                <a:gd name="connsiteY14" fmla="*/ 752564 h 6959054"/>
                <a:gd name="connsiteX15" fmla="*/ 6617552 w 6891872"/>
                <a:gd name="connsiteY15" fmla="*/ 729704 h 6959054"/>
                <a:gd name="connsiteX16" fmla="*/ 6739472 w 6891872"/>
                <a:gd name="connsiteY16" fmla="*/ 798284 h 6959054"/>
                <a:gd name="connsiteX17" fmla="*/ 6853772 w 6891872"/>
                <a:gd name="connsiteY17" fmla="*/ 927824 h 6959054"/>
                <a:gd name="connsiteX18" fmla="*/ 6884252 w 6891872"/>
                <a:gd name="connsiteY18" fmla="*/ 958304 h 6959054"/>
                <a:gd name="connsiteX19" fmla="*/ 6891872 w 6891872"/>
                <a:gd name="connsiteY19" fmla="*/ 1042124 h 6959054"/>
                <a:gd name="connsiteX20" fmla="*/ 6830912 w 6891872"/>
                <a:gd name="connsiteY20" fmla="*/ 1095464 h 6959054"/>
                <a:gd name="connsiteX21" fmla="*/ 6792812 w 6891872"/>
                <a:gd name="connsiteY21" fmla="*/ 1209764 h 6959054"/>
                <a:gd name="connsiteX22" fmla="*/ 6640412 w 6891872"/>
                <a:gd name="connsiteY22" fmla="*/ 1293584 h 6959054"/>
                <a:gd name="connsiteX23" fmla="*/ 6564212 w 6891872"/>
                <a:gd name="connsiteY23" fmla="*/ 1362164 h 6959054"/>
                <a:gd name="connsiteX24" fmla="*/ 6457532 w 6891872"/>
                <a:gd name="connsiteY24" fmla="*/ 1346924 h 6959054"/>
                <a:gd name="connsiteX25" fmla="*/ 6335612 w 6891872"/>
                <a:gd name="connsiteY25" fmla="*/ 1324064 h 6959054"/>
                <a:gd name="connsiteX26" fmla="*/ 6289892 w 6891872"/>
                <a:gd name="connsiteY26" fmla="*/ 1331684 h 6959054"/>
                <a:gd name="connsiteX27" fmla="*/ 6289892 w 6891872"/>
                <a:gd name="connsiteY27" fmla="*/ 1362164 h 6959054"/>
                <a:gd name="connsiteX28" fmla="*/ 6228932 w 6891872"/>
                <a:gd name="connsiteY28" fmla="*/ 1438364 h 6959054"/>
                <a:gd name="connsiteX29" fmla="*/ 6259412 w 6891872"/>
                <a:gd name="connsiteY29" fmla="*/ 1506944 h 6959054"/>
                <a:gd name="connsiteX30" fmla="*/ 6251792 w 6891872"/>
                <a:gd name="connsiteY30" fmla="*/ 1674584 h 6959054"/>
                <a:gd name="connsiteX31" fmla="*/ 6221312 w 6891872"/>
                <a:gd name="connsiteY31" fmla="*/ 1735544 h 6959054"/>
                <a:gd name="connsiteX32" fmla="*/ 6259412 w 6891872"/>
                <a:gd name="connsiteY32" fmla="*/ 1804124 h 6959054"/>
                <a:gd name="connsiteX33" fmla="*/ 6259412 w 6891872"/>
                <a:gd name="connsiteY33" fmla="*/ 1872704 h 6959054"/>
                <a:gd name="connsiteX34" fmla="*/ 6213692 w 6891872"/>
                <a:gd name="connsiteY34" fmla="*/ 1948904 h 6959054"/>
                <a:gd name="connsiteX35" fmla="*/ 6145112 w 6891872"/>
                <a:gd name="connsiteY35" fmla="*/ 1956524 h 6959054"/>
                <a:gd name="connsiteX36" fmla="*/ 6145112 w 6891872"/>
                <a:gd name="connsiteY36" fmla="*/ 2101304 h 6959054"/>
                <a:gd name="connsiteX37" fmla="*/ 6107012 w 6891872"/>
                <a:gd name="connsiteY37" fmla="*/ 2147024 h 6959054"/>
                <a:gd name="connsiteX38" fmla="*/ 6114632 w 6891872"/>
                <a:gd name="connsiteY38" fmla="*/ 2207984 h 6959054"/>
                <a:gd name="connsiteX39" fmla="*/ 6122252 w 6891872"/>
                <a:gd name="connsiteY39" fmla="*/ 2253704 h 6959054"/>
                <a:gd name="connsiteX40" fmla="*/ 6068912 w 6891872"/>
                <a:gd name="connsiteY40" fmla="*/ 2375624 h 6959054"/>
                <a:gd name="connsiteX41" fmla="*/ 6068912 w 6891872"/>
                <a:gd name="connsiteY41" fmla="*/ 2428964 h 6959054"/>
                <a:gd name="connsiteX42" fmla="*/ 6084152 w 6891872"/>
                <a:gd name="connsiteY42" fmla="*/ 2505164 h 6959054"/>
                <a:gd name="connsiteX43" fmla="*/ 6160352 w 6891872"/>
                <a:gd name="connsiteY43" fmla="*/ 2619464 h 6959054"/>
                <a:gd name="connsiteX44" fmla="*/ 6267032 w 6891872"/>
                <a:gd name="connsiteY44" fmla="*/ 2688044 h 6959054"/>
                <a:gd name="connsiteX45" fmla="*/ 6312752 w 6891872"/>
                <a:gd name="connsiteY45" fmla="*/ 2680424 h 6959054"/>
                <a:gd name="connsiteX46" fmla="*/ 6404192 w 6891872"/>
                <a:gd name="connsiteY46" fmla="*/ 2787104 h 6959054"/>
                <a:gd name="connsiteX47" fmla="*/ 6289892 w 6891872"/>
                <a:gd name="connsiteY47" fmla="*/ 2939504 h 6959054"/>
                <a:gd name="connsiteX48" fmla="*/ 6160352 w 6891872"/>
                <a:gd name="connsiteY48" fmla="*/ 3038564 h 6959054"/>
                <a:gd name="connsiteX49" fmla="*/ 6167972 w 6891872"/>
                <a:gd name="connsiteY49" fmla="*/ 3122384 h 6959054"/>
                <a:gd name="connsiteX50" fmla="*/ 6038432 w 6891872"/>
                <a:gd name="connsiteY50" fmla="*/ 3236684 h 6959054"/>
                <a:gd name="connsiteX51" fmla="*/ 6038432 w 6891872"/>
                <a:gd name="connsiteY51" fmla="*/ 3297644 h 6959054"/>
                <a:gd name="connsiteX52" fmla="*/ 5931752 w 6891872"/>
                <a:gd name="connsiteY52" fmla="*/ 3442424 h 6959054"/>
                <a:gd name="connsiteX53" fmla="*/ 5855552 w 6891872"/>
                <a:gd name="connsiteY53" fmla="*/ 3465284 h 6959054"/>
                <a:gd name="connsiteX54" fmla="*/ 5840312 w 6891872"/>
                <a:gd name="connsiteY54" fmla="*/ 3625304 h 6959054"/>
                <a:gd name="connsiteX55" fmla="*/ 5855552 w 6891872"/>
                <a:gd name="connsiteY55" fmla="*/ 3671024 h 6959054"/>
                <a:gd name="connsiteX56" fmla="*/ 5893652 w 6891872"/>
                <a:gd name="connsiteY56" fmla="*/ 3815804 h 6959054"/>
                <a:gd name="connsiteX57" fmla="*/ 5916512 w 6891872"/>
                <a:gd name="connsiteY57" fmla="*/ 3892004 h 6959054"/>
                <a:gd name="connsiteX58" fmla="*/ 5946992 w 6891872"/>
                <a:gd name="connsiteY58" fmla="*/ 3952964 h 6959054"/>
                <a:gd name="connsiteX59" fmla="*/ 5901272 w 6891872"/>
                <a:gd name="connsiteY59" fmla="*/ 4044404 h 6959054"/>
                <a:gd name="connsiteX60" fmla="*/ 5817452 w 6891872"/>
                <a:gd name="connsiteY60" fmla="*/ 3983444 h 6959054"/>
                <a:gd name="connsiteX61" fmla="*/ 5672672 w 6891872"/>
                <a:gd name="connsiteY61" fmla="*/ 3991064 h 6959054"/>
                <a:gd name="connsiteX62" fmla="*/ 5611712 w 6891872"/>
                <a:gd name="connsiteY62" fmla="*/ 4044404 h 6959054"/>
                <a:gd name="connsiteX63" fmla="*/ 5543132 w 6891872"/>
                <a:gd name="connsiteY63" fmla="*/ 3975824 h 6959054"/>
                <a:gd name="connsiteX64" fmla="*/ 5413592 w 6891872"/>
                <a:gd name="connsiteY64" fmla="*/ 3998684 h 6959054"/>
                <a:gd name="connsiteX65" fmla="*/ 5398352 w 6891872"/>
                <a:gd name="connsiteY65" fmla="*/ 4151084 h 6959054"/>
                <a:gd name="connsiteX66" fmla="*/ 5352632 w 6891872"/>
                <a:gd name="connsiteY66" fmla="*/ 4189184 h 6959054"/>
                <a:gd name="connsiteX67" fmla="*/ 5276432 w 6891872"/>
                <a:gd name="connsiteY67" fmla="*/ 4173944 h 6959054"/>
                <a:gd name="connsiteX68" fmla="*/ 5207852 w 6891872"/>
                <a:gd name="connsiteY68" fmla="*/ 4189184 h 6959054"/>
                <a:gd name="connsiteX69" fmla="*/ 4872572 w 6891872"/>
                <a:gd name="connsiteY69" fmla="*/ 4234904 h 6959054"/>
                <a:gd name="connsiteX70" fmla="*/ 4811612 w 6891872"/>
                <a:gd name="connsiteY70" fmla="*/ 4257764 h 6959054"/>
                <a:gd name="connsiteX71" fmla="*/ 4781132 w 6891872"/>
                <a:gd name="connsiteY71" fmla="*/ 4387304 h 6959054"/>
                <a:gd name="connsiteX72" fmla="*/ 4819232 w 6891872"/>
                <a:gd name="connsiteY72" fmla="*/ 4455884 h 6959054"/>
                <a:gd name="connsiteX73" fmla="*/ 4864952 w 6891872"/>
                <a:gd name="connsiteY73" fmla="*/ 4471124 h 6959054"/>
                <a:gd name="connsiteX74" fmla="*/ 4872572 w 6891872"/>
                <a:gd name="connsiteY74" fmla="*/ 4539704 h 6959054"/>
                <a:gd name="connsiteX75" fmla="*/ 4842092 w 6891872"/>
                <a:gd name="connsiteY75" fmla="*/ 4692104 h 6959054"/>
                <a:gd name="connsiteX76" fmla="*/ 4819232 w 6891872"/>
                <a:gd name="connsiteY76" fmla="*/ 4867364 h 6959054"/>
                <a:gd name="connsiteX77" fmla="*/ 4666832 w 6891872"/>
                <a:gd name="connsiteY77" fmla="*/ 5042624 h 6959054"/>
                <a:gd name="connsiteX78" fmla="*/ 4727792 w 6891872"/>
                <a:gd name="connsiteY78" fmla="*/ 5225504 h 6959054"/>
                <a:gd name="connsiteX79" fmla="*/ 4811612 w 6891872"/>
                <a:gd name="connsiteY79" fmla="*/ 5187404 h 6959054"/>
                <a:gd name="connsiteX80" fmla="*/ 4895432 w 6891872"/>
                <a:gd name="connsiteY80" fmla="*/ 5301704 h 6959054"/>
                <a:gd name="connsiteX81" fmla="*/ 4872572 w 6891872"/>
                <a:gd name="connsiteY81" fmla="*/ 5576024 h 6959054"/>
                <a:gd name="connsiteX82" fmla="*/ 4925912 w 6891872"/>
                <a:gd name="connsiteY82" fmla="*/ 5774144 h 6959054"/>
                <a:gd name="connsiteX83" fmla="*/ 4925912 w 6891872"/>
                <a:gd name="connsiteY83" fmla="*/ 5842724 h 6959054"/>
                <a:gd name="connsiteX84" fmla="*/ 4910672 w 6891872"/>
                <a:gd name="connsiteY84" fmla="*/ 5911304 h 6959054"/>
                <a:gd name="connsiteX85" fmla="*/ 4918292 w 6891872"/>
                <a:gd name="connsiteY85" fmla="*/ 6010364 h 6959054"/>
                <a:gd name="connsiteX86" fmla="*/ 4910672 w 6891872"/>
                <a:gd name="connsiteY86" fmla="*/ 6109424 h 6959054"/>
                <a:gd name="connsiteX87" fmla="*/ 4899272 w 6891872"/>
                <a:gd name="connsiteY87" fmla="*/ 6125710 h 6959054"/>
                <a:gd name="connsiteX88" fmla="*/ 4819232 w 6891872"/>
                <a:gd name="connsiteY88" fmla="*/ 6114504 h 6959054"/>
                <a:gd name="connsiteX89" fmla="*/ 4774780 w 6891872"/>
                <a:gd name="connsiteY89" fmla="*/ 6120854 h 6959054"/>
                <a:gd name="connsiteX90" fmla="*/ 4717632 w 6891872"/>
                <a:gd name="connsiteY90" fmla="*/ 6095454 h 6959054"/>
                <a:gd name="connsiteX91" fmla="*/ 4685884 w 6891872"/>
                <a:gd name="connsiteY91" fmla="*/ 6057354 h 6959054"/>
                <a:gd name="connsiteX92" fmla="*/ 4679532 w 6891872"/>
                <a:gd name="connsiteY92" fmla="*/ 5949404 h 6959054"/>
                <a:gd name="connsiteX93" fmla="*/ 4622380 w 6891872"/>
                <a:gd name="connsiteY93" fmla="*/ 5936704 h 6959054"/>
                <a:gd name="connsiteX94" fmla="*/ 4571580 w 6891872"/>
                <a:gd name="connsiteY94" fmla="*/ 5854154 h 6959054"/>
                <a:gd name="connsiteX95" fmla="*/ 4514432 w 6891872"/>
                <a:gd name="connsiteY95" fmla="*/ 5784304 h 6959054"/>
                <a:gd name="connsiteX96" fmla="*/ 4457284 w 6891872"/>
                <a:gd name="connsiteY96" fmla="*/ 5746204 h 6959054"/>
                <a:gd name="connsiteX97" fmla="*/ 4425532 w 6891872"/>
                <a:gd name="connsiteY97" fmla="*/ 5790654 h 6959054"/>
                <a:gd name="connsiteX98" fmla="*/ 4419180 w 6891872"/>
                <a:gd name="connsiteY98" fmla="*/ 5911304 h 6959054"/>
                <a:gd name="connsiteX99" fmla="*/ 4247732 w 6891872"/>
                <a:gd name="connsiteY99" fmla="*/ 6019254 h 6959054"/>
                <a:gd name="connsiteX100" fmla="*/ 4082632 w 6891872"/>
                <a:gd name="connsiteY100" fmla="*/ 6031954 h 6959054"/>
                <a:gd name="connsiteX101" fmla="*/ 4044532 w 6891872"/>
                <a:gd name="connsiteY101" fmla="*/ 6063704 h 6959054"/>
                <a:gd name="connsiteX102" fmla="*/ 4038180 w 6891872"/>
                <a:gd name="connsiteY102" fmla="*/ 6203404 h 6959054"/>
                <a:gd name="connsiteX103" fmla="*/ 4088980 w 6891872"/>
                <a:gd name="connsiteY103" fmla="*/ 6254204 h 6959054"/>
                <a:gd name="connsiteX104" fmla="*/ 4088980 w 6891872"/>
                <a:gd name="connsiteY104" fmla="*/ 6387554 h 6959054"/>
                <a:gd name="connsiteX105" fmla="*/ 4000084 w 6891872"/>
                <a:gd name="connsiteY105" fmla="*/ 6374854 h 6959054"/>
                <a:gd name="connsiteX106" fmla="*/ 3936580 w 6891872"/>
                <a:gd name="connsiteY106" fmla="*/ 6393904 h 6959054"/>
                <a:gd name="connsiteX107" fmla="*/ 3904832 w 6891872"/>
                <a:gd name="connsiteY107" fmla="*/ 6432004 h 6959054"/>
                <a:gd name="connsiteX108" fmla="*/ 3923884 w 6891872"/>
                <a:gd name="connsiteY108" fmla="*/ 6546304 h 6959054"/>
                <a:gd name="connsiteX109" fmla="*/ 3911180 w 6891872"/>
                <a:gd name="connsiteY109" fmla="*/ 6609804 h 6959054"/>
                <a:gd name="connsiteX110" fmla="*/ 3873084 w 6891872"/>
                <a:gd name="connsiteY110" fmla="*/ 6622504 h 6959054"/>
                <a:gd name="connsiteX111" fmla="*/ 3758780 w 6891872"/>
                <a:gd name="connsiteY111" fmla="*/ 6616154 h 6959054"/>
                <a:gd name="connsiteX112" fmla="*/ 3714332 w 6891872"/>
                <a:gd name="connsiteY112" fmla="*/ 6666954 h 6959054"/>
                <a:gd name="connsiteX113" fmla="*/ 3612732 w 6891872"/>
                <a:gd name="connsiteY113" fmla="*/ 6666954 h 6959054"/>
                <a:gd name="connsiteX114" fmla="*/ 3631780 w 6891872"/>
                <a:gd name="connsiteY114" fmla="*/ 6781254 h 6959054"/>
                <a:gd name="connsiteX115" fmla="*/ 3580980 w 6891872"/>
                <a:gd name="connsiteY115" fmla="*/ 6857454 h 6959054"/>
                <a:gd name="connsiteX116" fmla="*/ 3542884 w 6891872"/>
                <a:gd name="connsiteY116" fmla="*/ 6863804 h 6959054"/>
                <a:gd name="connsiteX117" fmla="*/ 3511132 w 6891872"/>
                <a:gd name="connsiteY117" fmla="*/ 6920954 h 6959054"/>
                <a:gd name="connsiteX118" fmla="*/ 3466684 w 6891872"/>
                <a:gd name="connsiteY118" fmla="*/ 6920954 h 6959054"/>
                <a:gd name="connsiteX119" fmla="*/ 3339684 w 6891872"/>
                <a:gd name="connsiteY119" fmla="*/ 6876504 h 6959054"/>
                <a:gd name="connsiteX120" fmla="*/ 3301580 w 6891872"/>
                <a:gd name="connsiteY120" fmla="*/ 6882854 h 6959054"/>
                <a:gd name="connsiteX121" fmla="*/ 3263484 w 6891872"/>
                <a:gd name="connsiteY121" fmla="*/ 6959054 h 6959054"/>
                <a:gd name="connsiteX122" fmla="*/ 3206332 w 6891872"/>
                <a:gd name="connsiteY122" fmla="*/ 6959054 h 6959054"/>
                <a:gd name="connsiteX123" fmla="*/ 3187284 w 6891872"/>
                <a:gd name="connsiteY123" fmla="*/ 6844754 h 6959054"/>
                <a:gd name="connsiteX124" fmla="*/ 3136484 w 6891872"/>
                <a:gd name="connsiteY124" fmla="*/ 6825704 h 6959054"/>
                <a:gd name="connsiteX125" fmla="*/ 3136484 w 6891872"/>
                <a:gd name="connsiteY125" fmla="*/ 6787604 h 6959054"/>
                <a:gd name="connsiteX126" fmla="*/ 3199980 w 6891872"/>
                <a:gd name="connsiteY126" fmla="*/ 6755854 h 6959054"/>
                <a:gd name="connsiteX127" fmla="*/ 3206332 w 6891872"/>
                <a:gd name="connsiteY127" fmla="*/ 6692354 h 6959054"/>
                <a:gd name="connsiteX128" fmla="*/ 3180932 w 6891872"/>
                <a:gd name="connsiteY128" fmla="*/ 6628854 h 6959054"/>
                <a:gd name="connsiteX129" fmla="*/ 3206332 w 6891872"/>
                <a:gd name="connsiteY129" fmla="*/ 6533604 h 6959054"/>
                <a:gd name="connsiteX130" fmla="*/ 3168232 w 6891872"/>
                <a:gd name="connsiteY130" fmla="*/ 6463754 h 6959054"/>
                <a:gd name="connsiteX131" fmla="*/ 3104732 w 6891872"/>
                <a:gd name="connsiteY131" fmla="*/ 6476454 h 6959054"/>
                <a:gd name="connsiteX132" fmla="*/ 2977732 w 6891872"/>
                <a:gd name="connsiteY132" fmla="*/ 6387554 h 6959054"/>
                <a:gd name="connsiteX133" fmla="*/ 2977732 w 6891872"/>
                <a:gd name="connsiteY133" fmla="*/ 6311354 h 6959054"/>
                <a:gd name="connsiteX134" fmla="*/ 2914232 w 6891872"/>
                <a:gd name="connsiteY134" fmla="*/ 6311354 h 6959054"/>
                <a:gd name="connsiteX135" fmla="*/ 2901532 w 6891872"/>
                <a:gd name="connsiteY135" fmla="*/ 6273254 h 6959054"/>
                <a:gd name="connsiteX136" fmla="*/ 2895180 w 6891872"/>
                <a:gd name="connsiteY136" fmla="*/ 6235154 h 6959054"/>
                <a:gd name="connsiteX137" fmla="*/ 2869780 w 6891872"/>
                <a:gd name="connsiteY137" fmla="*/ 6000204 h 6959054"/>
                <a:gd name="connsiteX138" fmla="*/ 2844380 w 6891872"/>
                <a:gd name="connsiteY138" fmla="*/ 5955754 h 6959054"/>
                <a:gd name="connsiteX139" fmla="*/ 2838032 w 6891872"/>
                <a:gd name="connsiteY139" fmla="*/ 5879554 h 6959054"/>
                <a:gd name="connsiteX140" fmla="*/ 2691980 w 6891872"/>
                <a:gd name="connsiteY140" fmla="*/ 5866854 h 6959054"/>
                <a:gd name="connsiteX141" fmla="*/ 2660232 w 6891872"/>
                <a:gd name="connsiteY141" fmla="*/ 5841454 h 6959054"/>
                <a:gd name="connsiteX142" fmla="*/ 2279232 w 6891872"/>
                <a:gd name="connsiteY142" fmla="*/ 5974804 h 6959054"/>
                <a:gd name="connsiteX143" fmla="*/ 2234780 w 6891872"/>
                <a:gd name="connsiteY143" fmla="*/ 6063704 h 6959054"/>
                <a:gd name="connsiteX144" fmla="*/ 2222084 w 6891872"/>
                <a:gd name="connsiteY144" fmla="*/ 6178004 h 6959054"/>
                <a:gd name="connsiteX145" fmla="*/ 2101432 w 6891872"/>
                <a:gd name="connsiteY145" fmla="*/ 6241504 h 6959054"/>
                <a:gd name="connsiteX146" fmla="*/ 2056980 w 6891872"/>
                <a:gd name="connsiteY146" fmla="*/ 6260554 h 6959054"/>
                <a:gd name="connsiteX147" fmla="*/ 1987132 w 6891872"/>
                <a:gd name="connsiteY147" fmla="*/ 6330404 h 6959054"/>
                <a:gd name="connsiteX148" fmla="*/ 2006180 w 6891872"/>
                <a:gd name="connsiteY148" fmla="*/ 6425654 h 6959054"/>
                <a:gd name="connsiteX149" fmla="*/ 1987132 w 6891872"/>
                <a:gd name="connsiteY149" fmla="*/ 6463754 h 6959054"/>
                <a:gd name="connsiteX150" fmla="*/ 2006180 w 6891872"/>
                <a:gd name="connsiteY150" fmla="*/ 6520904 h 6959054"/>
                <a:gd name="connsiteX151" fmla="*/ 1942684 w 6891872"/>
                <a:gd name="connsiteY151" fmla="*/ 6571704 h 6959054"/>
                <a:gd name="connsiteX152" fmla="*/ 1923632 w 6891872"/>
                <a:gd name="connsiteY152" fmla="*/ 6501854 h 6959054"/>
                <a:gd name="connsiteX153" fmla="*/ 1853780 w 6891872"/>
                <a:gd name="connsiteY153" fmla="*/ 6457404 h 6959054"/>
                <a:gd name="connsiteX154" fmla="*/ 1822032 w 6891872"/>
                <a:gd name="connsiteY154" fmla="*/ 6482804 h 6959054"/>
                <a:gd name="connsiteX155" fmla="*/ 1733132 w 6891872"/>
                <a:gd name="connsiteY155" fmla="*/ 6476454 h 6959054"/>
                <a:gd name="connsiteX156" fmla="*/ 1669632 w 6891872"/>
                <a:gd name="connsiteY156" fmla="*/ 6533604 h 6959054"/>
                <a:gd name="connsiteX157" fmla="*/ 1561684 w 6891872"/>
                <a:gd name="connsiteY157" fmla="*/ 6552654 h 6959054"/>
                <a:gd name="connsiteX158" fmla="*/ 1472780 w 6891872"/>
                <a:gd name="connsiteY158" fmla="*/ 6539954 h 6959054"/>
                <a:gd name="connsiteX159" fmla="*/ 1409284 w 6891872"/>
                <a:gd name="connsiteY159" fmla="*/ 6539954 h 6959054"/>
                <a:gd name="connsiteX160" fmla="*/ 1326732 w 6891872"/>
                <a:gd name="connsiteY160" fmla="*/ 6641554 h 6959054"/>
                <a:gd name="connsiteX161" fmla="*/ 1326732 w 6891872"/>
                <a:gd name="connsiteY161" fmla="*/ 6692354 h 6959054"/>
                <a:gd name="connsiteX162" fmla="*/ 1282284 w 6891872"/>
                <a:gd name="connsiteY162" fmla="*/ 6705054 h 6959054"/>
                <a:gd name="connsiteX163" fmla="*/ 1098132 w 6891872"/>
                <a:gd name="connsiteY163" fmla="*/ 6622504 h 6959054"/>
                <a:gd name="connsiteX164" fmla="*/ 1142580 w 6891872"/>
                <a:gd name="connsiteY164" fmla="*/ 6552654 h 6959054"/>
                <a:gd name="connsiteX165" fmla="*/ 1136232 w 6891872"/>
                <a:gd name="connsiteY165" fmla="*/ 6514554 h 6959054"/>
                <a:gd name="connsiteX166" fmla="*/ 1174332 w 6891872"/>
                <a:gd name="connsiteY166" fmla="*/ 6444704 h 6959054"/>
                <a:gd name="connsiteX167" fmla="*/ 1167980 w 6891872"/>
                <a:gd name="connsiteY167" fmla="*/ 6374854 h 6959054"/>
                <a:gd name="connsiteX168" fmla="*/ 1136232 w 6891872"/>
                <a:gd name="connsiteY168" fmla="*/ 6374854 h 6959054"/>
                <a:gd name="connsiteX169" fmla="*/ 1110832 w 6891872"/>
                <a:gd name="connsiteY169" fmla="*/ 6336754 h 6959054"/>
                <a:gd name="connsiteX170" fmla="*/ 1079084 w 6891872"/>
                <a:gd name="connsiteY170" fmla="*/ 6336754 h 6959054"/>
                <a:gd name="connsiteX171" fmla="*/ 1072732 w 6891872"/>
                <a:gd name="connsiteY171" fmla="*/ 6298654 h 6959054"/>
                <a:gd name="connsiteX172" fmla="*/ 1015580 w 6891872"/>
                <a:gd name="connsiteY172" fmla="*/ 6292304 h 6959054"/>
                <a:gd name="connsiteX173" fmla="*/ 971132 w 6891872"/>
                <a:gd name="connsiteY173" fmla="*/ 6330404 h 6959054"/>
                <a:gd name="connsiteX174" fmla="*/ 818732 w 6891872"/>
                <a:gd name="connsiteY174" fmla="*/ 6266904 h 6959054"/>
                <a:gd name="connsiteX175" fmla="*/ 755232 w 6891872"/>
                <a:gd name="connsiteY175" fmla="*/ 6311354 h 6959054"/>
                <a:gd name="connsiteX176" fmla="*/ 685380 w 6891872"/>
                <a:gd name="connsiteY176" fmla="*/ 6292304 h 6959054"/>
                <a:gd name="connsiteX177" fmla="*/ 666332 w 6891872"/>
                <a:gd name="connsiteY177" fmla="*/ 6387554 h 6959054"/>
                <a:gd name="connsiteX178" fmla="*/ 698084 w 6891872"/>
                <a:gd name="connsiteY178" fmla="*/ 6432004 h 6959054"/>
                <a:gd name="connsiteX179" fmla="*/ 698084 w 6891872"/>
                <a:gd name="connsiteY179" fmla="*/ 6489154 h 6959054"/>
                <a:gd name="connsiteX180" fmla="*/ 647284 w 6891872"/>
                <a:gd name="connsiteY180" fmla="*/ 6552654 h 6959054"/>
                <a:gd name="connsiteX181" fmla="*/ 507580 w 6891872"/>
                <a:gd name="connsiteY181" fmla="*/ 6743154 h 6959054"/>
                <a:gd name="connsiteX182" fmla="*/ 469484 w 6891872"/>
                <a:gd name="connsiteY182" fmla="*/ 6781254 h 6959054"/>
                <a:gd name="connsiteX183" fmla="*/ 456780 w 6891872"/>
                <a:gd name="connsiteY183" fmla="*/ 6813004 h 6959054"/>
                <a:gd name="connsiteX184" fmla="*/ 374232 w 6891872"/>
                <a:gd name="connsiteY184" fmla="*/ 6857454 h 6959054"/>
                <a:gd name="connsiteX185" fmla="*/ 323432 w 6891872"/>
                <a:gd name="connsiteY185" fmla="*/ 6806654 h 6959054"/>
                <a:gd name="connsiteX186" fmla="*/ 361532 w 6891872"/>
                <a:gd name="connsiteY186" fmla="*/ 6736804 h 6959054"/>
                <a:gd name="connsiteX187" fmla="*/ 278980 w 6891872"/>
                <a:gd name="connsiteY187" fmla="*/ 6622504 h 6959054"/>
                <a:gd name="connsiteX188" fmla="*/ 278980 w 6891872"/>
                <a:gd name="connsiteY188" fmla="*/ 6432004 h 6959054"/>
                <a:gd name="connsiteX189" fmla="*/ 209132 w 6891872"/>
                <a:gd name="connsiteY189" fmla="*/ 6381204 h 6959054"/>
                <a:gd name="connsiteX190" fmla="*/ 190084 w 6891872"/>
                <a:gd name="connsiteY190" fmla="*/ 6324054 h 6959054"/>
                <a:gd name="connsiteX191" fmla="*/ 240884 w 6891872"/>
                <a:gd name="connsiteY191" fmla="*/ 6305004 h 6959054"/>
                <a:gd name="connsiteX192" fmla="*/ 240884 w 6891872"/>
                <a:gd name="connsiteY192" fmla="*/ 6235154 h 6959054"/>
                <a:gd name="connsiteX193" fmla="*/ 202780 w 6891872"/>
                <a:gd name="connsiteY193" fmla="*/ 6171654 h 6959054"/>
                <a:gd name="connsiteX194" fmla="*/ 75780 w 6891872"/>
                <a:gd name="connsiteY194" fmla="*/ 6146254 h 6959054"/>
                <a:gd name="connsiteX195" fmla="*/ 0 w 6891872"/>
                <a:gd name="connsiteY195" fmla="*/ 6043408 h 6959054"/>
                <a:gd name="connsiteX196" fmla="*/ 4344 w 6891872"/>
                <a:gd name="connsiteY196" fmla="*/ 6044654 h 6959054"/>
                <a:gd name="connsiteX197" fmla="*/ 537744 w 6891872"/>
                <a:gd name="connsiteY197" fmla="*/ 5839868 h 6959054"/>
                <a:gd name="connsiteX198" fmla="*/ 599656 w 6891872"/>
                <a:gd name="connsiteY198" fmla="*/ 5768428 h 6959054"/>
                <a:gd name="connsiteX199" fmla="*/ 733008 w 6891872"/>
                <a:gd name="connsiteY199" fmla="*/ 5773192 h 6959054"/>
                <a:gd name="connsiteX200" fmla="*/ 904456 w 6891872"/>
                <a:gd name="connsiteY200" fmla="*/ 5677942 h 6959054"/>
                <a:gd name="connsiteX201" fmla="*/ 928268 w 6891872"/>
                <a:gd name="connsiteY201" fmla="*/ 5644604 h 6959054"/>
                <a:gd name="connsiteX202" fmla="*/ 966372 w 6891872"/>
                <a:gd name="connsiteY202" fmla="*/ 5625554 h 6959054"/>
                <a:gd name="connsiteX203" fmla="*/ 1085432 w 6891872"/>
                <a:gd name="connsiteY203" fmla="*/ 5516016 h 6959054"/>
                <a:gd name="connsiteX204" fmla="*/ 1180684 w 6891872"/>
                <a:gd name="connsiteY204" fmla="*/ 5511254 h 6959054"/>
                <a:gd name="connsiteX205" fmla="*/ 1375944 w 6891872"/>
                <a:gd name="connsiteY205" fmla="*/ 5306468 h 6959054"/>
                <a:gd name="connsiteX206" fmla="*/ 1475956 w 6891872"/>
                <a:gd name="connsiteY206" fmla="*/ 5311228 h 6959054"/>
                <a:gd name="connsiteX207" fmla="*/ 1518820 w 6891872"/>
                <a:gd name="connsiteY207" fmla="*/ 5349328 h 6959054"/>
                <a:gd name="connsiteX208" fmla="*/ 1699796 w 6891872"/>
                <a:gd name="connsiteY208" fmla="*/ 5311228 h 6959054"/>
                <a:gd name="connsiteX209" fmla="*/ 1747420 w 6891872"/>
                <a:gd name="connsiteY209" fmla="*/ 5306468 h 6959054"/>
                <a:gd name="connsiteX210" fmla="*/ 1814096 w 6891872"/>
                <a:gd name="connsiteY210" fmla="*/ 5296942 h 6959054"/>
                <a:gd name="connsiteX211" fmla="*/ 1861720 w 6891872"/>
                <a:gd name="connsiteY211" fmla="*/ 5215980 h 6959054"/>
                <a:gd name="connsiteX212" fmla="*/ 1966496 w 6891872"/>
                <a:gd name="connsiteY212" fmla="*/ 5182642 h 6959054"/>
                <a:gd name="connsiteX213" fmla="*/ 2261772 w 6891872"/>
                <a:gd name="connsiteY213" fmla="*/ 4915942 h 6959054"/>
                <a:gd name="connsiteX214" fmla="*/ 2371308 w 6891872"/>
                <a:gd name="connsiteY214" fmla="*/ 4763542 h 6959054"/>
                <a:gd name="connsiteX215" fmla="*/ 2609432 w 6891872"/>
                <a:gd name="connsiteY215" fmla="*/ 4596854 h 6959054"/>
                <a:gd name="connsiteX216" fmla="*/ 2766596 w 6891872"/>
                <a:gd name="connsiteY216" fmla="*/ 4520654 h 6959054"/>
                <a:gd name="connsiteX217" fmla="*/ 2885656 w 6891872"/>
                <a:gd name="connsiteY217" fmla="*/ 4339680 h 6959054"/>
                <a:gd name="connsiteX218" fmla="*/ 2966620 w 6891872"/>
                <a:gd name="connsiteY218" fmla="*/ 4134892 h 6959054"/>
                <a:gd name="connsiteX219" fmla="*/ 3066632 w 6891872"/>
                <a:gd name="connsiteY219" fmla="*/ 4049168 h 6959054"/>
                <a:gd name="connsiteX220" fmla="*/ 3085684 w 6891872"/>
                <a:gd name="connsiteY220" fmla="*/ 3977728 h 6959054"/>
                <a:gd name="connsiteX221" fmla="*/ 3223796 w 6891872"/>
                <a:gd name="connsiteY221" fmla="*/ 3834854 h 6959054"/>
                <a:gd name="connsiteX222" fmla="*/ 3290468 w 6891872"/>
                <a:gd name="connsiteY222" fmla="*/ 3753892 h 6959054"/>
                <a:gd name="connsiteX223" fmla="*/ 3323808 w 6891872"/>
                <a:gd name="connsiteY223" fmla="*/ 3677692 h 6959054"/>
                <a:gd name="connsiteX224" fmla="*/ 3414296 w 6891872"/>
                <a:gd name="connsiteY224" fmla="*/ 3558628 h 6959054"/>
                <a:gd name="connsiteX225" fmla="*/ 3452396 w 6891872"/>
                <a:gd name="connsiteY225" fmla="*/ 3401468 h 6959054"/>
                <a:gd name="connsiteX226" fmla="*/ 3504780 w 6891872"/>
                <a:gd name="connsiteY226" fmla="*/ 3191916 h 6959054"/>
                <a:gd name="connsiteX227" fmla="*/ 3504780 w 6891872"/>
                <a:gd name="connsiteY227" fmla="*/ 3144292 h 6959054"/>
                <a:gd name="connsiteX228" fmla="*/ 3501616 w 6891872"/>
                <a:gd name="connsiteY228" fmla="*/ 3120396 h 6959054"/>
                <a:gd name="connsiteX229" fmla="*/ 3623844 w 6891872"/>
                <a:gd name="connsiteY229" fmla="*/ 2844254 h 6959054"/>
                <a:gd name="connsiteX230" fmla="*/ 3833396 w 6891872"/>
                <a:gd name="connsiteY230" fmla="*/ 2658516 h 6959054"/>
                <a:gd name="connsiteX231" fmla="*/ 4100096 w 6891872"/>
                <a:gd name="connsiteY231" fmla="*/ 2506116 h 6959054"/>
                <a:gd name="connsiteX232" fmla="*/ 4371556 w 6891872"/>
                <a:gd name="connsiteY232" fmla="*/ 2301328 h 6959054"/>
                <a:gd name="connsiteX233" fmla="*/ 4581108 w 6891872"/>
                <a:gd name="connsiteY233" fmla="*/ 2229892 h 6959054"/>
                <a:gd name="connsiteX234" fmla="*/ 4790656 w 6891872"/>
                <a:gd name="connsiteY234" fmla="*/ 2177504 h 6959054"/>
                <a:gd name="connsiteX235" fmla="*/ 4866856 w 6891872"/>
                <a:gd name="connsiteY235" fmla="*/ 2072728 h 6959054"/>
                <a:gd name="connsiteX236" fmla="*/ 4900196 w 6891872"/>
                <a:gd name="connsiteY236" fmla="*/ 2067968 h 6959054"/>
                <a:gd name="connsiteX237" fmla="*/ 5028780 w 6891872"/>
                <a:gd name="connsiteY237" fmla="*/ 2006054 h 6959054"/>
                <a:gd name="connsiteX238" fmla="*/ 5219284 w 6891872"/>
                <a:gd name="connsiteY238" fmla="*/ 1801268 h 6959054"/>
                <a:gd name="connsiteX239" fmla="*/ 5390732 w 6891872"/>
                <a:gd name="connsiteY239" fmla="*/ 1567904 h 6959054"/>
                <a:gd name="connsiteX240" fmla="*/ 5471696 w 6891872"/>
                <a:gd name="connsiteY240" fmla="*/ 1382168 h 6959054"/>
                <a:gd name="connsiteX241" fmla="*/ 5471696 w 6891872"/>
                <a:gd name="connsiteY241" fmla="*/ 1291680 h 6959054"/>
                <a:gd name="connsiteX242" fmla="*/ 5528844 w 6891872"/>
                <a:gd name="connsiteY242" fmla="*/ 1182142 h 6959054"/>
                <a:gd name="connsiteX243" fmla="*/ 5533608 w 6891872"/>
                <a:gd name="connsiteY243" fmla="*/ 572542 h 69590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</a:cxnLst>
              <a:rect l="l" t="t" r="r" b="b"/>
              <a:pathLst>
                <a:path w="6891872" h="6959054">
                  <a:moveTo>
                    <a:pt x="5836172" y="0"/>
                  </a:moveTo>
                  <a:lnTo>
                    <a:pt x="6007952" y="89624"/>
                  </a:lnTo>
                  <a:lnTo>
                    <a:pt x="6084152" y="59144"/>
                  </a:lnTo>
                  <a:lnTo>
                    <a:pt x="6114632" y="120104"/>
                  </a:lnTo>
                  <a:lnTo>
                    <a:pt x="6221312" y="142964"/>
                  </a:lnTo>
                  <a:lnTo>
                    <a:pt x="6289892" y="142964"/>
                  </a:lnTo>
                  <a:lnTo>
                    <a:pt x="6381332" y="188684"/>
                  </a:lnTo>
                  <a:lnTo>
                    <a:pt x="6327992" y="249644"/>
                  </a:lnTo>
                  <a:lnTo>
                    <a:pt x="6366092" y="318224"/>
                  </a:lnTo>
                  <a:lnTo>
                    <a:pt x="6343232" y="485864"/>
                  </a:lnTo>
                  <a:lnTo>
                    <a:pt x="6312752" y="523964"/>
                  </a:lnTo>
                  <a:lnTo>
                    <a:pt x="6312752" y="600164"/>
                  </a:lnTo>
                  <a:lnTo>
                    <a:pt x="6373712" y="577304"/>
                  </a:lnTo>
                  <a:lnTo>
                    <a:pt x="6381332" y="668744"/>
                  </a:lnTo>
                  <a:lnTo>
                    <a:pt x="6526112" y="752564"/>
                  </a:lnTo>
                  <a:lnTo>
                    <a:pt x="6617552" y="729704"/>
                  </a:lnTo>
                  <a:lnTo>
                    <a:pt x="6739472" y="798284"/>
                  </a:lnTo>
                  <a:lnTo>
                    <a:pt x="6853772" y="927824"/>
                  </a:lnTo>
                  <a:lnTo>
                    <a:pt x="6884252" y="958304"/>
                  </a:lnTo>
                  <a:lnTo>
                    <a:pt x="6891872" y="1042124"/>
                  </a:lnTo>
                  <a:lnTo>
                    <a:pt x="6830912" y="1095464"/>
                  </a:lnTo>
                  <a:lnTo>
                    <a:pt x="6792812" y="1209764"/>
                  </a:lnTo>
                  <a:lnTo>
                    <a:pt x="6640412" y="1293584"/>
                  </a:lnTo>
                  <a:lnTo>
                    <a:pt x="6564212" y="1362164"/>
                  </a:lnTo>
                  <a:lnTo>
                    <a:pt x="6457532" y="1346924"/>
                  </a:lnTo>
                  <a:lnTo>
                    <a:pt x="6335612" y="1324064"/>
                  </a:lnTo>
                  <a:lnTo>
                    <a:pt x="6289892" y="1331684"/>
                  </a:lnTo>
                  <a:lnTo>
                    <a:pt x="6289892" y="1362164"/>
                  </a:lnTo>
                  <a:lnTo>
                    <a:pt x="6228932" y="1438364"/>
                  </a:lnTo>
                  <a:lnTo>
                    <a:pt x="6259412" y="1506944"/>
                  </a:lnTo>
                  <a:lnTo>
                    <a:pt x="6251792" y="1674584"/>
                  </a:lnTo>
                  <a:lnTo>
                    <a:pt x="6221312" y="1735544"/>
                  </a:lnTo>
                  <a:lnTo>
                    <a:pt x="6259412" y="1804124"/>
                  </a:lnTo>
                  <a:lnTo>
                    <a:pt x="6259412" y="1872704"/>
                  </a:lnTo>
                  <a:lnTo>
                    <a:pt x="6213692" y="1948904"/>
                  </a:lnTo>
                  <a:lnTo>
                    <a:pt x="6145112" y="1956524"/>
                  </a:lnTo>
                  <a:lnTo>
                    <a:pt x="6145112" y="2101304"/>
                  </a:lnTo>
                  <a:lnTo>
                    <a:pt x="6107012" y="2147024"/>
                  </a:lnTo>
                  <a:lnTo>
                    <a:pt x="6114632" y="2207984"/>
                  </a:lnTo>
                  <a:lnTo>
                    <a:pt x="6122252" y="2253704"/>
                  </a:lnTo>
                  <a:lnTo>
                    <a:pt x="6068912" y="2375624"/>
                  </a:lnTo>
                  <a:lnTo>
                    <a:pt x="6068912" y="2428964"/>
                  </a:lnTo>
                  <a:lnTo>
                    <a:pt x="6084152" y="2505164"/>
                  </a:lnTo>
                  <a:lnTo>
                    <a:pt x="6160352" y="2619464"/>
                  </a:lnTo>
                  <a:lnTo>
                    <a:pt x="6267032" y="2688044"/>
                  </a:lnTo>
                  <a:lnTo>
                    <a:pt x="6312752" y="2680424"/>
                  </a:lnTo>
                  <a:lnTo>
                    <a:pt x="6404192" y="2787104"/>
                  </a:lnTo>
                  <a:lnTo>
                    <a:pt x="6289892" y="2939504"/>
                  </a:lnTo>
                  <a:lnTo>
                    <a:pt x="6160352" y="3038564"/>
                  </a:lnTo>
                  <a:lnTo>
                    <a:pt x="6167972" y="3122384"/>
                  </a:lnTo>
                  <a:lnTo>
                    <a:pt x="6038432" y="3236684"/>
                  </a:lnTo>
                  <a:lnTo>
                    <a:pt x="6038432" y="3297644"/>
                  </a:lnTo>
                  <a:lnTo>
                    <a:pt x="5931752" y="3442424"/>
                  </a:lnTo>
                  <a:lnTo>
                    <a:pt x="5855552" y="3465284"/>
                  </a:lnTo>
                  <a:lnTo>
                    <a:pt x="5840312" y="3625304"/>
                  </a:lnTo>
                  <a:lnTo>
                    <a:pt x="5855552" y="3671024"/>
                  </a:lnTo>
                  <a:lnTo>
                    <a:pt x="5893652" y="3815804"/>
                  </a:lnTo>
                  <a:lnTo>
                    <a:pt x="5916512" y="3892004"/>
                  </a:lnTo>
                  <a:lnTo>
                    <a:pt x="5946992" y="3952964"/>
                  </a:lnTo>
                  <a:lnTo>
                    <a:pt x="5901272" y="4044404"/>
                  </a:lnTo>
                  <a:lnTo>
                    <a:pt x="5817452" y="3983444"/>
                  </a:lnTo>
                  <a:lnTo>
                    <a:pt x="5672672" y="3991064"/>
                  </a:lnTo>
                  <a:lnTo>
                    <a:pt x="5611712" y="4044404"/>
                  </a:lnTo>
                  <a:lnTo>
                    <a:pt x="5543132" y="3975824"/>
                  </a:lnTo>
                  <a:lnTo>
                    <a:pt x="5413592" y="3998684"/>
                  </a:lnTo>
                  <a:lnTo>
                    <a:pt x="5398352" y="4151084"/>
                  </a:lnTo>
                  <a:lnTo>
                    <a:pt x="5352632" y="4189184"/>
                  </a:lnTo>
                  <a:lnTo>
                    <a:pt x="5276432" y="4173944"/>
                  </a:lnTo>
                  <a:lnTo>
                    <a:pt x="5207852" y="4189184"/>
                  </a:lnTo>
                  <a:lnTo>
                    <a:pt x="4872572" y="4234904"/>
                  </a:lnTo>
                  <a:lnTo>
                    <a:pt x="4811612" y="4257764"/>
                  </a:lnTo>
                  <a:lnTo>
                    <a:pt x="4781132" y="4387304"/>
                  </a:lnTo>
                  <a:lnTo>
                    <a:pt x="4819232" y="4455884"/>
                  </a:lnTo>
                  <a:lnTo>
                    <a:pt x="4864952" y="4471124"/>
                  </a:lnTo>
                  <a:lnTo>
                    <a:pt x="4872572" y="4539704"/>
                  </a:lnTo>
                  <a:lnTo>
                    <a:pt x="4842092" y="4692104"/>
                  </a:lnTo>
                  <a:lnTo>
                    <a:pt x="4819232" y="4867364"/>
                  </a:lnTo>
                  <a:lnTo>
                    <a:pt x="4666832" y="5042624"/>
                  </a:lnTo>
                  <a:lnTo>
                    <a:pt x="4727792" y="5225504"/>
                  </a:lnTo>
                  <a:lnTo>
                    <a:pt x="4811612" y="5187404"/>
                  </a:lnTo>
                  <a:lnTo>
                    <a:pt x="4895432" y="5301704"/>
                  </a:lnTo>
                  <a:lnTo>
                    <a:pt x="4872572" y="5576024"/>
                  </a:lnTo>
                  <a:lnTo>
                    <a:pt x="4925912" y="5774144"/>
                  </a:lnTo>
                  <a:lnTo>
                    <a:pt x="4925912" y="5842724"/>
                  </a:lnTo>
                  <a:lnTo>
                    <a:pt x="4910672" y="5911304"/>
                  </a:lnTo>
                  <a:lnTo>
                    <a:pt x="4918292" y="6010364"/>
                  </a:lnTo>
                  <a:lnTo>
                    <a:pt x="4910672" y="6109424"/>
                  </a:lnTo>
                  <a:lnTo>
                    <a:pt x="4899272" y="6125710"/>
                  </a:lnTo>
                  <a:lnTo>
                    <a:pt x="4819232" y="6114504"/>
                  </a:lnTo>
                  <a:lnTo>
                    <a:pt x="4774780" y="6120854"/>
                  </a:lnTo>
                  <a:lnTo>
                    <a:pt x="4717632" y="6095454"/>
                  </a:lnTo>
                  <a:lnTo>
                    <a:pt x="4685884" y="6057354"/>
                  </a:lnTo>
                  <a:lnTo>
                    <a:pt x="4679532" y="5949404"/>
                  </a:lnTo>
                  <a:lnTo>
                    <a:pt x="4622380" y="5936704"/>
                  </a:lnTo>
                  <a:lnTo>
                    <a:pt x="4571580" y="5854154"/>
                  </a:lnTo>
                  <a:lnTo>
                    <a:pt x="4514432" y="5784304"/>
                  </a:lnTo>
                  <a:lnTo>
                    <a:pt x="4457284" y="5746204"/>
                  </a:lnTo>
                  <a:lnTo>
                    <a:pt x="4425532" y="5790654"/>
                  </a:lnTo>
                  <a:lnTo>
                    <a:pt x="4419180" y="5911304"/>
                  </a:lnTo>
                  <a:lnTo>
                    <a:pt x="4247732" y="6019254"/>
                  </a:lnTo>
                  <a:lnTo>
                    <a:pt x="4082632" y="6031954"/>
                  </a:lnTo>
                  <a:lnTo>
                    <a:pt x="4044532" y="6063704"/>
                  </a:lnTo>
                  <a:lnTo>
                    <a:pt x="4038180" y="6203404"/>
                  </a:lnTo>
                  <a:lnTo>
                    <a:pt x="4088980" y="6254204"/>
                  </a:lnTo>
                  <a:lnTo>
                    <a:pt x="4088980" y="6387554"/>
                  </a:lnTo>
                  <a:lnTo>
                    <a:pt x="4000084" y="6374854"/>
                  </a:lnTo>
                  <a:lnTo>
                    <a:pt x="3936580" y="6393904"/>
                  </a:lnTo>
                  <a:lnTo>
                    <a:pt x="3904832" y="6432004"/>
                  </a:lnTo>
                  <a:lnTo>
                    <a:pt x="3923884" y="6546304"/>
                  </a:lnTo>
                  <a:lnTo>
                    <a:pt x="3911180" y="6609804"/>
                  </a:lnTo>
                  <a:lnTo>
                    <a:pt x="3873084" y="6622504"/>
                  </a:lnTo>
                  <a:lnTo>
                    <a:pt x="3758780" y="6616154"/>
                  </a:lnTo>
                  <a:lnTo>
                    <a:pt x="3714332" y="6666954"/>
                  </a:lnTo>
                  <a:lnTo>
                    <a:pt x="3612732" y="6666954"/>
                  </a:lnTo>
                  <a:lnTo>
                    <a:pt x="3631780" y="6781254"/>
                  </a:lnTo>
                  <a:lnTo>
                    <a:pt x="3580980" y="6857454"/>
                  </a:lnTo>
                  <a:lnTo>
                    <a:pt x="3542884" y="6863804"/>
                  </a:lnTo>
                  <a:lnTo>
                    <a:pt x="3511132" y="6920954"/>
                  </a:lnTo>
                  <a:lnTo>
                    <a:pt x="3466684" y="6920954"/>
                  </a:lnTo>
                  <a:lnTo>
                    <a:pt x="3339684" y="6876504"/>
                  </a:lnTo>
                  <a:lnTo>
                    <a:pt x="3301580" y="6882854"/>
                  </a:lnTo>
                  <a:lnTo>
                    <a:pt x="3263484" y="6959054"/>
                  </a:lnTo>
                  <a:lnTo>
                    <a:pt x="3206332" y="6959054"/>
                  </a:lnTo>
                  <a:lnTo>
                    <a:pt x="3187284" y="6844754"/>
                  </a:lnTo>
                  <a:lnTo>
                    <a:pt x="3136484" y="6825704"/>
                  </a:lnTo>
                  <a:lnTo>
                    <a:pt x="3136484" y="6787604"/>
                  </a:lnTo>
                  <a:lnTo>
                    <a:pt x="3199980" y="6755854"/>
                  </a:lnTo>
                  <a:lnTo>
                    <a:pt x="3206332" y="6692354"/>
                  </a:lnTo>
                  <a:lnTo>
                    <a:pt x="3180932" y="6628854"/>
                  </a:lnTo>
                  <a:lnTo>
                    <a:pt x="3206332" y="6533604"/>
                  </a:lnTo>
                  <a:lnTo>
                    <a:pt x="3168232" y="6463754"/>
                  </a:lnTo>
                  <a:lnTo>
                    <a:pt x="3104732" y="6476454"/>
                  </a:lnTo>
                  <a:lnTo>
                    <a:pt x="2977732" y="6387554"/>
                  </a:lnTo>
                  <a:lnTo>
                    <a:pt x="2977732" y="6311354"/>
                  </a:lnTo>
                  <a:lnTo>
                    <a:pt x="2914232" y="6311354"/>
                  </a:lnTo>
                  <a:lnTo>
                    <a:pt x="2901532" y="6273254"/>
                  </a:lnTo>
                  <a:lnTo>
                    <a:pt x="2895180" y="6235154"/>
                  </a:lnTo>
                  <a:lnTo>
                    <a:pt x="2869780" y="6000204"/>
                  </a:lnTo>
                  <a:lnTo>
                    <a:pt x="2844380" y="5955754"/>
                  </a:lnTo>
                  <a:lnTo>
                    <a:pt x="2838032" y="5879554"/>
                  </a:lnTo>
                  <a:lnTo>
                    <a:pt x="2691980" y="5866854"/>
                  </a:lnTo>
                  <a:lnTo>
                    <a:pt x="2660232" y="5841454"/>
                  </a:lnTo>
                  <a:lnTo>
                    <a:pt x="2279232" y="5974804"/>
                  </a:lnTo>
                  <a:lnTo>
                    <a:pt x="2234780" y="6063704"/>
                  </a:lnTo>
                  <a:lnTo>
                    <a:pt x="2222084" y="6178004"/>
                  </a:lnTo>
                  <a:lnTo>
                    <a:pt x="2101432" y="6241504"/>
                  </a:lnTo>
                  <a:lnTo>
                    <a:pt x="2056980" y="6260554"/>
                  </a:lnTo>
                  <a:lnTo>
                    <a:pt x="1987132" y="6330404"/>
                  </a:lnTo>
                  <a:lnTo>
                    <a:pt x="2006180" y="6425654"/>
                  </a:lnTo>
                  <a:lnTo>
                    <a:pt x="1987132" y="6463754"/>
                  </a:lnTo>
                  <a:lnTo>
                    <a:pt x="2006180" y="6520904"/>
                  </a:lnTo>
                  <a:lnTo>
                    <a:pt x="1942684" y="6571704"/>
                  </a:lnTo>
                  <a:lnTo>
                    <a:pt x="1923632" y="6501854"/>
                  </a:lnTo>
                  <a:lnTo>
                    <a:pt x="1853780" y="6457404"/>
                  </a:lnTo>
                  <a:lnTo>
                    <a:pt x="1822032" y="6482804"/>
                  </a:lnTo>
                  <a:lnTo>
                    <a:pt x="1733132" y="6476454"/>
                  </a:lnTo>
                  <a:lnTo>
                    <a:pt x="1669632" y="6533604"/>
                  </a:lnTo>
                  <a:lnTo>
                    <a:pt x="1561684" y="6552654"/>
                  </a:lnTo>
                  <a:lnTo>
                    <a:pt x="1472780" y="6539954"/>
                  </a:lnTo>
                  <a:lnTo>
                    <a:pt x="1409284" y="6539954"/>
                  </a:lnTo>
                  <a:lnTo>
                    <a:pt x="1326732" y="6641554"/>
                  </a:lnTo>
                  <a:lnTo>
                    <a:pt x="1326732" y="6692354"/>
                  </a:lnTo>
                  <a:lnTo>
                    <a:pt x="1282284" y="6705054"/>
                  </a:lnTo>
                  <a:lnTo>
                    <a:pt x="1098132" y="6622504"/>
                  </a:lnTo>
                  <a:lnTo>
                    <a:pt x="1142580" y="6552654"/>
                  </a:lnTo>
                  <a:lnTo>
                    <a:pt x="1136232" y="6514554"/>
                  </a:lnTo>
                  <a:lnTo>
                    <a:pt x="1174332" y="6444704"/>
                  </a:lnTo>
                  <a:lnTo>
                    <a:pt x="1167980" y="6374854"/>
                  </a:lnTo>
                  <a:lnTo>
                    <a:pt x="1136232" y="6374854"/>
                  </a:lnTo>
                  <a:lnTo>
                    <a:pt x="1110832" y="6336754"/>
                  </a:lnTo>
                  <a:lnTo>
                    <a:pt x="1079084" y="6336754"/>
                  </a:lnTo>
                  <a:lnTo>
                    <a:pt x="1072732" y="6298654"/>
                  </a:lnTo>
                  <a:lnTo>
                    <a:pt x="1015580" y="6292304"/>
                  </a:lnTo>
                  <a:lnTo>
                    <a:pt x="971132" y="6330404"/>
                  </a:lnTo>
                  <a:lnTo>
                    <a:pt x="818732" y="6266904"/>
                  </a:lnTo>
                  <a:lnTo>
                    <a:pt x="755232" y="6311354"/>
                  </a:lnTo>
                  <a:lnTo>
                    <a:pt x="685380" y="6292304"/>
                  </a:lnTo>
                  <a:lnTo>
                    <a:pt x="666332" y="6387554"/>
                  </a:lnTo>
                  <a:lnTo>
                    <a:pt x="698084" y="6432004"/>
                  </a:lnTo>
                  <a:lnTo>
                    <a:pt x="698084" y="6489154"/>
                  </a:lnTo>
                  <a:lnTo>
                    <a:pt x="647284" y="6552654"/>
                  </a:lnTo>
                  <a:lnTo>
                    <a:pt x="507580" y="6743154"/>
                  </a:lnTo>
                  <a:lnTo>
                    <a:pt x="469484" y="6781254"/>
                  </a:lnTo>
                  <a:lnTo>
                    <a:pt x="456780" y="6813004"/>
                  </a:lnTo>
                  <a:lnTo>
                    <a:pt x="374232" y="6857454"/>
                  </a:lnTo>
                  <a:lnTo>
                    <a:pt x="323432" y="6806654"/>
                  </a:lnTo>
                  <a:lnTo>
                    <a:pt x="361532" y="6736804"/>
                  </a:lnTo>
                  <a:lnTo>
                    <a:pt x="278980" y="6622504"/>
                  </a:lnTo>
                  <a:lnTo>
                    <a:pt x="278980" y="6432004"/>
                  </a:lnTo>
                  <a:lnTo>
                    <a:pt x="209132" y="6381204"/>
                  </a:lnTo>
                  <a:lnTo>
                    <a:pt x="190084" y="6324054"/>
                  </a:lnTo>
                  <a:lnTo>
                    <a:pt x="240884" y="6305004"/>
                  </a:lnTo>
                  <a:lnTo>
                    <a:pt x="240884" y="6235154"/>
                  </a:lnTo>
                  <a:lnTo>
                    <a:pt x="202780" y="6171654"/>
                  </a:lnTo>
                  <a:lnTo>
                    <a:pt x="75780" y="6146254"/>
                  </a:lnTo>
                  <a:lnTo>
                    <a:pt x="0" y="6043408"/>
                  </a:lnTo>
                  <a:lnTo>
                    <a:pt x="4344" y="6044654"/>
                  </a:lnTo>
                  <a:lnTo>
                    <a:pt x="537744" y="5839868"/>
                  </a:lnTo>
                  <a:lnTo>
                    <a:pt x="599656" y="5768428"/>
                  </a:lnTo>
                  <a:lnTo>
                    <a:pt x="733008" y="5773192"/>
                  </a:lnTo>
                  <a:lnTo>
                    <a:pt x="904456" y="5677942"/>
                  </a:lnTo>
                  <a:lnTo>
                    <a:pt x="928268" y="5644604"/>
                  </a:lnTo>
                  <a:lnTo>
                    <a:pt x="966372" y="5625554"/>
                  </a:lnTo>
                  <a:lnTo>
                    <a:pt x="1085432" y="5516016"/>
                  </a:lnTo>
                  <a:lnTo>
                    <a:pt x="1180684" y="5511254"/>
                  </a:lnTo>
                  <a:lnTo>
                    <a:pt x="1375944" y="5306468"/>
                  </a:lnTo>
                  <a:lnTo>
                    <a:pt x="1475956" y="5311228"/>
                  </a:lnTo>
                  <a:lnTo>
                    <a:pt x="1518820" y="5349328"/>
                  </a:lnTo>
                  <a:lnTo>
                    <a:pt x="1699796" y="5311228"/>
                  </a:lnTo>
                  <a:lnTo>
                    <a:pt x="1747420" y="5306468"/>
                  </a:lnTo>
                  <a:lnTo>
                    <a:pt x="1814096" y="5296942"/>
                  </a:lnTo>
                  <a:lnTo>
                    <a:pt x="1861720" y="5215980"/>
                  </a:lnTo>
                  <a:lnTo>
                    <a:pt x="1966496" y="5182642"/>
                  </a:lnTo>
                  <a:lnTo>
                    <a:pt x="2261772" y="4915942"/>
                  </a:lnTo>
                  <a:lnTo>
                    <a:pt x="2371308" y="4763542"/>
                  </a:lnTo>
                  <a:lnTo>
                    <a:pt x="2609432" y="4596854"/>
                  </a:lnTo>
                  <a:lnTo>
                    <a:pt x="2766596" y="4520654"/>
                  </a:lnTo>
                  <a:lnTo>
                    <a:pt x="2885656" y="4339680"/>
                  </a:lnTo>
                  <a:lnTo>
                    <a:pt x="2966620" y="4134892"/>
                  </a:lnTo>
                  <a:lnTo>
                    <a:pt x="3066632" y="4049168"/>
                  </a:lnTo>
                  <a:lnTo>
                    <a:pt x="3085684" y="3977728"/>
                  </a:lnTo>
                  <a:lnTo>
                    <a:pt x="3223796" y="3834854"/>
                  </a:lnTo>
                  <a:lnTo>
                    <a:pt x="3290468" y="3753892"/>
                  </a:lnTo>
                  <a:lnTo>
                    <a:pt x="3323808" y="3677692"/>
                  </a:lnTo>
                  <a:lnTo>
                    <a:pt x="3414296" y="3558628"/>
                  </a:lnTo>
                  <a:lnTo>
                    <a:pt x="3452396" y="3401468"/>
                  </a:lnTo>
                  <a:lnTo>
                    <a:pt x="3504780" y="3191916"/>
                  </a:lnTo>
                  <a:lnTo>
                    <a:pt x="3504780" y="3144292"/>
                  </a:lnTo>
                  <a:lnTo>
                    <a:pt x="3501616" y="3120396"/>
                  </a:lnTo>
                  <a:lnTo>
                    <a:pt x="3623844" y="2844254"/>
                  </a:lnTo>
                  <a:lnTo>
                    <a:pt x="3833396" y="2658516"/>
                  </a:lnTo>
                  <a:lnTo>
                    <a:pt x="4100096" y="2506116"/>
                  </a:lnTo>
                  <a:lnTo>
                    <a:pt x="4371556" y="2301328"/>
                  </a:lnTo>
                  <a:lnTo>
                    <a:pt x="4581108" y="2229892"/>
                  </a:lnTo>
                  <a:lnTo>
                    <a:pt x="4790656" y="2177504"/>
                  </a:lnTo>
                  <a:lnTo>
                    <a:pt x="4866856" y="2072728"/>
                  </a:lnTo>
                  <a:lnTo>
                    <a:pt x="4900196" y="2067968"/>
                  </a:lnTo>
                  <a:lnTo>
                    <a:pt x="5028780" y="2006054"/>
                  </a:lnTo>
                  <a:lnTo>
                    <a:pt x="5219284" y="1801268"/>
                  </a:lnTo>
                  <a:lnTo>
                    <a:pt x="5390732" y="1567904"/>
                  </a:lnTo>
                  <a:lnTo>
                    <a:pt x="5471696" y="1382168"/>
                  </a:lnTo>
                  <a:lnTo>
                    <a:pt x="5471696" y="1291680"/>
                  </a:lnTo>
                  <a:lnTo>
                    <a:pt x="5528844" y="1182142"/>
                  </a:lnTo>
                  <a:cubicBezTo>
                    <a:pt x="5530432" y="978942"/>
                    <a:pt x="5532020" y="775742"/>
                    <a:pt x="5533608" y="572542"/>
                  </a:cubicBez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10" name="フリーフォーム: 図形 1909">
              <a:extLst>
                <a:ext uri="{FF2B5EF4-FFF2-40B4-BE49-F238E27FC236}">
                  <a16:creationId xmlns:a16="http://schemas.microsoft.com/office/drawing/2014/main" id="{E0F541D8-6B61-055E-BADF-8968086246C1}"/>
                </a:ext>
              </a:extLst>
            </p:cNvPr>
            <p:cNvSpPr/>
            <p:nvPr/>
          </p:nvSpPr>
          <p:spPr>
            <a:xfrm>
              <a:off x="7337418" y="1500524"/>
              <a:ext cx="434296" cy="377410"/>
            </a:xfrm>
            <a:custGeom>
              <a:avLst/>
              <a:gdLst>
                <a:gd name="connsiteX0" fmla="*/ 2673676 w 3032760"/>
                <a:gd name="connsiteY0" fmla="*/ 0 h 2635532"/>
                <a:gd name="connsiteX1" fmla="*/ 2739388 w 3032760"/>
                <a:gd name="connsiteY1" fmla="*/ 89182 h 2635532"/>
                <a:gd name="connsiteX2" fmla="*/ 2866388 w 3032760"/>
                <a:gd name="connsiteY2" fmla="*/ 114582 h 2635532"/>
                <a:gd name="connsiteX3" fmla="*/ 2904492 w 3032760"/>
                <a:gd name="connsiteY3" fmla="*/ 178082 h 2635532"/>
                <a:gd name="connsiteX4" fmla="*/ 2904492 w 3032760"/>
                <a:gd name="connsiteY4" fmla="*/ 247932 h 2635532"/>
                <a:gd name="connsiteX5" fmla="*/ 2853692 w 3032760"/>
                <a:gd name="connsiteY5" fmla="*/ 266982 h 2635532"/>
                <a:gd name="connsiteX6" fmla="*/ 2872740 w 3032760"/>
                <a:gd name="connsiteY6" fmla="*/ 324132 h 2635532"/>
                <a:gd name="connsiteX7" fmla="*/ 2942588 w 3032760"/>
                <a:gd name="connsiteY7" fmla="*/ 374932 h 2635532"/>
                <a:gd name="connsiteX8" fmla="*/ 2942588 w 3032760"/>
                <a:gd name="connsiteY8" fmla="*/ 565432 h 2635532"/>
                <a:gd name="connsiteX9" fmla="*/ 3025140 w 3032760"/>
                <a:gd name="connsiteY9" fmla="*/ 679732 h 2635532"/>
                <a:gd name="connsiteX10" fmla="*/ 2987040 w 3032760"/>
                <a:gd name="connsiteY10" fmla="*/ 749582 h 2635532"/>
                <a:gd name="connsiteX11" fmla="*/ 3018108 w 3032760"/>
                <a:gd name="connsiteY11" fmla="*/ 780648 h 2635532"/>
                <a:gd name="connsiteX12" fmla="*/ 3017520 w 3032760"/>
                <a:gd name="connsiteY12" fmla="*/ 783872 h 2635532"/>
                <a:gd name="connsiteX13" fmla="*/ 2987040 w 3032760"/>
                <a:gd name="connsiteY13" fmla="*/ 1050572 h 2635532"/>
                <a:gd name="connsiteX14" fmla="*/ 3032760 w 3032760"/>
                <a:gd name="connsiteY14" fmla="*/ 1180112 h 2635532"/>
                <a:gd name="connsiteX15" fmla="*/ 3009900 w 3032760"/>
                <a:gd name="connsiteY15" fmla="*/ 1294412 h 2635532"/>
                <a:gd name="connsiteX16" fmla="*/ 2971800 w 3032760"/>
                <a:gd name="connsiteY16" fmla="*/ 1355372 h 2635532"/>
                <a:gd name="connsiteX17" fmla="*/ 2994660 w 3032760"/>
                <a:gd name="connsiteY17" fmla="*/ 1484912 h 2635532"/>
                <a:gd name="connsiteX18" fmla="*/ 2910840 w 3032760"/>
                <a:gd name="connsiteY18" fmla="*/ 1484912 h 2635532"/>
                <a:gd name="connsiteX19" fmla="*/ 2796540 w 3032760"/>
                <a:gd name="connsiteY19" fmla="*/ 1583972 h 2635532"/>
                <a:gd name="connsiteX20" fmla="*/ 2781300 w 3032760"/>
                <a:gd name="connsiteY20" fmla="*/ 1667792 h 2635532"/>
                <a:gd name="connsiteX21" fmla="*/ 2865120 w 3032760"/>
                <a:gd name="connsiteY21" fmla="*/ 1675412 h 2635532"/>
                <a:gd name="connsiteX22" fmla="*/ 2834640 w 3032760"/>
                <a:gd name="connsiteY22" fmla="*/ 1766852 h 2635532"/>
                <a:gd name="connsiteX23" fmla="*/ 2750820 w 3032760"/>
                <a:gd name="connsiteY23" fmla="*/ 1797332 h 2635532"/>
                <a:gd name="connsiteX24" fmla="*/ 2727960 w 3032760"/>
                <a:gd name="connsiteY24" fmla="*/ 1858292 h 2635532"/>
                <a:gd name="connsiteX25" fmla="*/ 2667000 w 3032760"/>
                <a:gd name="connsiteY25" fmla="*/ 1873532 h 2635532"/>
                <a:gd name="connsiteX26" fmla="*/ 2667000 w 3032760"/>
                <a:gd name="connsiteY26" fmla="*/ 1919252 h 2635532"/>
                <a:gd name="connsiteX27" fmla="*/ 2712720 w 3032760"/>
                <a:gd name="connsiteY27" fmla="*/ 1980212 h 2635532"/>
                <a:gd name="connsiteX28" fmla="*/ 2621280 w 3032760"/>
                <a:gd name="connsiteY28" fmla="*/ 2064032 h 2635532"/>
                <a:gd name="connsiteX29" fmla="*/ 2606040 w 3032760"/>
                <a:gd name="connsiteY29" fmla="*/ 2124992 h 2635532"/>
                <a:gd name="connsiteX30" fmla="*/ 2552700 w 3032760"/>
                <a:gd name="connsiteY30" fmla="*/ 2140232 h 2635532"/>
                <a:gd name="connsiteX31" fmla="*/ 2545080 w 3032760"/>
                <a:gd name="connsiteY31" fmla="*/ 2201192 h 2635532"/>
                <a:gd name="connsiteX32" fmla="*/ 2499360 w 3032760"/>
                <a:gd name="connsiteY32" fmla="*/ 2231672 h 2635532"/>
                <a:gd name="connsiteX33" fmla="*/ 2362200 w 3032760"/>
                <a:gd name="connsiteY33" fmla="*/ 2239292 h 2635532"/>
                <a:gd name="connsiteX34" fmla="*/ 2225040 w 3032760"/>
                <a:gd name="connsiteY34" fmla="*/ 2109752 h 2635532"/>
                <a:gd name="connsiteX35" fmla="*/ 2148840 w 3032760"/>
                <a:gd name="connsiteY35" fmla="*/ 2102132 h 2635532"/>
                <a:gd name="connsiteX36" fmla="*/ 2080260 w 3032760"/>
                <a:gd name="connsiteY36" fmla="*/ 2147852 h 2635532"/>
                <a:gd name="connsiteX37" fmla="*/ 1920240 w 3032760"/>
                <a:gd name="connsiteY37" fmla="*/ 2071652 h 2635532"/>
                <a:gd name="connsiteX38" fmla="*/ 1905000 w 3032760"/>
                <a:gd name="connsiteY38" fmla="*/ 1964972 h 2635532"/>
                <a:gd name="connsiteX39" fmla="*/ 1813560 w 3032760"/>
                <a:gd name="connsiteY39" fmla="*/ 2010692 h 2635532"/>
                <a:gd name="connsiteX40" fmla="*/ 1821180 w 3032760"/>
                <a:gd name="connsiteY40" fmla="*/ 2056412 h 2635532"/>
                <a:gd name="connsiteX41" fmla="*/ 1767840 w 3032760"/>
                <a:gd name="connsiteY41" fmla="*/ 2064032 h 2635532"/>
                <a:gd name="connsiteX42" fmla="*/ 1638300 w 3032760"/>
                <a:gd name="connsiteY42" fmla="*/ 2086892 h 2635532"/>
                <a:gd name="connsiteX43" fmla="*/ 1684020 w 3032760"/>
                <a:gd name="connsiteY43" fmla="*/ 1964972 h 2635532"/>
                <a:gd name="connsiteX44" fmla="*/ 1638300 w 3032760"/>
                <a:gd name="connsiteY44" fmla="*/ 1957352 h 2635532"/>
                <a:gd name="connsiteX45" fmla="*/ 1569720 w 3032760"/>
                <a:gd name="connsiteY45" fmla="*/ 1980212 h 2635532"/>
                <a:gd name="connsiteX46" fmla="*/ 1531620 w 3032760"/>
                <a:gd name="connsiteY46" fmla="*/ 1949732 h 2635532"/>
                <a:gd name="connsiteX47" fmla="*/ 1478280 w 3032760"/>
                <a:gd name="connsiteY47" fmla="*/ 1995452 h 2635532"/>
                <a:gd name="connsiteX48" fmla="*/ 1432560 w 3032760"/>
                <a:gd name="connsiteY48" fmla="*/ 1980212 h 2635532"/>
                <a:gd name="connsiteX49" fmla="*/ 1341120 w 3032760"/>
                <a:gd name="connsiteY49" fmla="*/ 2071652 h 2635532"/>
                <a:gd name="connsiteX50" fmla="*/ 1264920 w 3032760"/>
                <a:gd name="connsiteY50" fmla="*/ 2003072 h 2635532"/>
                <a:gd name="connsiteX51" fmla="*/ 1158240 w 3032760"/>
                <a:gd name="connsiteY51" fmla="*/ 2003072 h 2635532"/>
                <a:gd name="connsiteX52" fmla="*/ 1013460 w 3032760"/>
                <a:gd name="connsiteY52" fmla="*/ 2163092 h 2635532"/>
                <a:gd name="connsiteX53" fmla="*/ 975360 w 3032760"/>
                <a:gd name="connsiteY53" fmla="*/ 2269772 h 2635532"/>
                <a:gd name="connsiteX54" fmla="*/ 876300 w 3032760"/>
                <a:gd name="connsiteY54" fmla="*/ 2315492 h 2635532"/>
                <a:gd name="connsiteX55" fmla="*/ 853440 w 3032760"/>
                <a:gd name="connsiteY55" fmla="*/ 2475512 h 2635532"/>
                <a:gd name="connsiteX56" fmla="*/ 769620 w 3032760"/>
                <a:gd name="connsiteY56" fmla="*/ 2536472 h 2635532"/>
                <a:gd name="connsiteX57" fmla="*/ 655320 w 3032760"/>
                <a:gd name="connsiteY57" fmla="*/ 2635532 h 2635532"/>
                <a:gd name="connsiteX58" fmla="*/ 579120 w 3032760"/>
                <a:gd name="connsiteY58" fmla="*/ 2635532 h 2635532"/>
                <a:gd name="connsiteX59" fmla="*/ 609600 w 3032760"/>
                <a:gd name="connsiteY59" fmla="*/ 2513612 h 2635532"/>
                <a:gd name="connsiteX60" fmla="*/ 518160 w 3032760"/>
                <a:gd name="connsiteY60" fmla="*/ 2384072 h 2635532"/>
                <a:gd name="connsiteX61" fmla="*/ 403860 w 3032760"/>
                <a:gd name="connsiteY61" fmla="*/ 2361212 h 2635532"/>
                <a:gd name="connsiteX62" fmla="*/ 335280 w 3032760"/>
                <a:gd name="connsiteY62" fmla="*/ 2429792 h 2635532"/>
                <a:gd name="connsiteX63" fmla="*/ 266700 w 3032760"/>
                <a:gd name="connsiteY63" fmla="*/ 2391692 h 2635532"/>
                <a:gd name="connsiteX64" fmla="*/ 205740 w 3032760"/>
                <a:gd name="connsiteY64" fmla="*/ 2399312 h 2635532"/>
                <a:gd name="connsiteX65" fmla="*/ 228600 w 3032760"/>
                <a:gd name="connsiteY65" fmla="*/ 2498372 h 2635532"/>
                <a:gd name="connsiteX66" fmla="*/ 167640 w 3032760"/>
                <a:gd name="connsiteY66" fmla="*/ 2582192 h 2635532"/>
                <a:gd name="connsiteX67" fmla="*/ 60960 w 3032760"/>
                <a:gd name="connsiteY67" fmla="*/ 2566952 h 2635532"/>
                <a:gd name="connsiteX68" fmla="*/ 45720 w 3032760"/>
                <a:gd name="connsiteY68" fmla="*/ 2399312 h 2635532"/>
                <a:gd name="connsiteX69" fmla="*/ 91440 w 3032760"/>
                <a:gd name="connsiteY69" fmla="*/ 2353592 h 2635532"/>
                <a:gd name="connsiteX70" fmla="*/ 76200 w 3032760"/>
                <a:gd name="connsiteY70" fmla="*/ 2170712 h 2635532"/>
                <a:gd name="connsiteX71" fmla="*/ 0 w 3032760"/>
                <a:gd name="connsiteY71" fmla="*/ 2155472 h 2635532"/>
                <a:gd name="connsiteX72" fmla="*/ 0 w 3032760"/>
                <a:gd name="connsiteY72" fmla="*/ 2094512 h 2635532"/>
                <a:gd name="connsiteX73" fmla="*/ 60960 w 3032760"/>
                <a:gd name="connsiteY73" fmla="*/ 2033552 h 2635532"/>
                <a:gd name="connsiteX74" fmla="*/ 83820 w 3032760"/>
                <a:gd name="connsiteY74" fmla="*/ 1728752 h 2635532"/>
                <a:gd name="connsiteX75" fmla="*/ 121920 w 3032760"/>
                <a:gd name="connsiteY75" fmla="*/ 1698272 h 2635532"/>
                <a:gd name="connsiteX76" fmla="*/ 106680 w 3032760"/>
                <a:gd name="connsiteY76" fmla="*/ 1583972 h 2635532"/>
                <a:gd name="connsiteX77" fmla="*/ 45720 w 3032760"/>
                <a:gd name="connsiteY77" fmla="*/ 1523012 h 2635532"/>
                <a:gd name="connsiteX78" fmla="*/ 38100 w 3032760"/>
                <a:gd name="connsiteY78" fmla="*/ 1340132 h 2635532"/>
                <a:gd name="connsiteX79" fmla="*/ 129540 w 3032760"/>
                <a:gd name="connsiteY79" fmla="*/ 1218212 h 2635532"/>
                <a:gd name="connsiteX80" fmla="*/ 121920 w 3032760"/>
                <a:gd name="connsiteY80" fmla="*/ 1157252 h 2635532"/>
                <a:gd name="connsiteX81" fmla="*/ 106680 w 3032760"/>
                <a:gd name="connsiteY81" fmla="*/ 1065812 h 2635532"/>
                <a:gd name="connsiteX82" fmla="*/ 76200 w 3032760"/>
                <a:gd name="connsiteY82" fmla="*/ 997232 h 2635532"/>
                <a:gd name="connsiteX83" fmla="*/ 76200 w 3032760"/>
                <a:gd name="connsiteY83" fmla="*/ 943892 h 2635532"/>
                <a:gd name="connsiteX84" fmla="*/ 236220 w 3032760"/>
                <a:gd name="connsiteY84" fmla="*/ 867692 h 2635532"/>
                <a:gd name="connsiteX85" fmla="*/ 251460 w 3032760"/>
                <a:gd name="connsiteY85" fmla="*/ 768632 h 2635532"/>
                <a:gd name="connsiteX86" fmla="*/ 228600 w 3032760"/>
                <a:gd name="connsiteY86" fmla="*/ 700052 h 2635532"/>
                <a:gd name="connsiteX87" fmla="*/ 259080 w 3032760"/>
                <a:gd name="connsiteY87" fmla="*/ 471452 h 2635532"/>
                <a:gd name="connsiteX88" fmla="*/ 342900 w 3032760"/>
                <a:gd name="connsiteY88" fmla="*/ 364772 h 2635532"/>
                <a:gd name="connsiteX89" fmla="*/ 358140 w 3032760"/>
                <a:gd name="connsiteY89" fmla="*/ 242852 h 2635532"/>
                <a:gd name="connsiteX90" fmla="*/ 457200 w 3032760"/>
                <a:gd name="connsiteY90" fmla="*/ 159032 h 2635532"/>
                <a:gd name="connsiteX91" fmla="*/ 457200 w 3032760"/>
                <a:gd name="connsiteY91" fmla="*/ 113312 h 2635532"/>
                <a:gd name="connsiteX92" fmla="*/ 548640 w 3032760"/>
                <a:gd name="connsiteY92" fmla="*/ 67592 h 2635532"/>
                <a:gd name="connsiteX93" fmla="*/ 609600 w 3032760"/>
                <a:gd name="connsiteY93" fmla="*/ 113312 h 2635532"/>
                <a:gd name="connsiteX94" fmla="*/ 662940 w 3032760"/>
                <a:gd name="connsiteY94" fmla="*/ 37112 h 2635532"/>
                <a:gd name="connsiteX95" fmla="*/ 861060 w 3032760"/>
                <a:gd name="connsiteY95" fmla="*/ 37112 h 2635532"/>
                <a:gd name="connsiteX96" fmla="*/ 777240 w 3032760"/>
                <a:gd name="connsiteY96" fmla="*/ 143792 h 2635532"/>
                <a:gd name="connsiteX97" fmla="*/ 784860 w 3032760"/>
                <a:gd name="connsiteY97" fmla="*/ 258092 h 2635532"/>
                <a:gd name="connsiteX98" fmla="*/ 655320 w 3032760"/>
                <a:gd name="connsiteY98" fmla="*/ 387632 h 2635532"/>
                <a:gd name="connsiteX99" fmla="*/ 685800 w 3032760"/>
                <a:gd name="connsiteY99" fmla="*/ 448592 h 2635532"/>
                <a:gd name="connsiteX100" fmla="*/ 693420 w 3032760"/>
                <a:gd name="connsiteY100" fmla="*/ 509552 h 2635532"/>
                <a:gd name="connsiteX101" fmla="*/ 731520 w 3032760"/>
                <a:gd name="connsiteY101" fmla="*/ 547652 h 2635532"/>
                <a:gd name="connsiteX102" fmla="*/ 906780 w 3032760"/>
                <a:gd name="connsiteY102" fmla="*/ 700052 h 2635532"/>
                <a:gd name="connsiteX103" fmla="*/ 1013460 w 3032760"/>
                <a:gd name="connsiteY103" fmla="*/ 753392 h 2635532"/>
                <a:gd name="connsiteX104" fmla="*/ 1043940 w 3032760"/>
                <a:gd name="connsiteY104" fmla="*/ 799112 h 2635532"/>
                <a:gd name="connsiteX105" fmla="*/ 1089660 w 3032760"/>
                <a:gd name="connsiteY105" fmla="*/ 791492 h 2635532"/>
                <a:gd name="connsiteX106" fmla="*/ 1234440 w 3032760"/>
                <a:gd name="connsiteY106" fmla="*/ 837212 h 2635532"/>
                <a:gd name="connsiteX107" fmla="*/ 1463040 w 3032760"/>
                <a:gd name="connsiteY107" fmla="*/ 799112 h 2635532"/>
                <a:gd name="connsiteX108" fmla="*/ 1699260 w 3032760"/>
                <a:gd name="connsiteY108" fmla="*/ 837212 h 2635532"/>
                <a:gd name="connsiteX109" fmla="*/ 1775460 w 3032760"/>
                <a:gd name="connsiteY109" fmla="*/ 730532 h 2635532"/>
                <a:gd name="connsiteX110" fmla="*/ 1874520 w 3032760"/>
                <a:gd name="connsiteY110" fmla="*/ 669572 h 2635532"/>
                <a:gd name="connsiteX111" fmla="*/ 1882140 w 3032760"/>
                <a:gd name="connsiteY111" fmla="*/ 578132 h 2635532"/>
                <a:gd name="connsiteX112" fmla="*/ 1965960 w 3032760"/>
                <a:gd name="connsiteY112" fmla="*/ 471452 h 2635532"/>
                <a:gd name="connsiteX113" fmla="*/ 1981200 w 3032760"/>
                <a:gd name="connsiteY113" fmla="*/ 357152 h 2635532"/>
                <a:gd name="connsiteX114" fmla="*/ 1958340 w 3032760"/>
                <a:gd name="connsiteY114" fmla="*/ 288572 h 2635532"/>
                <a:gd name="connsiteX115" fmla="*/ 2026920 w 3032760"/>
                <a:gd name="connsiteY115" fmla="*/ 181892 h 2635532"/>
                <a:gd name="connsiteX116" fmla="*/ 2072640 w 3032760"/>
                <a:gd name="connsiteY116" fmla="*/ 136172 h 2635532"/>
                <a:gd name="connsiteX117" fmla="*/ 2286000 w 3032760"/>
                <a:gd name="connsiteY117" fmla="*/ 59972 h 2635532"/>
                <a:gd name="connsiteX118" fmla="*/ 2369820 w 3032760"/>
                <a:gd name="connsiteY118" fmla="*/ 59972 h 2635532"/>
                <a:gd name="connsiteX119" fmla="*/ 2484120 w 3032760"/>
                <a:gd name="connsiteY119" fmla="*/ 21872 h 263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</a:cxnLst>
              <a:rect l="l" t="t" r="r" b="b"/>
              <a:pathLst>
                <a:path w="3032760" h="2635532">
                  <a:moveTo>
                    <a:pt x="2673676" y="0"/>
                  </a:moveTo>
                  <a:lnTo>
                    <a:pt x="2739388" y="89182"/>
                  </a:lnTo>
                  <a:lnTo>
                    <a:pt x="2866388" y="114582"/>
                  </a:lnTo>
                  <a:lnTo>
                    <a:pt x="2904492" y="178082"/>
                  </a:lnTo>
                  <a:lnTo>
                    <a:pt x="2904492" y="247932"/>
                  </a:lnTo>
                  <a:lnTo>
                    <a:pt x="2853692" y="266982"/>
                  </a:lnTo>
                  <a:lnTo>
                    <a:pt x="2872740" y="324132"/>
                  </a:lnTo>
                  <a:lnTo>
                    <a:pt x="2942588" y="374932"/>
                  </a:lnTo>
                  <a:lnTo>
                    <a:pt x="2942588" y="565432"/>
                  </a:lnTo>
                  <a:lnTo>
                    <a:pt x="3025140" y="679732"/>
                  </a:lnTo>
                  <a:lnTo>
                    <a:pt x="2987040" y="749582"/>
                  </a:lnTo>
                  <a:lnTo>
                    <a:pt x="3018108" y="780648"/>
                  </a:lnTo>
                  <a:lnTo>
                    <a:pt x="3017520" y="783872"/>
                  </a:lnTo>
                  <a:lnTo>
                    <a:pt x="2987040" y="1050572"/>
                  </a:lnTo>
                  <a:lnTo>
                    <a:pt x="3032760" y="1180112"/>
                  </a:lnTo>
                  <a:lnTo>
                    <a:pt x="3009900" y="1294412"/>
                  </a:lnTo>
                  <a:lnTo>
                    <a:pt x="2971800" y="1355372"/>
                  </a:lnTo>
                  <a:lnTo>
                    <a:pt x="2994660" y="1484912"/>
                  </a:lnTo>
                  <a:lnTo>
                    <a:pt x="2910840" y="1484912"/>
                  </a:lnTo>
                  <a:lnTo>
                    <a:pt x="2796540" y="1583972"/>
                  </a:lnTo>
                  <a:lnTo>
                    <a:pt x="2781300" y="1667792"/>
                  </a:lnTo>
                  <a:lnTo>
                    <a:pt x="2865120" y="1675412"/>
                  </a:lnTo>
                  <a:lnTo>
                    <a:pt x="2834640" y="1766852"/>
                  </a:lnTo>
                  <a:lnTo>
                    <a:pt x="2750820" y="1797332"/>
                  </a:lnTo>
                  <a:lnTo>
                    <a:pt x="2727960" y="1858292"/>
                  </a:lnTo>
                  <a:lnTo>
                    <a:pt x="2667000" y="1873532"/>
                  </a:lnTo>
                  <a:lnTo>
                    <a:pt x="2667000" y="1919252"/>
                  </a:lnTo>
                  <a:lnTo>
                    <a:pt x="2712720" y="1980212"/>
                  </a:lnTo>
                  <a:lnTo>
                    <a:pt x="2621280" y="2064032"/>
                  </a:lnTo>
                  <a:lnTo>
                    <a:pt x="2606040" y="2124992"/>
                  </a:lnTo>
                  <a:lnTo>
                    <a:pt x="2552700" y="2140232"/>
                  </a:lnTo>
                  <a:lnTo>
                    <a:pt x="2545080" y="2201192"/>
                  </a:lnTo>
                  <a:lnTo>
                    <a:pt x="2499360" y="2231672"/>
                  </a:lnTo>
                  <a:lnTo>
                    <a:pt x="2362200" y="2239292"/>
                  </a:lnTo>
                  <a:lnTo>
                    <a:pt x="2225040" y="2109752"/>
                  </a:lnTo>
                  <a:lnTo>
                    <a:pt x="2148840" y="2102132"/>
                  </a:lnTo>
                  <a:lnTo>
                    <a:pt x="2080260" y="2147852"/>
                  </a:lnTo>
                  <a:lnTo>
                    <a:pt x="1920240" y="2071652"/>
                  </a:lnTo>
                  <a:lnTo>
                    <a:pt x="1905000" y="1964972"/>
                  </a:lnTo>
                  <a:lnTo>
                    <a:pt x="1813560" y="2010692"/>
                  </a:lnTo>
                  <a:lnTo>
                    <a:pt x="1821180" y="2056412"/>
                  </a:lnTo>
                  <a:lnTo>
                    <a:pt x="1767840" y="2064032"/>
                  </a:lnTo>
                  <a:lnTo>
                    <a:pt x="1638300" y="2086892"/>
                  </a:lnTo>
                  <a:lnTo>
                    <a:pt x="1684020" y="1964972"/>
                  </a:lnTo>
                  <a:lnTo>
                    <a:pt x="1638300" y="1957352"/>
                  </a:lnTo>
                  <a:lnTo>
                    <a:pt x="1569720" y="1980212"/>
                  </a:lnTo>
                  <a:lnTo>
                    <a:pt x="1531620" y="1949732"/>
                  </a:lnTo>
                  <a:lnTo>
                    <a:pt x="1478280" y="1995452"/>
                  </a:lnTo>
                  <a:lnTo>
                    <a:pt x="1432560" y="1980212"/>
                  </a:lnTo>
                  <a:lnTo>
                    <a:pt x="1341120" y="2071652"/>
                  </a:lnTo>
                  <a:lnTo>
                    <a:pt x="1264920" y="2003072"/>
                  </a:lnTo>
                  <a:lnTo>
                    <a:pt x="1158240" y="2003072"/>
                  </a:lnTo>
                  <a:lnTo>
                    <a:pt x="1013460" y="2163092"/>
                  </a:lnTo>
                  <a:lnTo>
                    <a:pt x="975360" y="2269772"/>
                  </a:lnTo>
                  <a:lnTo>
                    <a:pt x="876300" y="2315492"/>
                  </a:lnTo>
                  <a:lnTo>
                    <a:pt x="853440" y="2475512"/>
                  </a:lnTo>
                  <a:lnTo>
                    <a:pt x="769620" y="2536472"/>
                  </a:lnTo>
                  <a:lnTo>
                    <a:pt x="655320" y="2635532"/>
                  </a:lnTo>
                  <a:lnTo>
                    <a:pt x="579120" y="2635532"/>
                  </a:lnTo>
                  <a:lnTo>
                    <a:pt x="609600" y="2513612"/>
                  </a:lnTo>
                  <a:lnTo>
                    <a:pt x="518160" y="2384072"/>
                  </a:lnTo>
                  <a:lnTo>
                    <a:pt x="403860" y="2361212"/>
                  </a:lnTo>
                  <a:lnTo>
                    <a:pt x="335280" y="2429792"/>
                  </a:lnTo>
                  <a:lnTo>
                    <a:pt x="266700" y="2391692"/>
                  </a:lnTo>
                  <a:lnTo>
                    <a:pt x="205740" y="2399312"/>
                  </a:lnTo>
                  <a:lnTo>
                    <a:pt x="228600" y="2498372"/>
                  </a:lnTo>
                  <a:lnTo>
                    <a:pt x="167640" y="2582192"/>
                  </a:lnTo>
                  <a:lnTo>
                    <a:pt x="60960" y="2566952"/>
                  </a:lnTo>
                  <a:lnTo>
                    <a:pt x="45720" y="2399312"/>
                  </a:lnTo>
                  <a:lnTo>
                    <a:pt x="91440" y="2353592"/>
                  </a:lnTo>
                  <a:lnTo>
                    <a:pt x="76200" y="2170712"/>
                  </a:lnTo>
                  <a:lnTo>
                    <a:pt x="0" y="2155472"/>
                  </a:lnTo>
                  <a:lnTo>
                    <a:pt x="0" y="2094512"/>
                  </a:lnTo>
                  <a:lnTo>
                    <a:pt x="60960" y="2033552"/>
                  </a:lnTo>
                  <a:lnTo>
                    <a:pt x="83820" y="1728752"/>
                  </a:lnTo>
                  <a:lnTo>
                    <a:pt x="121920" y="1698272"/>
                  </a:lnTo>
                  <a:lnTo>
                    <a:pt x="106680" y="1583972"/>
                  </a:lnTo>
                  <a:lnTo>
                    <a:pt x="45720" y="1523012"/>
                  </a:lnTo>
                  <a:lnTo>
                    <a:pt x="38100" y="1340132"/>
                  </a:lnTo>
                  <a:lnTo>
                    <a:pt x="129540" y="1218212"/>
                  </a:lnTo>
                  <a:lnTo>
                    <a:pt x="121920" y="1157252"/>
                  </a:lnTo>
                  <a:lnTo>
                    <a:pt x="106680" y="1065812"/>
                  </a:lnTo>
                  <a:lnTo>
                    <a:pt x="76200" y="997232"/>
                  </a:lnTo>
                  <a:lnTo>
                    <a:pt x="76200" y="943892"/>
                  </a:lnTo>
                  <a:lnTo>
                    <a:pt x="236220" y="867692"/>
                  </a:lnTo>
                  <a:lnTo>
                    <a:pt x="251460" y="768632"/>
                  </a:lnTo>
                  <a:lnTo>
                    <a:pt x="228600" y="700052"/>
                  </a:lnTo>
                  <a:lnTo>
                    <a:pt x="259080" y="471452"/>
                  </a:lnTo>
                  <a:lnTo>
                    <a:pt x="342900" y="364772"/>
                  </a:lnTo>
                  <a:lnTo>
                    <a:pt x="358140" y="242852"/>
                  </a:lnTo>
                  <a:lnTo>
                    <a:pt x="457200" y="159032"/>
                  </a:lnTo>
                  <a:lnTo>
                    <a:pt x="457200" y="113312"/>
                  </a:lnTo>
                  <a:lnTo>
                    <a:pt x="548640" y="67592"/>
                  </a:lnTo>
                  <a:lnTo>
                    <a:pt x="609600" y="113312"/>
                  </a:lnTo>
                  <a:lnTo>
                    <a:pt x="662940" y="37112"/>
                  </a:lnTo>
                  <a:lnTo>
                    <a:pt x="861060" y="37112"/>
                  </a:lnTo>
                  <a:lnTo>
                    <a:pt x="777240" y="143792"/>
                  </a:lnTo>
                  <a:lnTo>
                    <a:pt x="784860" y="258092"/>
                  </a:lnTo>
                  <a:lnTo>
                    <a:pt x="655320" y="387632"/>
                  </a:lnTo>
                  <a:lnTo>
                    <a:pt x="685800" y="448592"/>
                  </a:lnTo>
                  <a:lnTo>
                    <a:pt x="693420" y="509552"/>
                  </a:lnTo>
                  <a:lnTo>
                    <a:pt x="731520" y="547652"/>
                  </a:lnTo>
                  <a:lnTo>
                    <a:pt x="906780" y="700052"/>
                  </a:lnTo>
                  <a:lnTo>
                    <a:pt x="1013460" y="753392"/>
                  </a:lnTo>
                  <a:lnTo>
                    <a:pt x="1043940" y="799112"/>
                  </a:lnTo>
                  <a:lnTo>
                    <a:pt x="1089660" y="791492"/>
                  </a:lnTo>
                  <a:lnTo>
                    <a:pt x="1234440" y="837212"/>
                  </a:lnTo>
                  <a:lnTo>
                    <a:pt x="1463040" y="799112"/>
                  </a:lnTo>
                  <a:lnTo>
                    <a:pt x="1699260" y="837212"/>
                  </a:lnTo>
                  <a:lnTo>
                    <a:pt x="1775460" y="730532"/>
                  </a:lnTo>
                  <a:lnTo>
                    <a:pt x="1874520" y="669572"/>
                  </a:lnTo>
                  <a:lnTo>
                    <a:pt x="1882140" y="578132"/>
                  </a:lnTo>
                  <a:lnTo>
                    <a:pt x="1965960" y="471452"/>
                  </a:lnTo>
                  <a:lnTo>
                    <a:pt x="1981200" y="357152"/>
                  </a:lnTo>
                  <a:lnTo>
                    <a:pt x="1958340" y="288572"/>
                  </a:lnTo>
                  <a:lnTo>
                    <a:pt x="2026920" y="181892"/>
                  </a:lnTo>
                  <a:lnTo>
                    <a:pt x="2072640" y="136172"/>
                  </a:lnTo>
                  <a:lnTo>
                    <a:pt x="2286000" y="59972"/>
                  </a:lnTo>
                  <a:lnTo>
                    <a:pt x="2369820" y="59972"/>
                  </a:lnTo>
                  <a:lnTo>
                    <a:pt x="2484120" y="21872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11" name="フリーフォーム: 図形 1910">
              <a:extLst>
                <a:ext uri="{FF2B5EF4-FFF2-40B4-BE49-F238E27FC236}">
                  <a16:creationId xmlns:a16="http://schemas.microsoft.com/office/drawing/2014/main" id="{70F302C4-DF3A-1D37-E4F1-0CF88D268F79}"/>
                </a:ext>
              </a:extLst>
            </p:cNvPr>
            <p:cNvSpPr/>
            <p:nvPr/>
          </p:nvSpPr>
          <p:spPr>
            <a:xfrm>
              <a:off x="8173600" y="1842383"/>
              <a:ext cx="551374" cy="584516"/>
            </a:xfrm>
            <a:custGeom>
              <a:avLst/>
              <a:gdLst>
                <a:gd name="connsiteX0" fmla="*/ 2137412 w 3850336"/>
                <a:gd name="connsiteY0" fmla="*/ 0 h 4081780"/>
                <a:gd name="connsiteX1" fmla="*/ 2194560 w 3850336"/>
                <a:gd name="connsiteY1" fmla="*/ 38100 h 4081780"/>
                <a:gd name="connsiteX2" fmla="*/ 2251708 w 3850336"/>
                <a:gd name="connsiteY2" fmla="*/ 107950 h 4081780"/>
                <a:gd name="connsiteX3" fmla="*/ 2302508 w 3850336"/>
                <a:gd name="connsiteY3" fmla="*/ 190500 h 4081780"/>
                <a:gd name="connsiteX4" fmla="*/ 2359660 w 3850336"/>
                <a:gd name="connsiteY4" fmla="*/ 203200 h 4081780"/>
                <a:gd name="connsiteX5" fmla="*/ 2366012 w 3850336"/>
                <a:gd name="connsiteY5" fmla="*/ 311150 h 4081780"/>
                <a:gd name="connsiteX6" fmla="*/ 2397760 w 3850336"/>
                <a:gd name="connsiteY6" fmla="*/ 349250 h 4081780"/>
                <a:gd name="connsiteX7" fmla="*/ 2454908 w 3850336"/>
                <a:gd name="connsiteY7" fmla="*/ 374650 h 4081780"/>
                <a:gd name="connsiteX8" fmla="*/ 2499360 w 3850336"/>
                <a:gd name="connsiteY8" fmla="*/ 368300 h 4081780"/>
                <a:gd name="connsiteX9" fmla="*/ 2579400 w 3850336"/>
                <a:gd name="connsiteY9" fmla="*/ 379506 h 4081780"/>
                <a:gd name="connsiteX10" fmla="*/ 2537460 w 3850336"/>
                <a:gd name="connsiteY10" fmla="*/ 439420 h 4081780"/>
                <a:gd name="connsiteX11" fmla="*/ 2540756 w 3850336"/>
                <a:gd name="connsiteY11" fmla="*/ 458888 h 4081780"/>
                <a:gd name="connsiteX12" fmla="*/ 2569212 w 3850336"/>
                <a:gd name="connsiteY12" fmla="*/ 482600 h 4081780"/>
                <a:gd name="connsiteX13" fmla="*/ 2664460 w 3850336"/>
                <a:gd name="connsiteY13" fmla="*/ 457200 h 4081780"/>
                <a:gd name="connsiteX14" fmla="*/ 2867660 w 3850336"/>
                <a:gd name="connsiteY14" fmla="*/ 495300 h 4081780"/>
                <a:gd name="connsiteX15" fmla="*/ 2969260 w 3850336"/>
                <a:gd name="connsiteY15" fmla="*/ 527050 h 4081780"/>
                <a:gd name="connsiteX16" fmla="*/ 3001012 w 3850336"/>
                <a:gd name="connsiteY16" fmla="*/ 552450 h 4081780"/>
                <a:gd name="connsiteX17" fmla="*/ 3013708 w 3850336"/>
                <a:gd name="connsiteY17" fmla="*/ 546102 h 4081780"/>
                <a:gd name="connsiteX18" fmla="*/ 3013708 w 3850336"/>
                <a:gd name="connsiteY18" fmla="*/ 596900 h 4081780"/>
                <a:gd name="connsiteX19" fmla="*/ 2969260 w 3850336"/>
                <a:gd name="connsiteY19" fmla="*/ 615950 h 4081780"/>
                <a:gd name="connsiteX20" fmla="*/ 2956560 w 3850336"/>
                <a:gd name="connsiteY20" fmla="*/ 660400 h 4081780"/>
                <a:gd name="connsiteX21" fmla="*/ 2924812 w 3850336"/>
                <a:gd name="connsiteY21" fmla="*/ 666750 h 4081780"/>
                <a:gd name="connsiteX22" fmla="*/ 2912108 w 3850336"/>
                <a:gd name="connsiteY22" fmla="*/ 781050 h 4081780"/>
                <a:gd name="connsiteX23" fmla="*/ 2981960 w 3850336"/>
                <a:gd name="connsiteY23" fmla="*/ 844550 h 4081780"/>
                <a:gd name="connsiteX24" fmla="*/ 3026412 w 3850336"/>
                <a:gd name="connsiteY24" fmla="*/ 850900 h 4081780"/>
                <a:gd name="connsiteX25" fmla="*/ 3070860 w 3850336"/>
                <a:gd name="connsiteY25" fmla="*/ 901700 h 4081780"/>
                <a:gd name="connsiteX26" fmla="*/ 2981960 w 3850336"/>
                <a:gd name="connsiteY26" fmla="*/ 1022350 h 4081780"/>
                <a:gd name="connsiteX27" fmla="*/ 2905760 w 3850336"/>
                <a:gd name="connsiteY27" fmla="*/ 1092200 h 4081780"/>
                <a:gd name="connsiteX28" fmla="*/ 2905760 w 3850336"/>
                <a:gd name="connsiteY28" fmla="*/ 1130300 h 4081780"/>
                <a:gd name="connsiteX29" fmla="*/ 2969260 w 3850336"/>
                <a:gd name="connsiteY29" fmla="*/ 1206500 h 4081780"/>
                <a:gd name="connsiteX30" fmla="*/ 2931160 w 3850336"/>
                <a:gd name="connsiteY30" fmla="*/ 1289050 h 4081780"/>
                <a:gd name="connsiteX31" fmla="*/ 2848612 w 3850336"/>
                <a:gd name="connsiteY31" fmla="*/ 1403350 h 4081780"/>
                <a:gd name="connsiteX32" fmla="*/ 2874012 w 3850336"/>
                <a:gd name="connsiteY32" fmla="*/ 1454150 h 4081780"/>
                <a:gd name="connsiteX33" fmla="*/ 2835908 w 3850336"/>
                <a:gd name="connsiteY33" fmla="*/ 1530350 h 4081780"/>
                <a:gd name="connsiteX34" fmla="*/ 2861308 w 3850336"/>
                <a:gd name="connsiteY34" fmla="*/ 1631950 h 4081780"/>
                <a:gd name="connsiteX35" fmla="*/ 2931160 w 3850336"/>
                <a:gd name="connsiteY35" fmla="*/ 1695450 h 4081780"/>
                <a:gd name="connsiteX36" fmla="*/ 3013708 w 3850336"/>
                <a:gd name="connsiteY36" fmla="*/ 1701800 h 4081780"/>
                <a:gd name="connsiteX37" fmla="*/ 3051812 w 3850336"/>
                <a:gd name="connsiteY37" fmla="*/ 1720850 h 4081780"/>
                <a:gd name="connsiteX38" fmla="*/ 3102612 w 3850336"/>
                <a:gd name="connsiteY38" fmla="*/ 1720850 h 4081780"/>
                <a:gd name="connsiteX39" fmla="*/ 3134360 w 3850336"/>
                <a:gd name="connsiteY39" fmla="*/ 1746250 h 4081780"/>
                <a:gd name="connsiteX40" fmla="*/ 3197860 w 3850336"/>
                <a:gd name="connsiteY40" fmla="*/ 1701800 h 4081780"/>
                <a:gd name="connsiteX41" fmla="*/ 3261360 w 3850336"/>
                <a:gd name="connsiteY41" fmla="*/ 1720850 h 4081780"/>
                <a:gd name="connsiteX42" fmla="*/ 3312160 w 3850336"/>
                <a:gd name="connsiteY42" fmla="*/ 1822450 h 4081780"/>
                <a:gd name="connsiteX43" fmla="*/ 3255012 w 3850336"/>
                <a:gd name="connsiteY43" fmla="*/ 1924050 h 4081780"/>
                <a:gd name="connsiteX44" fmla="*/ 3172460 w 3850336"/>
                <a:gd name="connsiteY44" fmla="*/ 1924050 h 4081780"/>
                <a:gd name="connsiteX45" fmla="*/ 3166108 w 3850336"/>
                <a:gd name="connsiteY45" fmla="*/ 2025650 h 4081780"/>
                <a:gd name="connsiteX46" fmla="*/ 3102612 w 3850336"/>
                <a:gd name="connsiteY46" fmla="*/ 2127250 h 4081780"/>
                <a:gd name="connsiteX47" fmla="*/ 3166108 w 3850336"/>
                <a:gd name="connsiteY47" fmla="*/ 2209800 h 4081780"/>
                <a:gd name="connsiteX48" fmla="*/ 3153412 w 3850336"/>
                <a:gd name="connsiteY48" fmla="*/ 2260600 h 4081780"/>
                <a:gd name="connsiteX49" fmla="*/ 3083560 w 3850336"/>
                <a:gd name="connsiteY49" fmla="*/ 2279650 h 4081780"/>
                <a:gd name="connsiteX50" fmla="*/ 3077212 w 3850336"/>
                <a:gd name="connsiteY50" fmla="*/ 2317750 h 4081780"/>
                <a:gd name="connsiteX51" fmla="*/ 2956560 w 3850336"/>
                <a:gd name="connsiteY51" fmla="*/ 2501900 h 4081780"/>
                <a:gd name="connsiteX52" fmla="*/ 2943860 w 3850336"/>
                <a:gd name="connsiteY52" fmla="*/ 2622550 h 4081780"/>
                <a:gd name="connsiteX53" fmla="*/ 3039108 w 3850336"/>
                <a:gd name="connsiteY53" fmla="*/ 2724150 h 4081780"/>
                <a:gd name="connsiteX54" fmla="*/ 3102612 w 3850336"/>
                <a:gd name="connsiteY54" fmla="*/ 2736850 h 4081780"/>
                <a:gd name="connsiteX55" fmla="*/ 3115308 w 3850336"/>
                <a:gd name="connsiteY55" fmla="*/ 2768600 h 4081780"/>
                <a:gd name="connsiteX56" fmla="*/ 3096260 w 3850336"/>
                <a:gd name="connsiteY56" fmla="*/ 2813050 h 4081780"/>
                <a:gd name="connsiteX57" fmla="*/ 3255012 w 3850336"/>
                <a:gd name="connsiteY57" fmla="*/ 2984500 h 4081780"/>
                <a:gd name="connsiteX58" fmla="*/ 3369308 w 3850336"/>
                <a:gd name="connsiteY58" fmla="*/ 2984500 h 4081780"/>
                <a:gd name="connsiteX59" fmla="*/ 3451860 w 3850336"/>
                <a:gd name="connsiteY59" fmla="*/ 2952750 h 4081780"/>
                <a:gd name="connsiteX60" fmla="*/ 3528060 w 3850336"/>
                <a:gd name="connsiteY60" fmla="*/ 2965450 h 4081780"/>
                <a:gd name="connsiteX61" fmla="*/ 3553460 w 3850336"/>
                <a:gd name="connsiteY61" fmla="*/ 2990850 h 4081780"/>
                <a:gd name="connsiteX62" fmla="*/ 3693160 w 3850336"/>
                <a:gd name="connsiteY62" fmla="*/ 2997200 h 4081780"/>
                <a:gd name="connsiteX63" fmla="*/ 3705860 w 3850336"/>
                <a:gd name="connsiteY63" fmla="*/ 2984500 h 4081780"/>
                <a:gd name="connsiteX64" fmla="*/ 3775708 w 3850336"/>
                <a:gd name="connsiteY64" fmla="*/ 2978150 h 4081780"/>
                <a:gd name="connsiteX65" fmla="*/ 3769360 w 3850336"/>
                <a:gd name="connsiteY65" fmla="*/ 3054350 h 4081780"/>
                <a:gd name="connsiteX66" fmla="*/ 3839212 w 3850336"/>
                <a:gd name="connsiteY66" fmla="*/ 3168650 h 4081780"/>
                <a:gd name="connsiteX67" fmla="*/ 3845560 w 3850336"/>
                <a:gd name="connsiteY67" fmla="*/ 3213100 h 4081780"/>
                <a:gd name="connsiteX68" fmla="*/ 3850336 w 3850336"/>
                <a:gd name="connsiteY68" fmla="*/ 3216008 h 4081780"/>
                <a:gd name="connsiteX69" fmla="*/ 3802380 w 3850336"/>
                <a:gd name="connsiteY69" fmla="*/ 3274060 h 4081780"/>
                <a:gd name="connsiteX70" fmla="*/ 3741420 w 3850336"/>
                <a:gd name="connsiteY70" fmla="*/ 3296920 h 4081780"/>
                <a:gd name="connsiteX71" fmla="*/ 3672840 w 3850336"/>
                <a:gd name="connsiteY71" fmla="*/ 3251200 h 4081780"/>
                <a:gd name="connsiteX72" fmla="*/ 3627120 w 3850336"/>
                <a:gd name="connsiteY72" fmla="*/ 3235960 h 4081780"/>
                <a:gd name="connsiteX73" fmla="*/ 3421380 w 3850336"/>
                <a:gd name="connsiteY73" fmla="*/ 3289300 h 4081780"/>
                <a:gd name="connsiteX74" fmla="*/ 3360420 w 3850336"/>
                <a:gd name="connsiteY74" fmla="*/ 3281680 h 4081780"/>
                <a:gd name="connsiteX75" fmla="*/ 3329940 w 3850336"/>
                <a:gd name="connsiteY75" fmla="*/ 3304540 h 4081780"/>
                <a:gd name="connsiteX76" fmla="*/ 3223260 w 3850336"/>
                <a:gd name="connsiteY76" fmla="*/ 3304540 h 4081780"/>
                <a:gd name="connsiteX77" fmla="*/ 3032760 w 3850336"/>
                <a:gd name="connsiteY77" fmla="*/ 3152140 h 4081780"/>
                <a:gd name="connsiteX78" fmla="*/ 2903220 w 3850336"/>
                <a:gd name="connsiteY78" fmla="*/ 3068320 h 4081780"/>
                <a:gd name="connsiteX79" fmla="*/ 2796540 w 3850336"/>
                <a:gd name="connsiteY79" fmla="*/ 3114040 h 4081780"/>
                <a:gd name="connsiteX80" fmla="*/ 2606040 w 3850336"/>
                <a:gd name="connsiteY80" fmla="*/ 3091180 h 4081780"/>
                <a:gd name="connsiteX81" fmla="*/ 2529840 w 3850336"/>
                <a:gd name="connsiteY81" fmla="*/ 3060700 h 4081780"/>
                <a:gd name="connsiteX82" fmla="*/ 2339340 w 3850336"/>
                <a:gd name="connsiteY82" fmla="*/ 2961640 h 4081780"/>
                <a:gd name="connsiteX83" fmla="*/ 2217420 w 3850336"/>
                <a:gd name="connsiteY83" fmla="*/ 2969260 h 4081780"/>
                <a:gd name="connsiteX84" fmla="*/ 2004060 w 3850336"/>
                <a:gd name="connsiteY84" fmla="*/ 3304540 h 4081780"/>
                <a:gd name="connsiteX85" fmla="*/ 2004060 w 3850336"/>
                <a:gd name="connsiteY85" fmla="*/ 3456940 h 4081780"/>
                <a:gd name="connsiteX86" fmla="*/ 1958340 w 3850336"/>
                <a:gd name="connsiteY86" fmla="*/ 3456940 h 4081780"/>
                <a:gd name="connsiteX87" fmla="*/ 1950720 w 3850336"/>
                <a:gd name="connsiteY87" fmla="*/ 3517900 h 4081780"/>
                <a:gd name="connsiteX88" fmla="*/ 1882140 w 3850336"/>
                <a:gd name="connsiteY88" fmla="*/ 3517900 h 4081780"/>
                <a:gd name="connsiteX89" fmla="*/ 1760220 w 3850336"/>
                <a:gd name="connsiteY89" fmla="*/ 3571240 h 4081780"/>
                <a:gd name="connsiteX90" fmla="*/ 1706880 w 3850336"/>
                <a:gd name="connsiteY90" fmla="*/ 3548380 h 4081780"/>
                <a:gd name="connsiteX91" fmla="*/ 1684020 w 3850336"/>
                <a:gd name="connsiteY91" fmla="*/ 3624580 h 4081780"/>
                <a:gd name="connsiteX92" fmla="*/ 1623060 w 3850336"/>
                <a:gd name="connsiteY92" fmla="*/ 3693160 h 4081780"/>
                <a:gd name="connsiteX93" fmla="*/ 1546860 w 3850336"/>
                <a:gd name="connsiteY93" fmla="*/ 3670300 h 4081780"/>
                <a:gd name="connsiteX94" fmla="*/ 1386840 w 3850336"/>
                <a:gd name="connsiteY94" fmla="*/ 3738880 h 4081780"/>
                <a:gd name="connsiteX95" fmla="*/ 1318260 w 3850336"/>
                <a:gd name="connsiteY95" fmla="*/ 3807460 h 4081780"/>
                <a:gd name="connsiteX96" fmla="*/ 1303020 w 3850336"/>
                <a:gd name="connsiteY96" fmla="*/ 3883660 h 4081780"/>
                <a:gd name="connsiteX97" fmla="*/ 1181100 w 3850336"/>
                <a:gd name="connsiteY97" fmla="*/ 3883660 h 4081780"/>
                <a:gd name="connsiteX98" fmla="*/ 1120140 w 3850336"/>
                <a:gd name="connsiteY98" fmla="*/ 3860800 h 4081780"/>
                <a:gd name="connsiteX99" fmla="*/ 1074420 w 3850336"/>
                <a:gd name="connsiteY99" fmla="*/ 3898900 h 4081780"/>
                <a:gd name="connsiteX100" fmla="*/ 1043940 w 3850336"/>
                <a:gd name="connsiteY100" fmla="*/ 4005580 h 4081780"/>
                <a:gd name="connsiteX101" fmla="*/ 952500 w 3850336"/>
                <a:gd name="connsiteY101" fmla="*/ 4081780 h 4081780"/>
                <a:gd name="connsiteX102" fmla="*/ 723900 w 3850336"/>
                <a:gd name="connsiteY102" fmla="*/ 3914140 h 4081780"/>
                <a:gd name="connsiteX103" fmla="*/ 739140 w 3850336"/>
                <a:gd name="connsiteY103" fmla="*/ 3792220 h 4081780"/>
                <a:gd name="connsiteX104" fmla="*/ 708660 w 3850336"/>
                <a:gd name="connsiteY104" fmla="*/ 3685540 h 4081780"/>
                <a:gd name="connsiteX105" fmla="*/ 762000 w 3850336"/>
                <a:gd name="connsiteY105" fmla="*/ 3616960 h 4081780"/>
                <a:gd name="connsiteX106" fmla="*/ 723900 w 3850336"/>
                <a:gd name="connsiteY106" fmla="*/ 3517900 h 4081780"/>
                <a:gd name="connsiteX107" fmla="*/ 601980 w 3850336"/>
                <a:gd name="connsiteY107" fmla="*/ 3510280 h 4081780"/>
                <a:gd name="connsiteX108" fmla="*/ 571500 w 3850336"/>
                <a:gd name="connsiteY108" fmla="*/ 3395980 h 4081780"/>
                <a:gd name="connsiteX109" fmla="*/ 708660 w 3850336"/>
                <a:gd name="connsiteY109" fmla="*/ 3365500 h 4081780"/>
                <a:gd name="connsiteX110" fmla="*/ 693420 w 3850336"/>
                <a:gd name="connsiteY110" fmla="*/ 3281680 h 4081780"/>
                <a:gd name="connsiteX111" fmla="*/ 701040 w 3850336"/>
                <a:gd name="connsiteY111" fmla="*/ 3205480 h 4081780"/>
                <a:gd name="connsiteX112" fmla="*/ 701040 w 3850336"/>
                <a:gd name="connsiteY112" fmla="*/ 3175000 h 4081780"/>
                <a:gd name="connsiteX113" fmla="*/ 624840 w 3850336"/>
                <a:gd name="connsiteY113" fmla="*/ 3098800 h 4081780"/>
                <a:gd name="connsiteX114" fmla="*/ 609600 w 3850336"/>
                <a:gd name="connsiteY114" fmla="*/ 2992120 h 4081780"/>
                <a:gd name="connsiteX115" fmla="*/ 731520 w 3850336"/>
                <a:gd name="connsiteY115" fmla="*/ 2931160 h 4081780"/>
                <a:gd name="connsiteX116" fmla="*/ 769620 w 3850336"/>
                <a:gd name="connsiteY116" fmla="*/ 2885440 h 4081780"/>
                <a:gd name="connsiteX117" fmla="*/ 769620 w 3850336"/>
                <a:gd name="connsiteY117" fmla="*/ 2725420 h 4081780"/>
                <a:gd name="connsiteX118" fmla="*/ 754380 w 3850336"/>
                <a:gd name="connsiteY118" fmla="*/ 2512060 h 4081780"/>
                <a:gd name="connsiteX119" fmla="*/ 701040 w 3850336"/>
                <a:gd name="connsiteY119" fmla="*/ 2435860 h 4081780"/>
                <a:gd name="connsiteX120" fmla="*/ 518160 w 3850336"/>
                <a:gd name="connsiteY120" fmla="*/ 2428240 h 4081780"/>
                <a:gd name="connsiteX121" fmla="*/ 396240 w 3850336"/>
                <a:gd name="connsiteY121" fmla="*/ 2504440 h 4081780"/>
                <a:gd name="connsiteX122" fmla="*/ 281940 w 3850336"/>
                <a:gd name="connsiteY122" fmla="*/ 2443480 h 4081780"/>
                <a:gd name="connsiteX123" fmla="*/ 266700 w 3850336"/>
                <a:gd name="connsiteY123" fmla="*/ 2496820 h 4081780"/>
                <a:gd name="connsiteX124" fmla="*/ 198120 w 3850336"/>
                <a:gd name="connsiteY124" fmla="*/ 2489200 h 4081780"/>
                <a:gd name="connsiteX125" fmla="*/ 144780 w 3850336"/>
                <a:gd name="connsiteY125" fmla="*/ 2420620 h 4081780"/>
                <a:gd name="connsiteX126" fmla="*/ 0 w 3850336"/>
                <a:gd name="connsiteY126" fmla="*/ 2367280 h 4081780"/>
                <a:gd name="connsiteX127" fmla="*/ 15240 w 3850336"/>
                <a:gd name="connsiteY127" fmla="*/ 2009140 h 4081780"/>
                <a:gd name="connsiteX128" fmla="*/ 83820 w 3850336"/>
                <a:gd name="connsiteY128" fmla="*/ 1902460 h 4081780"/>
                <a:gd name="connsiteX129" fmla="*/ 60960 w 3850336"/>
                <a:gd name="connsiteY129" fmla="*/ 1818640 h 4081780"/>
                <a:gd name="connsiteX130" fmla="*/ 83820 w 3850336"/>
                <a:gd name="connsiteY130" fmla="*/ 1757680 h 4081780"/>
                <a:gd name="connsiteX131" fmla="*/ 175260 w 3850336"/>
                <a:gd name="connsiteY131" fmla="*/ 1658620 h 4081780"/>
                <a:gd name="connsiteX132" fmla="*/ 205740 w 3850336"/>
                <a:gd name="connsiteY132" fmla="*/ 1597660 h 4081780"/>
                <a:gd name="connsiteX133" fmla="*/ 358140 w 3850336"/>
                <a:gd name="connsiteY133" fmla="*/ 1567180 h 4081780"/>
                <a:gd name="connsiteX134" fmla="*/ 373380 w 3850336"/>
                <a:gd name="connsiteY134" fmla="*/ 1460500 h 4081780"/>
                <a:gd name="connsiteX135" fmla="*/ 373380 w 3850336"/>
                <a:gd name="connsiteY135" fmla="*/ 1384300 h 4081780"/>
                <a:gd name="connsiteX136" fmla="*/ 495300 w 3850336"/>
                <a:gd name="connsiteY136" fmla="*/ 1338580 h 4081780"/>
                <a:gd name="connsiteX137" fmla="*/ 586740 w 3850336"/>
                <a:gd name="connsiteY137" fmla="*/ 1361440 h 4081780"/>
                <a:gd name="connsiteX138" fmla="*/ 640080 w 3850336"/>
                <a:gd name="connsiteY138" fmla="*/ 1285240 h 4081780"/>
                <a:gd name="connsiteX139" fmla="*/ 886100 w 3850336"/>
                <a:gd name="connsiteY139" fmla="*/ 1210688 h 4081780"/>
                <a:gd name="connsiteX140" fmla="*/ 886460 w 3850336"/>
                <a:gd name="connsiteY140" fmla="*/ 1212850 h 4081780"/>
                <a:gd name="connsiteX141" fmla="*/ 943612 w 3850336"/>
                <a:gd name="connsiteY141" fmla="*/ 1212850 h 4081780"/>
                <a:gd name="connsiteX142" fmla="*/ 981708 w 3850336"/>
                <a:gd name="connsiteY142" fmla="*/ 1136650 h 4081780"/>
                <a:gd name="connsiteX143" fmla="*/ 1019812 w 3850336"/>
                <a:gd name="connsiteY143" fmla="*/ 1130300 h 4081780"/>
                <a:gd name="connsiteX144" fmla="*/ 1146812 w 3850336"/>
                <a:gd name="connsiteY144" fmla="*/ 1174750 h 4081780"/>
                <a:gd name="connsiteX145" fmla="*/ 1191260 w 3850336"/>
                <a:gd name="connsiteY145" fmla="*/ 1174750 h 4081780"/>
                <a:gd name="connsiteX146" fmla="*/ 1223012 w 3850336"/>
                <a:gd name="connsiteY146" fmla="*/ 1117600 h 4081780"/>
                <a:gd name="connsiteX147" fmla="*/ 1261108 w 3850336"/>
                <a:gd name="connsiteY147" fmla="*/ 1111250 h 4081780"/>
                <a:gd name="connsiteX148" fmla="*/ 1311908 w 3850336"/>
                <a:gd name="connsiteY148" fmla="*/ 1035050 h 4081780"/>
                <a:gd name="connsiteX149" fmla="*/ 1292860 w 3850336"/>
                <a:gd name="connsiteY149" fmla="*/ 920750 h 4081780"/>
                <a:gd name="connsiteX150" fmla="*/ 1394460 w 3850336"/>
                <a:gd name="connsiteY150" fmla="*/ 920750 h 4081780"/>
                <a:gd name="connsiteX151" fmla="*/ 1438908 w 3850336"/>
                <a:gd name="connsiteY151" fmla="*/ 869950 h 4081780"/>
                <a:gd name="connsiteX152" fmla="*/ 1553212 w 3850336"/>
                <a:gd name="connsiteY152" fmla="*/ 876300 h 4081780"/>
                <a:gd name="connsiteX153" fmla="*/ 1591308 w 3850336"/>
                <a:gd name="connsiteY153" fmla="*/ 863600 h 4081780"/>
                <a:gd name="connsiteX154" fmla="*/ 1604012 w 3850336"/>
                <a:gd name="connsiteY154" fmla="*/ 800100 h 4081780"/>
                <a:gd name="connsiteX155" fmla="*/ 1584960 w 3850336"/>
                <a:gd name="connsiteY155" fmla="*/ 685800 h 4081780"/>
                <a:gd name="connsiteX156" fmla="*/ 1616708 w 3850336"/>
                <a:gd name="connsiteY156" fmla="*/ 647700 h 4081780"/>
                <a:gd name="connsiteX157" fmla="*/ 1680212 w 3850336"/>
                <a:gd name="connsiteY157" fmla="*/ 628650 h 4081780"/>
                <a:gd name="connsiteX158" fmla="*/ 1769108 w 3850336"/>
                <a:gd name="connsiteY158" fmla="*/ 641350 h 4081780"/>
                <a:gd name="connsiteX159" fmla="*/ 1769108 w 3850336"/>
                <a:gd name="connsiteY159" fmla="*/ 508000 h 4081780"/>
                <a:gd name="connsiteX160" fmla="*/ 1718308 w 3850336"/>
                <a:gd name="connsiteY160" fmla="*/ 457200 h 4081780"/>
                <a:gd name="connsiteX161" fmla="*/ 1724660 w 3850336"/>
                <a:gd name="connsiteY161" fmla="*/ 317500 h 4081780"/>
                <a:gd name="connsiteX162" fmla="*/ 1762760 w 3850336"/>
                <a:gd name="connsiteY162" fmla="*/ 285750 h 4081780"/>
                <a:gd name="connsiteX163" fmla="*/ 1927860 w 3850336"/>
                <a:gd name="connsiteY163" fmla="*/ 273050 h 4081780"/>
                <a:gd name="connsiteX164" fmla="*/ 2099308 w 3850336"/>
                <a:gd name="connsiteY164" fmla="*/ 165100 h 4081780"/>
                <a:gd name="connsiteX165" fmla="*/ 2105660 w 3850336"/>
                <a:gd name="connsiteY165" fmla="*/ 44450 h 40817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3850336" h="4081780">
                  <a:moveTo>
                    <a:pt x="2137412" y="0"/>
                  </a:moveTo>
                  <a:lnTo>
                    <a:pt x="2194560" y="38100"/>
                  </a:lnTo>
                  <a:lnTo>
                    <a:pt x="2251708" y="107950"/>
                  </a:lnTo>
                  <a:lnTo>
                    <a:pt x="2302508" y="190500"/>
                  </a:lnTo>
                  <a:lnTo>
                    <a:pt x="2359660" y="203200"/>
                  </a:lnTo>
                  <a:lnTo>
                    <a:pt x="2366012" y="311150"/>
                  </a:lnTo>
                  <a:lnTo>
                    <a:pt x="2397760" y="349250"/>
                  </a:lnTo>
                  <a:lnTo>
                    <a:pt x="2454908" y="374650"/>
                  </a:lnTo>
                  <a:lnTo>
                    <a:pt x="2499360" y="368300"/>
                  </a:lnTo>
                  <a:lnTo>
                    <a:pt x="2579400" y="379506"/>
                  </a:lnTo>
                  <a:lnTo>
                    <a:pt x="2537460" y="439420"/>
                  </a:lnTo>
                  <a:lnTo>
                    <a:pt x="2540756" y="458888"/>
                  </a:lnTo>
                  <a:lnTo>
                    <a:pt x="2569212" y="482600"/>
                  </a:lnTo>
                  <a:lnTo>
                    <a:pt x="2664460" y="457200"/>
                  </a:lnTo>
                  <a:lnTo>
                    <a:pt x="2867660" y="495300"/>
                  </a:lnTo>
                  <a:lnTo>
                    <a:pt x="2969260" y="527050"/>
                  </a:lnTo>
                  <a:lnTo>
                    <a:pt x="3001012" y="552450"/>
                  </a:lnTo>
                  <a:lnTo>
                    <a:pt x="3013708" y="546102"/>
                  </a:lnTo>
                  <a:lnTo>
                    <a:pt x="3013708" y="596900"/>
                  </a:lnTo>
                  <a:lnTo>
                    <a:pt x="2969260" y="615950"/>
                  </a:lnTo>
                  <a:lnTo>
                    <a:pt x="2956560" y="660400"/>
                  </a:lnTo>
                  <a:lnTo>
                    <a:pt x="2924812" y="666750"/>
                  </a:lnTo>
                  <a:lnTo>
                    <a:pt x="2912108" y="781050"/>
                  </a:lnTo>
                  <a:lnTo>
                    <a:pt x="2981960" y="844550"/>
                  </a:lnTo>
                  <a:lnTo>
                    <a:pt x="3026412" y="850900"/>
                  </a:lnTo>
                  <a:lnTo>
                    <a:pt x="3070860" y="901700"/>
                  </a:lnTo>
                  <a:lnTo>
                    <a:pt x="2981960" y="1022350"/>
                  </a:lnTo>
                  <a:lnTo>
                    <a:pt x="2905760" y="1092200"/>
                  </a:lnTo>
                  <a:lnTo>
                    <a:pt x="2905760" y="1130300"/>
                  </a:lnTo>
                  <a:lnTo>
                    <a:pt x="2969260" y="1206500"/>
                  </a:lnTo>
                  <a:lnTo>
                    <a:pt x="2931160" y="1289050"/>
                  </a:lnTo>
                  <a:lnTo>
                    <a:pt x="2848612" y="1403350"/>
                  </a:lnTo>
                  <a:lnTo>
                    <a:pt x="2874012" y="1454150"/>
                  </a:lnTo>
                  <a:lnTo>
                    <a:pt x="2835908" y="1530350"/>
                  </a:lnTo>
                  <a:lnTo>
                    <a:pt x="2861308" y="1631950"/>
                  </a:lnTo>
                  <a:lnTo>
                    <a:pt x="2931160" y="1695450"/>
                  </a:lnTo>
                  <a:lnTo>
                    <a:pt x="3013708" y="1701800"/>
                  </a:lnTo>
                  <a:lnTo>
                    <a:pt x="3051812" y="1720850"/>
                  </a:lnTo>
                  <a:lnTo>
                    <a:pt x="3102612" y="1720850"/>
                  </a:lnTo>
                  <a:lnTo>
                    <a:pt x="3134360" y="1746250"/>
                  </a:lnTo>
                  <a:lnTo>
                    <a:pt x="3197860" y="1701800"/>
                  </a:lnTo>
                  <a:lnTo>
                    <a:pt x="3261360" y="1720850"/>
                  </a:lnTo>
                  <a:lnTo>
                    <a:pt x="3312160" y="1822450"/>
                  </a:lnTo>
                  <a:lnTo>
                    <a:pt x="3255012" y="1924050"/>
                  </a:lnTo>
                  <a:lnTo>
                    <a:pt x="3172460" y="1924050"/>
                  </a:lnTo>
                  <a:lnTo>
                    <a:pt x="3166108" y="2025650"/>
                  </a:lnTo>
                  <a:lnTo>
                    <a:pt x="3102612" y="2127250"/>
                  </a:lnTo>
                  <a:lnTo>
                    <a:pt x="3166108" y="2209800"/>
                  </a:lnTo>
                  <a:lnTo>
                    <a:pt x="3153412" y="2260600"/>
                  </a:lnTo>
                  <a:lnTo>
                    <a:pt x="3083560" y="2279650"/>
                  </a:lnTo>
                  <a:lnTo>
                    <a:pt x="3077212" y="2317750"/>
                  </a:lnTo>
                  <a:lnTo>
                    <a:pt x="2956560" y="2501900"/>
                  </a:lnTo>
                  <a:lnTo>
                    <a:pt x="2943860" y="2622550"/>
                  </a:lnTo>
                  <a:lnTo>
                    <a:pt x="3039108" y="2724150"/>
                  </a:lnTo>
                  <a:lnTo>
                    <a:pt x="3102612" y="2736850"/>
                  </a:lnTo>
                  <a:lnTo>
                    <a:pt x="3115308" y="2768600"/>
                  </a:lnTo>
                  <a:lnTo>
                    <a:pt x="3096260" y="2813050"/>
                  </a:lnTo>
                  <a:lnTo>
                    <a:pt x="3255012" y="2984500"/>
                  </a:lnTo>
                  <a:lnTo>
                    <a:pt x="3369308" y="2984500"/>
                  </a:lnTo>
                  <a:lnTo>
                    <a:pt x="3451860" y="2952750"/>
                  </a:lnTo>
                  <a:lnTo>
                    <a:pt x="3528060" y="2965450"/>
                  </a:lnTo>
                  <a:lnTo>
                    <a:pt x="3553460" y="2990850"/>
                  </a:lnTo>
                  <a:lnTo>
                    <a:pt x="3693160" y="2997200"/>
                  </a:lnTo>
                  <a:lnTo>
                    <a:pt x="3705860" y="2984500"/>
                  </a:lnTo>
                  <a:lnTo>
                    <a:pt x="3775708" y="2978150"/>
                  </a:lnTo>
                  <a:lnTo>
                    <a:pt x="3769360" y="3054350"/>
                  </a:lnTo>
                  <a:lnTo>
                    <a:pt x="3839212" y="3168650"/>
                  </a:lnTo>
                  <a:lnTo>
                    <a:pt x="3845560" y="3213100"/>
                  </a:lnTo>
                  <a:lnTo>
                    <a:pt x="3850336" y="3216008"/>
                  </a:lnTo>
                  <a:lnTo>
                    <a:pt x="3802380" y="3274060"/>
                  </a:lnTo>
                  <a:lnTo>
                    <a:pt x="3741420" y="3296920"/>
                  </a:lnTo>
                  <a:lnTo>
                    <a:pt x="3672840" y="3251200"/>
                  </a:lnTo>
                  <a:lnTo>
                    <a:pt x="3627120" y="3235960"/>
                  </a:lnTo>
                  <a:lnTo>
                    <a:pt x="3421380" y="3289300"/>
                  </a:lnTo>
                  <a:lnTo>
                    <a:pt x="3360420" y="3281680"/>
                  </a:lnTo>
                  <a:lnTo>
                    <a:pt x="3329940" y="3304540"/>
                  </a:lnTo>
                  <a:lnTo>
                    <a:pt x="3223260" y="3304540"/>
                  </a:lnTo>
                  <a:lnTo>
                    <a:pt x="3032760" y="3152140"/>
                  </a:lnTo>
                  <a:lnTo>
                    <a:pt x="2903220" y="3068320"/>
                  </a:lnTo>
                  <a:lnTo>
                    <a:pt x="2796540" y="3114040"/>
                  </a:lnTo>
                  <a:lnTo>
                    <a:pt x="2606040" y="3091180"/>
                  </a:lnTo>
                  <a:lnTo>
                    <a:pt x="2529840" y="3060700"/>
                  </a:lnTo>
                  <a:lnTo>
                    <a:pt x="2339340" y="2961640"/>
                  </a:lnTo>
                  <a:lnTo>
                    <a:pt x="2217420" y="2969260"/>
                  </a:lnTo>
                  <a:lnTo>
                    <a:pt x="2004060" y="3304540"/>
                  </a:lnTo>
                  <a:lnTo>
                    <a:pt x="2004060" y="3456940"/>
                  </a:lnTo>
                  <a:lnTo>
                    <a:pt x="1958340" y="3456940"/>
                  </a:lnTo>
                  <a:lnTo>
                    <a:pt x="1950720" y="3517900"/>
                  </a:lnTo>
                  <a:lnTo>
                    <a:pt x="1882140" y="3517900"/>
                  </a:lnTo>
                  <a:lnTo>
                    <a:pt x="1760220" y="3571240"/>
                  </a:lnTo>
                  <a:lnTo>
                    <a:pt x="1706880" y="3548380"/>
                  </a:lnTo>
                  <a:lnTo>
                    <a:pt x="1684020" y="3624580"/>
                  </a:lnTo>
                  <a:lnTo>
                    <a:pt x="1623060" y="3693160"/>
                  </a:lnTo>
                  <a:lnTo>
                    <a:pt x="1546860" y="3670300"/>
                  </a:lnTo>
                  <a:lnTo>
                    <a:pt x="1386840" y="3738880"/>
                  </a:lnTo>
                  <a:lnTo>
                    <a:pt x="1318260" y="3807460"/>
                  </a:lnTo>
                  <a:lnTo>
                    <a:pt x="1303020" y="3883660"/>
                  </a:lnTo>
                  <a:lnTo>
                    <a:pt x="1181100" y="3883660"/>
                  </a:lnTo>
                  <a:lnTo>
                    <a:pt x="1120140" y="3860800"/>
                  </a:lnTo>
                  <a:lnTo>
                    <a:pt x="1074420" y="3898900"/>
                  </a:lnTo>
                  <a:lnTo>
                    <a:pt x="1043940" y="4005580"/>
                  </a:lnTo>
                  <a:lnTo>
                    <a:pt x="952500" y="4081780"/>
                  </a:lnTo>
                  <a:lnTo>
                    <a:pt x="723900" y="3914140"/>
                  </a:lnTo>
                  <a:lnTo>
                    <a:pt x="739140" y="3792220"/>
                  </a:lnTo>
                  <a:lnTo>
                    <a:pt x="708660" y="3685540"/>
                  </a:lnTo>
                  <a:lnTo>
                    <a:pt x="762000" y="3616960"/>
                  </a:lnTo>
                  <a:lnTo>
                    <a:pt x="723900" y="3517900"/>
                  </a:lnTo>
                  <a:lnTo>
                    <a:pt x="601980" y="3510280"/>
                  </a:lnTo>
                  <a:lnTo>
                    <a:pt x="571500" y="3395980"/>
                  </a:lnTo>
                  <a:lnTo>
                    <a:pt x="708660" y="3365500"/>
                  </a:lnTo>
                  <a:lnTo>
                    <a:pt x="693420" y="3281680"/>
                  </a:lnTo>
                  <a:lnTo>
                    <a:pt x="701040" y="3205480"/>
                  </a:lnTo>
                  <a:lnTo>
                    <a:pt x="701040" y="3175000"/>
                  </a:lnTo>
                  <a:lnTo>
                    <a:pt x="624840" y="3098800"/>
                  </a:lnTo>
                  <a:lnTo>
                    <a:pt x="609600" y="2992120"/>
                  </a:lnTo>
                  <a:lnTo>
                    <a:pt x="731520" y="2931160"/>
                  </a:lnTo>
                  <a:lnTo>
                    <a:pt x="769620" y="2885440"/>
                  </a:lnTo>
                  <a:lnTo>
                    <a:pt x="769620" y="2725420"/>
                  </a:lnTo>
                  <a:lnTo>
                    <a:pt x="754380" y="2512060"/>
                  </a:lnTo>
                  <a:lnTo>
                    <a:pt x="701040" y="2435860"/>
                  </a:lnTo>
                  <a:lnTo>
                    <a:pt x="518160" y="2428240"/>
                  </a:lnTo>
                  <a:lnTo>
                    <a:pt x="396240" y="2504440"/>
                  </a:lnTo>
                  <a:lnTo>
                    <a:pt x="281940" y="2443480"/>
                  </a:lnTo>
                  <a:lnTo>
                    <a:pt x="266700" y="2496820"/>
                  </a:lnTo>
                  <a:lnTo>
                    <a:pt x="198120" y="2489200"/>
                  </a:lnTo>
                  <a:lnTo>
                    <a:pt x="144780" y="2420620"/>
                  </a:lnTo>
                  <a:lnTo>
                    <a:pt x="0" y="2367280"/>
                  </a:lnTo>
                  <a:lnTo>
                    <a:pt x="15240" y="2009140"/>
                  </a:lnTo>
                  <a:lnTo>
                    <a:pt x="83820" y="1902460"/>
                  </a:lnTo>
                  <a:lnTo>
                    <a:pt x="60960" y="1818640"/>
                  </a:lnTo>
                  <a:lnTo>
                    <a:pt x="83820" y="1757680"/>
                  </a:lnTo>
                  <a:lnTo>
                    <a:pt x="175260" y="1658620"/>
                  </a:lnTo>
                  <a:lnTo>
                    <a:pt x="205740" y="1597660"/>
                  </a:lnTo>
                  <a:lnTo>
                    <a:pt x="358140" y="1567180"/>
                  </a:lnTo>
                  <a:lnTo>
                    <a:pt x="373380" y="1460500"/>
                  </a:lnTo>
                  <a:lnTo>
                    <a:pt x="373380" y="1384300"/>
                  </a:lnTo>
                  <a:lnTo>
                    <a:pt x="495300" y="1338580"/>
                  </a:lnTo>
                  <a:lnTo>
                    <a:pt x="586740" y="1361440"/>
                  </a:lnTo>
                  <a:lnTo>
                    <a:pt x="640080" y="1285240"/>
                  </a:lnTo>
                  <a:lnTo>
                    <a:pt x="886100" y="1210688"/>
                  </a:lnTo>
                  <a:lnTo>
                    <a:pt x="886460" y="1212850"/>
                  </a:lnTo>
                  <a:lnTo>
                    <a:pt x="943612" y="1212850"/>
                  </a:lnTo>
                  <a:lnTo>
                    <a:pt x="981708" y="1136650"/>
                  </a:lnTo>
                  <a:lnTo>
                    <a:pt x="1019812" y="1130300"/>
                  </a:lnTo>
                  <a:lnTo>
                    <a:pt x="1146812" y="1174750"/>
                  </a:lnTo>
                  <a:lnTo>
                    <a:pt x="1191260" y="1174750"/>
                  </a:lnTo>
                  <a:lnTo>
                    <a:pt x="1223012" y="1117600"/>
                  </a:lnTo>
                  <a:lnTo>
                    <a:pt x="1261108" y="1111250"/>
                  </a:lnTo>
                  <a:lnTo>
                    <a:pt x="1311908" y="1035050"/>
                  </a:lnTo>
                  <a:lnTo>
                    <a:pt x="1292860" y="920750"/>
                  </a:lnTo>
                  <a:lnTo>
                    <a:pt x="1394460" y="920750"/>
                  </a:lnTo>
                  <a:lnTo>
                    <a:pt x="1438908" y="869950"/>
                  </a:lnTo>
                  <a:lnTo>
                    <a:pt x="1553212" y="876300"/>
                  </a:lnTo>
                  <a:lnTo>
                    <a:pt x="1591308" y="863600"/>
                  </a:lnTo>
                  <a:lnTo>
                    <a:pt x="1604012" y="800100"/>
                  </a:lnTo>
                  <a:lnTo>
                    <a:pt x="1584960" y="685800"/>
                  </a:lnTo>
                  <a:lnTo>
                    <a:pt x="1616708" y="647700"/>
                  </a:lnTo>
                  <a:lnTo>
                    <a:pt x="1680212" y="628650"/>
                  </a:lnTo>
                  <a:lnTo>
                    <a:pt x="1769108" y="641350"/>
                  </a:lnTo>
                  <a:lnTo>
                    <a:pt x="1769108" y="508000"/>
                  </a:lnTo>
                  <a:lnTo>
                    <a:pt x="1718308" y="457200"/>
                  </a:lnTo>
                  <a:lnTo>
                    <a:pt x="1724660" y="317500"/>
                  </a:lnTo>
                  <a:lnTo>
                    <a:pt x="1762760" y="285750"/>
                  </a:lnTo>
                  <a:lnTo>
                    <a:pt x="1927860" y="273050"/>
                  </a:lnTo>
                  <a:lnTo>
                    <a:pt x="2099308" y="165100"/>
                  </a:lnTo>
                  <a:lnTo>
                    <a:pt x="2105660" y="444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13" name="フリーフォーム: 図形 1912">
              <a:extLst>
                <a:ext uri="{FF2B5EF4-FFF2-40B4-BE49-F238E27FC236}">
                  <a16:creationId xmlns:a16="http://schemas.microsoft.com/office/drawing/2014/main" id="{67C5EEDE-8BC9-B610-D952-94F86165B225}"/>
                </a:ext>
              </a:extLst>
            </p:cNvPr>
            <p:cNvSpPr/>
            <p:nvPr/>
          </p:nvSpPr>
          <p:spPr>
            <a:xfrm>
              <a:off x="8157768" y="2487497"/>
              <a:ext cx="519682" cy="283574"/>
            </a:xfrm>
            <a:custGeom>
              <a:avLst/>
              <a:gdLst>
                <a:gd name="connsiteX0" fmla="*/ 1392556 w 3629028"/>
                <a:gd name="connsiteY0" fmla="*/ 0 h 1980248"/>
                <a:gd name="connsiteX1" fmla="*/ 1583056 w 3629028"/>
                <a:gd name="connsiteY1" fmla="*/ 99060 h 1980248"/>
                <a:gd name="connsiteX2" fmla="*/ 1659256 w 3629028"/>
                <a:gd name="connsiteY2" fmla="*/ 129540 h 1980248"/>
                <a:gd name="connsiteX3" fmla="*/ 1849756 w 3629028"/>
                <a:gd name="connsiteY3" fmla="*/ 152400 h 1980248"/>
                <a:gd name="connsiteX4" fmla="*/ 1956436 w 3629028"/>
                <a:gd name="connsiteY4" fmla="*/ 106680 h 1980248"/>
                <a:gd name="connsiteX5" fmla="*/ 2085976 w 3629028"/>
                <a:gd name="connsiteY5" fmla="*/ 190500 h 1980248"/>
                <a:gd name="connsiteX6" fmla="*/ 2276476 w 3629028"/>
                <a:gd name="connsiteY6" fmla="*/ 342900 h 1980248"/>
                <a:gd name="connsiteX7" fmla="*/ 2383156 w 3629028"/>
                <a:gd name="connsiteY7" fmla="*/ 342900 h 1980248"/>
                <a:gd name="connsiteX8" fmla="*/ 2413636 w 3629028"/>
                <a:gd name="connsiteY8" fmla="*/ 320040 h 1980248"/>
                <a:gd name="connsiteX9" fmla="*/ 2474596 w 3629028"/>
                <a:gd name="connsiteY9" fmla="*/ 327660 h 1980248"/>
                <a:gd name="connsiteX10" fmla="*/ 2680336 w 3629028"/>
                <a:gd name="connsiteY10" fmla="*/ 274320 h 1980248"/>
                <a:gd name="connsiteX11" fmla="*/ 2726056 w 3629028"/>
                <a:gd name="connsiteY11" fmla="*/ 289560 h 1980248"/>
                <a:gd name="connsiteX12" fmla="*/ 2794636 w 3629028"/>
                <a:gd name="connsiteY12" fmla="*/ 335280 h 1980248"/>
                <a:gd name="connsiteX13" fmla="*/ 2855596 w 3629028"/>
                <a:gd name="connsiteY13" fmla="*/ 312420 h 1980248"/>
                <a:gd name="connsiteX14" fmla="*/ 2903552 w 3629028"/>
                <a:gd name="connsiteY14" fmla="*/ 254368 h 1980248"/>
                <a:gd name="connsiteX15" fmla="*/ 2898776 w 3629028"/>
                <a:gd name="connsiteY15" fmla="*/ 251460 h 1980248"/>
                <a:gd name="connsiteX16" fmla="*/ 2986516 w 3629028"/>
                <a:gd name="connsiteY16" fmla="*/ 304866 h 1980248"/>
                <a:gd name="connsiteX17" fmla="*/ 2969896 w 3629028"/>
                <a:gd name="connsiteY17" fmla="*/ 312420 h 1980248"/>
                <a:gd name="connsiteX18" fmla="*/ 3038476 w 3629028"/>
                <a:gd name="connsiteY18" fmla="*/ 495300 h 1980248"/>
                <a:gd name="connsiteX19" fmla="*/ 3107056 w 3629028"/>
                <a:gd name="connsiteY19" fmla="*/ 632460 h 1980248"/>
                <a:gd name="connsiteX20" fmla="*/ 3107056 w 3629028"/>
                <a:gd name="connsiteY20" fmla="*/ 708660 h 1980248"/>
                <a:gd name="connsiteX21" fmla="*/ 3253268 w 3629028"/>
                <a:gd name="connsiteY21" fmla="*/ 752524 h 1980248"/>
                <a:gd name="connsiteX22" fmla="*/ 3314700 w 3629028"/>
                <a:gd name="connsiteY22" fmla="*/ 880110 h 1980248"/>
                <a:gd name="connsiteX23" fmla="*/ 3386140 w 3629028"/>
                <a:gd name="connsiteY23" fmla="*/ 918210 h 1980248"/>
                <a:gd name="connsiteX24" fmla="*/ 3381376 w 3629028"/>
                <a:gd name="connsiteY24" fmla="*/ 1099184 h 1980248"/>
                <a:gd name="connsiteX25" fmla="*/ 3467100 w 3629028"/>
                <a:gd name="connsiteY25" fmla="*/ 1284924 h 1980248"/>
                <a:gd name="connsiteX26" fmla="*/ 3538540 w 3629028"/>
                <a:gd name="connsiteY26" fmla="*/ 1342072 h 1980248"/>
                <a:gd name="connsiteX27" fmla="*/ 3629028 w 3629028"/>
                <a:gd name="connsiteY27" fmla="*/ 1508760 h 1980248"/>
                <a:gd name="connsiteX28" fmla="*/ 3600452 w 3629028"/>
                <a:gd name="connsiteY28" fmla="*/ 1889760 h 1980248"/>
                <a:gd name="connsiteX29" fmla="*/ 3500440 w 3629028"/>
                <a:gd name="connsiteY29" fmla="*/ 1827848 h 1980248"/>
                <a:gd name="connsiteX30" fmla="*/ 3414716 w 3629028"/>
                <a:gd name="connsiteY30" fmla="*/ 1827848 h 1980248"/>
                <a:gd name="connsiteX31" fmla="*/ 3395664 w 3629028"/>
                <a:gd name="connsiteY31" fmla="*/ 1780224 h 1980248"/>
                <a:gd name="connsiteX32" fmla="*/ 3300412 w 3629028"/>
                <a:gd name="connsiteY32" fmla="*/ 1794510 h 1980248"/>
                <a:gd name="connsiteX33" fmla="*/ 3233740 w 3629028"/>
                <a:gd name="connsiteY33" fmla="*/ 1746884 h 1980248"/>
                <a:gd name="connsiteX34" fmla="*/ 3186116 w 3629028"/>
                <a:gd name="connsiteY34" fmla="*/ 1770698 h 1980248"/>
                <a:gd name="connsiteX35" fmla="*/ 3205164 w 3629028"/>
                <a:gd name="connsiteY35" fmla="*/ 1846898 h 1980248"/>
                <a:gd name="connsiteX36" fmla="*/ 3157540 w 3629028"/>
                <a:gd name="connsiteY36" fmla="*/ 1870710 h 1980248"/>
                <a:gd name="connsiteX37" fmla="*/ 3024188 w 3629028"/>
                <a:gd name="connsiteY37" fmla="*/ 1818324 h 1980248"/>
                <a:gd name="connsiteX38" fmla="*/ 2857500 w 3629028"/>
                <a:gd name="connsiteY38" fmla="*/ 1818324 h 1980248"/>
                <a:gd name="connsiteX39" fmla="*/ 2795588 w 3629028"/>
                <a:gd name="connsiteY39" fmla="*/ 1870710 h 1980248"/>
                <a:gd name="connsiteX40" fmla="*/ 2781300 w 3629028"/>
                <a:gd name="connsiteY40" fmla="*/ 1927860 h 1980248"/>
                <a:gd name="connsiteX41" fmla="*/ 2728916 w 3629028"/>
                <a:gd name="connsiteY41" fmla="*/ 1923098 h 1980248"/>
                <a:gd name="connsiteX42" fmla="*/ 2690812 w 3629028"/>
                <a:gd name="connsiteY42" fmla="*/ 1894524 h 1980248"/>
                <a:gd name="connsiteX43" fmla="*/ 2576516 w 3629028"/>
                <a:gd name="connsiteY43" fmla="*/ 1980248 h 1980248"/>
                <a:gd name="connsiteX44" fmla="*/ 2533652 w 3629028"/>
                <a:gd name="connsiteY44" fmla="*/ 1908810 h 1980248"/>
                <a:gd name="connsiteX45" fmla="*/ 2524124 w 3629028"/>
                <a:gd name="connsiteY45" fmla="*/ 1799272 h 1980248"/>
                <a:gd name="connsiteX46" fmla="*/ 2443164 w 3629028"/>
                <a:gd name="connsiteY46" fmla="*/ 1870710 h 1980248"/>
                <a:gd name="connsiteX47" fmla="*/ 2200276 w 3629028"/>
                <a:gd name="connsiteY47" fmla="*/ 1932624 h 1980248"/>
                <a:gd name="connsiteX48" fmla="*/ 2114552 w 3629028"/>
                <a:gd name="connsiteY48" fmla="*/ 1923098 h 1980248"/>
                <a:gd name="connsiteX49" fmla="*/ 2066924 w 3629028"/>
                <a:gd name="connsiteY49" fmla="*/ 1942148 h 1980248"/>
                <a:gd name="connsiteX50" fmla="*/ 1985964 w 3629028"/>
                <a:gd name="connsiteY50" fmla="*/ 1842136 h 1980248"/>
                <a:gd name="connsiteX51" fmla="*/ 1885952 w 3629028"/>
                <a:gd name="connsiteY51" fmla="*/ 1837372 h 1980248"/>
                <a:gd name="connsiteX52" fmla="*/ 1833564 w 3629028"/>
                <a:gd name="connsiteY52" fmla="*/ 1775460 h 1980248"/>
                <a:gd name="connsiteX53" fmla="*/ 1828800 w 3629028"/>
                <a:gd name="connsiteY53" fmla="*/ 1737360 h 1980248"/>
                <a:gd name="connsiteX54" fmla="*/ 1743076 w 3629028"/>
                <a:gd name="connsiteY54" fmla="*/ 1656398 h 1980248"/>
                <a:gd name="connsiteX55" fmla="*/ 1647828 w 3629028"/>
                <a:gd name="connsiteY55" fmla="*/ 1680210 h 1980248"/>
                <a:gd name="connsiteX56" fmla="*/ 1533524 w 3629028"/>
                <a:gd name="connsiteY56" fmla="*/ 1646872 h 1980248"/>
                <a:gd name="connsiteX57" fmla="*/ 1452564 w 3629028"/>
                <a:gd name="connsiteY57" fmla="*/ 1651636 h 1980248"/>
                <a:gd name="connsiteX58" fmla="*/ 1309688 w 3629028"/>
                <a:gd name="connsiteY58" fmla="*/ 1570672 h 1980248"/>
                <a:gd name="connsiteX59" fmla="*/ 1219200 w 3629028"/>
                <a:gd name="connsiteY59" fmla="*/ 1570672 h 1980248"/>
                <a:gd name="connsiteX60" fmla="*/ 1162052 w 3629028"/>
                <a:gd name="connsiteY60" fmla="*/ 1527810 h 1980248"/>
                <a:gd name="connsiteX61" fmla="*/ 1090612 w 3629028"/>
                <a:gd name="connsiteY61" fmla="*/ 1556384 h 1980248"/>
                <a:gd name="connsiteX62" fmla="*/ 976316 w 3629028"/>
                <a:gd name="connsiteY62" fmla="*/ 1446848 h 1980248"/>
                <a:gd name="connsiteX63" fmla="*/ 919164 w 3629028"/>
                <a:gd name="connsiteY63" fmla="*/ 1456372 h 1980248"/>
                <a:gd name="connsiteX64" fmla="*/ 904876 w 3629028"/>
                <a:gd name="connsiteY64" fmla="*/ 1489710 h 1980248"/>
                <a:gd name="connsiteX65" fmla="*/ 795340 w 3629028"/>
                <a:gd name="connsiteY65" fmla="*/ 1489710 h 1980248"/>
                <a:gd name="connsiteX66" fmla="*/ 704852 w 3629028"/>
                <a:gd name="connsiteY66" fmla="*/ 1575436 h 1980248"/>
                <a:gd name="connsiteX67" fmla="*/ 704852 w 3629028"/>
                <a:gd name="connsiteY67" fmla="*/ 1613536 h 1980248"/>
                <a:gd name="connsiteX68" fmla="*/ 666752 w 3629028"/>
                <a:gd name="connsiteY68" fmla="*/ 1627824 h 1980248"/>
                <a:gd name="connsiteX69" fmla="*/ 628652 w 3629028"/>
                <a:gd name="connsiteY69" fmla="*/ 1604010 h 1980248"/>
                <a:gd name="connsiteX70" fmla="*/ 561976 w 3629028"/>
                <a:gd name="connsiteY70" fmla="*/ 1656398 h 1980248"/>
                <a:gd name="connsiteX71" fmla="*/ 433388 w 3629028"/>
                <a:gd name="connsiteY71" fmla="*/ 1565910 h 1980248"/>
                <a:gd name="connsiteX72" fmla="*/ 319088 w 3629028"/>
                <a:gd name="connsiteY72" fmla="*/ 1565910 h 1980248"/>
                <a:gd name="connsiteX73" fmla="*/ 252412 w 3629028"/>
                <a:gd name="connsiteY73" fmla="*/ 1527810 h 1980248"/>
                <a:gd name="connsiteX74" fmla="*/ 247652 w 3629028"/>
                <a:gd name="connsiteY74" fmla="*/ 1480184 h 1980248"/>
                <a:gd name="connsiteX75" fmla="*/ 214316 w 3629028"/>
                <a:gd name="connsiteY75" fmla="*/ 1437324 h 1980248"/>
                <a:gd name="connsiteX76" fmla="*/ 66676 w 3629028"/>
                <a:gd name="connsiteY76" fmla="*/ 1418272 h 1980248"/>
                <a:gd name="connsiteX77" fmla="*/ 57556 w 3629028"/>
                <a:gd name="connsiteY77" fmla="*/ 1412376 h 1980248"/>
                <a:gd name="connsiteX78" fmla="*/ 104776 w 3629028"/>
                <a:gd name="connsiteY78" fmla="*/ 1280160 h 1980248"/>
                <a:gd name="connsiteX79" fmla="*/ 57152 w 3629028"/>
                <a:gd name="connsiteY79" fmla="*/ 1242060 h 1980248"/>
                <a:gd name="connsiteX80" fmla="*/ 0 w 3629028"/>
                <a:gd name="connsiteY80" fmla="*/ 1194436 h 1980248"/>
                <a:gd name="connsiteX81" fmla="*/ 0 w 3629028"/>
                <a:gd name="connsiteY81" fmla="*/ 1115948 h 1980248"/>
                <a:gd name="connsiteX82" fmla="*/ 5716 w 3629028"/>
                <a:gd name="connsiteY82" fmla="*/ 1120140 h 1980248"/>
                <a:gd name="connsiteX83" fmla="*/ 97156 w 3629028"/>
                <a:gd name="connsiteY83" fmla="*/ 1043940 h 1980248"/>
                <a:gd name="connsiteX84" fmla="*/ 127636 w 3629028"/>
                <a:gd name="connsiteY84" fmla="*/ 937260 h 1980248"/>
                <a:gd name="connsiteX85" fmla="*/ 173356 w 3629028"/>
                <a:gd name="connsiteY85" fmla="*/ 899160 h 1980248"/>
                <a:gd name="connsiteX86" fmla="*/ 234316 w 3629028"/>
                <a:gd name="connsiteY86" fmla="*/ 922020 h 1980248"/>
                <a:gd name="connsiteX87" fmla="*/ 356236 w 3629028"/>
                <a:gd name="connsiteY87" fmla="*/ 922020 h 1980248"/>
                <a:gd name="connsiteX88" fmla="*/ 371476 w 3629028"/>
                <a:gd name="connsiteY88" fmla="*/ 845820 h 1980248"/>
                <a:gd name="connsiteX89" fmla="*/ 440056 w 3629028"/>
                <a:gd name="connsiteY89" fmla="*/ 777240 h 1980248"/>
                <a:gd name="connsiteX90" fmla="*/ 600076 w 3629028"/>
                <a:gd name="connsiteY90" fmla="*/ 708660 h 1980248"/>
                <a:gd name="connsiteX91" fmla="*/ 676276 w 3629028"/>
                <a:gd name="connsiteY91" fmla="*/ 731520 h 1980248"/>
                <a:gd name="connsiteX92" fmla="*/ 737236 w 3629028"/>
                <a:gd name="connsiteY92" fmla="*/ 662940 h 1980248"/>
                <a:gd name="connsiteX93" fmla="*/ 760096 w 3629028"/>
                <a:gd name="connsiteY93" fmla="*/ 586740 h 1980248"/>
                <a:gd name="connsiteX94" fmla="*/ 813436 w 3629028"/>
                <a:gd name="connsiteY94" fmla="*/ 609600 h 1980248"/>
                <a:gd name="connsiteX95" fmla="*/ 935356 w 3629028"/>
                <a:gd name="connsiteY95" fmla="*/ 556260 h 1980248"/>
                <a:gd name="connsiteX96" fmla="*/ 1003936 w 3629028"/>
                <a:gd name="connsiteY96" fmla="*/ 556260 h 1980248"/>
                <a:gd name="connsiteX97" fmla="*/ 1011556 w 3629028"/>
                <a:gd name="connsiteY97" fmla="*/ 495300 h 1980248"/>
                <a:gd name="connsiteX98" fmla="*/ 1057276 w 3629028"/>
                <a:gd name="connsiteY98" fmla="*/ 495300 h 1980248"/>
                <a:gd name="connsiteX99" fmla="*/ 1057276 w 3629028"/>
                <a:gd name="connsiteY99" fmla="*/ 342900 h 1980248"/>
                <a:gd name="connsiteX100" fmla="*/ 1270636 w 3629028"/>
                <a:gd name="connsiteY100" fmla="*/ 7620 h 1980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3629028" h="1980248">
                  <a:moveTo>
                    <a:pt x="1392556" y="0"/>
                  </a:moveTo>
                  <a:lnTo>
                    <a:pt x="1583056" y="99060"/>
                  </a:lnTo>
                  <a:lnTo>
                    <a:pt x="1659256" y="129540"/>
                  </a:lnTo>
                  <a:lnTo>
                    <a:pt x="1849756" y="152400"/>
                  </a:lnTo>
                  <a:lnTo>
                    <a:pt x="1956436" y="106680"/>
                  </a:lnTo>
                  <a:lnTo>
                    <a:pt x="2085976" y="190500"/>
                  </a:lnTo>
                  <a:lnTo>
                    <a:pt x="2276476" y="342900"/>
                  </a:lnTo>
                  <a:lnTo>
                    <a:pt x="2383156" y="342900"/>
                  </a:lnTo>
                  <a:lnTo>
                    <a:pt x="2413636" y="320040"/>
                  </a:lnTo>
                  <a:lnTo>
                    <a:pt x="2474596" y="327660"/>
                  </a:lnTo>
                  <a:lnTo>
                    <a:pt x="2680336" y="274320"/>
                  </a:lnTo>
                  <a:lnTo>
                    <a:pt x="2726056" y="289560"/>
                  </a:lnTo>
                  <a:lnTo>
                    <a:pt x="2794636" y="335280"/>
                  </a:lnTo>
                  <a:lnTo>
                    <a:pt x="2855596" y="312420"/>
                  </a:lnTo>
                  <a:lnTo>
                    <a:pt x="2903552" y="254368"/>
                  </a:lnTo>
                  <a:lnTo>
                    <a:pt x="2898776" y="251460"/>
                  </a:lnTo>
                  <a:lnTo>
                    <a:pt x="2986516" y="304866"/>
                  </a:lnTo>
                  <a:lnTo>
                    <a:pt x="2969896" y="312420"/>
                  </a:lnTo>
                  <a:lnTo>
                    <a:pt x="3038476" y="495300"/>
                  </a:lnTo>
                  <a:lnTo>
                    <a:pt x="3107056" y="632460"/>
                  </a:lnTo>
                  <a:lnTo>
                    <a:pt x="3107056" y="708660"/>
                  </a:lnTo>
                  <a:lnTo>
                    <a:pt x="3253268" y="752524"/>
                  </a:lnTo>
                  <a:lnTo>
                    <a:pt x="3314700" y="880110"/>
                  </a:lnTo>
                  <a:lnTo>
                    <a:pt x="3386140" y="918210"/>
                  </a:lnTo>
                  <a:lnTo>
                    <a:pt x="3381376" y="1099184"/>
                  </a:lnTo>
                  <a:lnTo>
                    <a:pt x="3467100" y="1284924"/>
                  </a:lnTo>
                  <a:lnTo>
                    <a:pt x="3538540" y="1342072"/>
                  </a:lnTo>
                  <a:lnTo>
                    <a:pt x="3629028" y="1508760"/>
                  </a:lnTo>
                  <a:lnTo>
                    <a:pt x="3600452" y="1889760"/>
                  </a:lnTo>
                  <a:lnTo>
                    <a:pt x="3500440" y="1827848"/>
                  </a:lnTo>
                  <a:lnTo>
                    <a:pt x="3414716" y="1827848"/>
                  </a:lnTo>
                  <a:lnTo>
                    <a:pt x="3395664" y="1780224"/>
                  </a:lnTo>
                  <a:lnTo>
                    <a:pt x="3300412" y="1794510"/>
                  </a:lnTo>
                  <a:lnTo>
                    <a:pt x="3233740" y="1746884"/>
                  </a:lnTo>
                  <a:lnTo>
                    <a:pt x="3186116" y="1770698"/>
                  </a:lnTo>
                  <a:lnTo>
                    <a:pt x="3205164" y="1846898"/>
                  </a:lnTo>
                  <a:lnTo>
                    <a:pt x="3157540" y="1870710"/>
                  </a:lnTo>
                  <a:lnTo>
                    <a:pt x="3024188" y="1818324"/>
                  </a:lnTo>
                  <a:lnTo>
                    <a:pt x="2857500" y="1818324"/>
                  </a:lnTo>
                  <a:lnTo>
                    <a:pt x="2795588" y="1870710"/>
                  </a:lnTo>
                  <a:lnTo>
                    <a:pt x="2781300" y="1927860"/>
                  </a:lnTo>
                  <a:lnTo>
                    <a:pt x="2728916" y="1923098"/>
                  </a:lnTo>
                  <a:lnTo>
                    <a:pt x="2690812" y="1894524"/>
                  </a:lnTo>
                  <a:lnTo>
                    <a:pt x="2576516" y="1980248"/>
                  </a:lnTo>
                  <a:lnTo>
                    <a:pt x="2533652" y="1908810"/>
                  </a:lnTo>
                  <a:lnTo>
                    <a:pt x="2524124" y="1799272"/>
                  </a:lnTo>
                  <a:lnTo>
                    <a:pt x="2443164" y="1870710"/>
                  </a:lnTo>
                  <a:lnTo>
                    <a:pt x="2200276" y="1932624"/>
                  </a:lnTo>
                  <a:lnTo>
                    <a:pt x="2114552" y="1923098"/>
                  </a:lnTo>
                  <a:lnTo>
                    <a:pt x="2066924" y="1942148"/>
                  </a:lnTo>
                  <a:lnTo>
                    <a:pt x="1985964" y="1842136"/>
                  </a:lnTo>
                  <a:lnTo>
                    <a:pt x="1885952" y="1837372"/>
                  </a:lnTo>
                  <a:lnTo>
                    <a:pt x="1833564" y="1775460"/>
                  </a:lnTo>
                  <a:lnTo>
                    <a:pt x="1828800" y="1737360"/>
                  </a:lnTo>
                  <a:lnTo>
                    <a:pt x="1743076" y="1656398"/>
                  </a:lnTo>
                  <a:lnTo>
                    <a:pt x="1647828" y="1680210"/>
                  </a:lnTo>
                  <a:lnTo>
                    <a:pt x="1533524" y="1646872"/>
                  </a:lnTo>
                  <a:lnTo>
                    <a:pt x="1452564" y="1651636"/>
                  </a:lnTo>
                  <a:lnTo>
                    <a:pt x="1309688" y="1570672"/>
                  </a:lnTo>
                  <a:lnTo>
                    <a:pt x="1219200" y="1570672"/>
                  </a:lnTo>
                  <a:lnTo>
                    <a:pt x="1162052" y="1527810"/>
                  </a:lnTo>
                  <a:lnTo>
                    <a:pt x="1090612" y="1556384"/>
                  </a:lnTo>
                  <a:lnTo>
                    <a:pt x="976316" y="1446848"/>
                  </a:lnTo>
                  <a:lnTo>
                    <a:pt x="919164" y="1456372"/>
                  </a:lnTo>
                  <a:lnTo>
                    <a:pt x="904876" y="1489710"/>
                  </a:lnTo>
                  <a:lnTo>
                    <a:pt x="795340" y="1489710"/>
                  </a:lnTo>
                  <a:lnTo>
                    <a:pt x="704852" y="1575436"/>
                  </a:lnTo>
                  <a:lnTo>
                    <a:pt x="704852" y="1613536"/>
                  </a:lnTo>
                  <a:lnTo>
                    <a:pt x="666752" y="1627824"/>
                  </a:lnTo>
                  <a:lnTo>
                    <a:pt x="628652" y="1604010"/>
                  </a:lnTo>
                  <a:lnTo>
                    <a:pt x="561976" y="1656398"/>
                  </a:lnTo>
                  <a:lnTo>
                    <a:pt x="433388" y="1565910"/>
                  </a:lnTo>
                  <a:lnTo>
                    <a:pt x="319088" y="1565910"/>
                  </a:lnTo>
                  <a:lnTo>
                    <a:pt x="252412" y="1527810"/>
                  </a:lnTo>
                  <a:lnTo>
                    <a:pt x="247652" y="1480184"/>
                  </a:lnTo>
                  <a:lnTo>
                    <a:pt x="214316" y="1437324"/>
                  </a:lnTo>
                  <a:lnTo>
                    <a:pt x="66676" y="1418272"/>
                  </a:lnTo>
                  <a:lnTo>
                    <a:pt x="57556" y="1412376"/>
                  </a:lnTo>
                  <a:lnTo>
                    <a:pt x="104776" y="1280160"/>
                  </a:lnTo>
                  <a:lnTo>
                    <a:pt x="57152" y="1242060"/>
                  </a:lnTo>
                  <a:lnTo>
                    <a:pt x="0" y="1194436"/>
                  </a:lnTo>
                  <a:lnTo>
                    <a:pt x="0" y="1115948"/>
                  </a:lnTo>
                  <a:lnTo>
                    <a:pt x="5716" y="1120140"/>
                  </a:lnTo>
                  <a:lnTo>
                    <a:pt x="97156" y="1043940"/>
                  </a:lnTo>
                  <a:lnTo>
                    <a:pt x="127636" y="937260"/>
                  </a:lnTo>
                  <a:lnTo>
                    <a:pt x="173356" y="899160"/>
                  </a:lnTo>
                  <a:lnTo>
                    <a:pt x="234316" y="922020"/>
                  </a:lnTo>
                  <a:lnTo>
                    <a:pt x="356236" y="922020"/>
                  </a:lnTo>
                  <a:lnTo>
                    <a:pt x="371476" y="845820"/>
                  </a:lnTo>
                  <a:lnTo>
                    <a:pt x="440056" y="777240"/>
                  </a:lnTo>
                  <a:lnTo>
                    <a:pt x="600076" y="708660"/>
                  </a:lnTo>
                  <a:lnTo>
                    <a:pt x="676276" y="731520"/>
                  </a:lnTo>
                  <a:lnTo>
                    <a:pt x="737236" y="662940"/>
                  </a:lnTo>
                  <a:lnTo>
                    <a:pt x="760096" y="586740"/>
                  </a:lnTo>
                  <a:lnTo>
                    <a:pt x="813436" y="609600"/>
                  </a:lnTo>
                  <a:lnTo>
                    <a:pt x="935356" y="556260"/>
                  </a:lnTo>
                  <a:lnTo>
                    <a:pt x="1003936" y="556260"/>
                  </a:lnTo>
                  <a:lnTo>
                    <a:pt x="1011556" y="495300"/>
                  </a:lnTo>
                  <a:lnTo>
                    <a:pt x="1057276" y="495300"/>
                  </a:lnTo>
                  <a:lnTo>
                    <a:pt x="1057276" y="342900"/>
                  </a:lnTo>
                  <a:lnTo>
                    <a:pt x="1270636" y="76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14" name="フリーフォーム: 図形 1913">
              <a:extLst>
                <a:ext uri="{FF2B5EF4-FFF2-40B4-BE49-F238E27FC236}">
                  <a16:creationId xmlns:a16="http://schemas.microsoft.com/office/drawing/2014/main" id="{79EA45A5-61C0-84A9-1106-6EC9B3F663E7}"/>
                </a:ext>
              </a:extLst>
            </p:cNvPr>
            <p:cNvSpPr/>
            <p:nvPr/>
          </p:nvSpPr>
          <p:spPr>
            <a:xfrm>
              <a:off x="7142564" y="2954344"/>
              <a:ext cx="731102" cy="561054"/>
            </a:xfrm>
            <a:custGeom>
              <a:avLst/>
              <a:gdLst>
                <a:gd name="connsiteX0" fmla="*/ 2279652 w 5105400"/>
                <a:gd name="connsiteY0" fmla="*/ 0 h 3917950"/>
                <a:gd name="connsiteX1" fmla="*/ 2343152 w 5105400"/>
                <a:gd name="connsiteY1" fmla="*/ 177800 h 3917950"/>
                <a:gd name="connsiteX2" fmla="*/ 2330452 w 5105400"/>
                <a:gd name="connsiteY2" fmla="*/ 234950 h 3917950"/>
                <a:gd name="connsiteX3" fmla="*/ 2343152 w 5105400"/>
                <a:gd name="connsiteY3" fmla="*/ 298450 h 3917950"/>
                <a:gd name="connsiteX4" fmla="*/ 2413000 w 5105400"/>
                <a:gd name="connsiteY4" fmla="*/ 355600 h 3917950"/>
                <a:gd name="connsiteX5" fmla="*/ 2419352 w 5105400"/>
                <a:gd name="connsiteY5" fmla="*/ 457200 h 3917950"/>
                <a:gd name="connsiteX6" fmla="*/ 2406652 w 5105400"/>
                <a:gd name="connsiteY6" fmla="*/ 501650 h 3917950"/>
                <a:gd name="connsiteX7" fmla="*/ 2393952 w 5105400"/>
                <a:gd name="connsiteY7" fmla="*/ 628650 h 3917950"/>
                <a:gd name="connsiteX8" fmla="*/ 2355852 w 5105400"/>
                <a:gd name="connsiteY8" fmla="*/ 692150 h 3917950"/>
                <a:gd name="connsiteX9" fmla="*/ 2393952 w 5105400"/>
                <a:gd name="connsiteY9" fmla="*/ 793750 h 3917950"/>
                <a:gd name="connsiteX10" fmla="*/ 2374904 w 5105400"/>
                <a:gd name="connsiteY10" fmla="*/ 920750 h 3917950"/>
                <a:gd name="connsiteX11" fmla="*/ 2292352 w 5105400"/>
                <a:gd name="connsiteY11" fmla="*/ 990600 h 3917950"/>
                <a:gd name="connsiteX12" fmla="*/ 2400304 w 5105400"/>
                <a:gd name="connsiteY12" fmla="*/ 1060450 h 3917950"/>
                <a:gd name="connsiteX13" fmla="*/ 2406652 w 5105400"/>
                <a:gd name="connsiteY13" fmla="*/ 1212850 h 3917950"/>
                <a:gd name="connsiteX14" fmla="*/ 2489200 w 5105400"/>
                <a:gd name="connsiteY14" fmla="*/ 1270000 h 3917950"/>
                <a:gd name="connsiteX15" fmla="*/ 2597152 w 5105400"/>
                <a:gd name="connsiteY15" fmla="*/ 1168400 h 3917950"/>
                <a:gd name="connsiteX16" fmla="*/ 2749552 w 5105400"/>
                <a:gd name="connsiteY16" fmla="*/ 1276350 h 3917950"/>
                <a:gd name="connsiteX17" fmla="*/ 2698752 w 5105400"/>
                <a:gd name="connsiteY17" fmla="*/ 1416050 h 3917950"/>
                <a:gd name="connsiteX18" fmla="*/ 2794000 w 5105400"/>
                <a:gd name="connsiteY18" fmla="*/ 1543050 h 3917950"/>
                <a:gd name="connsiteX19" fmla="*/ 2800352 w 5105400"/>
                <a:gd name="connsiteY19" fmla="*/ 1631950 h 3917950"/>
                <a:gd name="connsiteX20" fmla="*/ 2876552 w 5105400"/>
                <a:gd name="connsiteY20" fmla="*/ 1651000 h 3917950"/>
                <a:gd name="connsiteX21" fmla="*/ 2895600 w 5105400"/>
                <a:gd name="connsiteY21" fmla="*/ 1733550 h 3917950"/>
                <a:gd name="connsiteX22" fmla="*/ 3111504 w 5105400"/>
                <a:gd name="connsiteY22" fmla="*/ 1758950 h 3917950"/>
                <a:gd name="connsiteX23" fmla="*/ 3232152 w 5105400"/>
                <a:gd name="connsiteY23" fmla="*/ 1638300 h 3917950"/>
                <a:gd name="connsiteX24" fmla="*/ 3213104 w 5105400"/>
                <a:gd name="connsiteY24" fmla="*/ 1536700 h 3917950"/>
                <a:gd name="connsiteX25" fmla="*/ 3181352 w 5105400"/>
                <a:gd name="connsiteY25" fmla="*/ 1466850 h 3917950"/>
                <a:gd name="connsiteX26" fmla="*/ 3194052 w 5105400"/>
                <a:gd name="connsiteY26" fmla="*/ 1295400 h 3917950"/>
                <a:gd name="connsiteX27" fmla="*/ 3162304 w 5105400"/>
                <a:gd name="connsiteY27" fmla="*/ 1212850 h 3917950"/>
                <a:gd name="connsiteX28" fmla="*/ 3244852 w 5105400"/>
                <a:gd name="connsiteY28" fmla="*/ 1149350 h 3917950"/>
                <a:gd name="connsiteX29" fmla="*/ 3257552 w 5105400"/>
                <a:gd name="connsiteY29" fmla="*/ 850900 h 3917950"/>
                <a:gd name="connsiteX30" fmla="*/ 3378200 w 5105400"/>
                <a:gd name="connsiteY30" fmla="*/ 742950 h 3917950"/>
                <a:gd name="connsiteX31" fmla="*/ 3467104 w 5105400"/>
                <a:gd name="connsiteY31" fmla="*/ 812800 h 3917950"/>
                <a:gd name="connsiteX32" fmla="*/ 3479800 w 5105400"/>
                <a:gd name="connsiteY32" fmla="*/ 914400 h 3917950"/>
                <a:gd name="connsiteX33" fmla="*/ 3657600 w 5105400"/>
                <a:gd name="connsiteY33" fmla="*/ 946150 h 3917950"/>
                <a:gd name="connsiteX34" fmla="*/ 3689352 w 5105400"/>
                <a:gd name="connsiteY34" fmla="*/ 1035050 h 3917950"/>
                <a:gd name="connsiteX35" fmla="*/ 3867152 w 5105400"/>
                <a:gd name="connsiteY35" fmla="*/ 1028700 h 3917950"/>
                <a:gd name="connsiteX36" fmla="*/ 4000504 w 5105400"/>
                <a:gd name="connsiteY36" fmla="*/ 977900 h 3917950"/>
                <a:gd name="connsiteX37" fmla="*/ 4146552 w 5105400"/>
                <a:gd name="connsiteY37" fmla="*/ 990600 h 3917950"/>
                <a:gd name="connsiteX38" fmla="*/ 4235452 w 5105400"/>
                <a:gd name="connsiteY38" fmla="*/ 939800 h 3917950"/>
                <a:gd name="connsiteX39" fmla="*/ 4298952 w 5105400"/>
                <a:gd name="connsiteY39" fmla="*/ 984250 h 3917950"/>
                <a:gd name="connsiteX40" fmla="*/ 4432304 w 5105400"/>
                <a:gd name="connsiteY40" fmla="*/ 908050 h 3917950"/>
                <a:gd name="connsiteX41" fmla="*/ 4654552 w 5105400"/>
                <a:gd name="connsiteY41" fmla="*/ 927100 h 3917950"/>
                <a:gd name="connsiteX42" fmla="*/ 4699000 w 5105400"/>
                <a:gd name="connsiteY42" fmla="*/ 1187450 h 3917950"/>
                <a:gd name="connsiteX43" fmla="*/ 4654552 w 5105400"/>
                <a:gd name="connsiteY43" fmla="*/ 1308100 h 3917950"/>
                <a:gd name="connsiteX44" fmla="*/ 4572000 w 5105400"/>
                <a:gd name="connsiteY44" fmla="*/ 1447800 h 3917950"/>
                <a:gd name="connsiteX45" fmla="*/ 4591052 w 5105400"/>
                <a:gd name="connsiteY45" fmla="*/ 1524000 h 3917950"/>
                <a:gd name="connsiteX46" fmla="*/ 4597400 w 5105400"/>
                <a:gd name="connsiteY46" fmla="*/ 1631950 h 3917950"/>
                <a:gd name="connsiteX47" fmla="*/ 4686304 w 5105400"/>
                <a:gd name="connsiteY47" fmla="*/ 1720850 h 3917950"/>
                <a:gd name="connsiteX48" fmla="*/ 4724400 w 5105400"/>
                <a:gd name="connsiteY48" fmla="*/ 1733550 h 3917950"/>
                <a:gd name="connsiteX49" fmla="*/ 4775200 w 5105400"/>
                <a:gd name="connsiteY49" fmla="*/ 1847850 h 3917950"/>
                <a:gd name="connsiteX50" fmla="*/ 4870452 w 5105400"/>
                <a:gd name="connsiteY50" fmla="*/ 1854200 h 3917950"/>
                <a:gd name="connsiteX51" fmla="*/ 4984752 w 5105400"/>
                <a:gd name="connsiteY51" fmla="*/ 1854200 h 3917950"/>
                <a:gd name="connsiteX52" fmla="*/ 4895852 w 5105400"/>
                <a:gd name="connsiteY52" fmla="*/ 2063750 h 3917950"/>
                <a:gd name="connsiteX53" fmla="*/ 4902200 w 5105400"/>
                <a:gd name="connsiteY53" fmla="*/ 2235200 h 3917950"/>
                <a:gd name="connsiteX54" fmla="*/ 4940304 w 5105400"/>
                <a:gd name="connsiteY54" fmla="*/ 2254250 h 3917950"/>
                <a:gd name="connsiteX55" fmla="*/ 4953000 w 5105400"/>
                <a:gd name="connsiteY55" fmla="*/ 2381250 h 3917950"/>
                <a:gd name="connsiteX56" fmla="*/ 4914904 w 5105400"/>
                <a:gd name="connsiteY56" fmla="*/ 2413000 h 3917950"/>
                <a:gd name="connsiteX57" fmla="*/ 4978400 w 5105400"/>
                <a:gd name="connsiteY57" fmla="*/ 2514600 h 3917950"/>
                <a:gd name="connsiteX58" fmla="*/ 5060952 w 5105400"/>
                <a:gd name="connsiteY58" fmla="*/ 2520950 h 3917950"/>
                <a:gd name="connsiteX59" fmla="*/ 5080000 w 5105400"/>
                <a:gd name="connsiteY59" fmla="*/ 2565400 h 3917950"/>
                <a:gd name="connsiteX60" fmla="*/ 5105400 w 5105400"/>
                <a:gd name="connsiteY60" fmla="*/ 2597150 h 3917950"/>
                <a:gd name="connsiteX61" fmla="*/ 5054600 w 5105400"/>
                <a:gd name="connsiteY61" fmla="*/ 2870200 h 3917950"/>
                <a:gd name="connsiteX62" fmla="*/ 4883152 w 5105400"/>
                <a:gd name="connsiteY62" fmla="*/ 2959100 h 3917950"/>
                <a:gd name="connsiteX63" fmla="*/ 4864104 w 5105400"/>
                <a:gd name="connsiteY63" fmla="*/ 3048000 h 3917950"/>
                <a:gd name="connsiteX64" fmla="*/ 4845052 w 5105400"/>
                <a:gd name="connsiteY64" fmla="*/ 3206750 h 3917950"/>
                <a:gd name="connsiteX65" fmla="*/ 4781552 w 5105400"/>
                <a:gd name="connsiteY65" fmla="*/ 3282950 h 3917950"/>
                <a:gd name="connsiteX66" fmla="*/ 4660904 w 5105400"/>
                <a:gd name="connsiteY66" fmla="*/ 3340100 h 3917950"/>
                <a:gd name="connsiteX67" fmla="*/ 4597400 w 5105400"/>
                <a:gd name="connsiteY67" fmla="*/ 3517900 h 3917950"/>
                <a:gd name="connsiteX68" fmla="*/ 4622800 w 5105400"/>
                <a:gd name="connsiteY68" fmla="*/ 3663950 h 3917950"/>
                <a:gd name="connsiteX69" fmla="*/ 4559304 w 5105400"/>
                <a:gd name="connsiteY69" fmla="*/ 3676650 h 3917950"/>
                <a:gd name="connsiteX70" fmla="*/ 4495800 w 5105400"/>
                <a:gd name="connsiteY70" fmla="*/ 3632200 h 3917950"/>
                <a:gd name="connsiteX71" fmla="*/ 4419600 w 5105400"/>
                <a:gd name="connsiteY71" fmla="*/ 3676650 h 3917950"/>
                <a:gd name="connsiteX72" fmla="*/ 4387852 w 5105400"/>
                <a:gd name="connsiteY72" fmla="*/ 3765550 h 3917950"/>
                <a:gd name="connsiteX73" fmla="*/ 4133852 w 5105400"/>
                <a:gd name="connsiteY73" fmla="*/ 3854450 h 3917950"/>
                <a:gd name="connsiteX74" fmla="*/ 3943352 w 5105400"/>
                <a:gd name="connsiteY74" fmla="*/ 3689350 h 3917950"/>
                <a:gd name="connsiteX75" fmla="*/ 3987800 w 5105400"/>
                <a:gd name="connsiteY75" fmla="*/ 3644900 h 3917950"/>
                <a:gd name="connsiteX76" fmla="*/ 3911600 w 5105400"/>
                <a:gd name="connsiteY76" fmla="*/ 3575050 h 3917950"/>
                <a:gd name="connsiteX77" fmla="*/ 3867152 w 5105400"/>
                <a:gd name="connsiteY77" fmla="*/ 3575050 h 3917950"/>
                <a:gd name="connsiteX78" fmla="*/ 3892552 w 5105400"/>
                <a:gd name="connsiteY78" fmla="*/ 3409950 h 3917950"/>
                <a:gd name="connsiteX79" fmla="*/ 3949704 w 5105400"/>
                <a:gd name="connsiteY79" fmla="*/ 3295650 h 3917950"/>
                <a:gd name="connsiteX80" fmla="*/ 3905252 w 5105400"/>
                <a:gd name="connsiteY80" fmla="*/ 3079750 h 3917950"/>
                <a:gd name="connsiteX81" fmla="*/ 3962400 w 5105400"/>
                <a:gd name="connsiteY81" fmla="*/ 2965450 h 3917950"/>
                <a:gd name="connsiteX82" fmla="*/ 3911600 w 5105400"/>
                <a:gd name="connsiteY82" fmla="*/ 2921000 h 3917950"/>
                <a:gd name="connsiteX83" fmla="*/ 3917952 w 5105400"/>
                <a:gd name="connsiteY83" fmla="*/ 2825750 h 3917950"/>
                <a:gd name="connsiteX84" fmla="*/ 4000504 w 5105400"/>
                <a:gd name="connsiteY84" fmla="*/ 2743200 h 3917950"/>
                <a:gd name="connsiteX85" fmla="*/ 3898904 w 5105400"/>
                <a:gd name="connsiteY85" fmla="*/ 2527300 h 3917950"/>
                <a:gd name="connsiteX86" fmla="*/ 4019552 w 5105400"/>
                <a:gd name="connsiteY86" fmla="*/ 2317750 h 3917950"/>
                <a:gd name="connsiteX87" fmla="*/ 4184652 w 5105400"/>
                <a:gd name="connsiteY87" fmla="*/ 2343150 h 3917950"/>
                <a:gd name="connsiteX88" fmla="*/ 4330704 w 5105400"/>
                <a:gd name="connsiteY88" fmla="*/ 2324100 h 3917950"/>
                <a:gd name="connsiteX89" fmla="*/ 4337052 w 5105400"/>
                <a:gd name="connsiteY89" fmla="*/ 2197100 h 3917950"/>
                <a:gd name="connsiteX90" fmla="*/ 4248152 w 5105400"/>
                <a:gd name="connsiteY90" fmla="*/ 2127250 h 3917950"/>
                <a:gd name="connsiteX91" fmla="*/ 4083052 w 5105400"/>
                <a:gd name="connsiteY91" fmla="*/ 1949450 h 3917950"/>
                <a:gd name="connsiteX92" fmla="*/ 3924304 w 5105400"/>
                <a:gd name="connsiteY92" fmla="*/ 1911350 h 3917950"/>
                <a:gd name="connsiteX93" fmla="*/ 3702052 w 5105400"/>
                <a:gd name="connsiteY93" fmla="*/ 1892300 h 3917950"/>
                <a:gd name="connsiteX94" fmla="*/ 3619504 w 5105400"/>
                <a:gd name="connsiteY94" fmla="*/ 1955800 h 3917950"/>
                <a:gd name="connsiteX95" fmla="*/ 3511552 w 5105400"/>
                <a:gd name="connsiteY95" fmla="*/ 1987550 h 3917950"/>
                <a:gd name="connsiteX96" fmla="*/ 3289304 w 5105400"/>
                <a:gd name="connsiteY96" fmla="*/ 2012950 h 3917950"/>
                <a:gd name="connsiteX97" fmla="*/ 3251200 w 5105400"/>
                <a:gd name="connsiteY97" fmla="*/ 2159000 h 3917950"/>
                <a:gd name="connsiteX98" fmla="*/ 3187704 w 5105400"/>
                <a:gd name="connsiteY98" fmla="*/ 2247900 h 3917950"/>
                <a:gd name="connsiteX99" fmla="*/ 3175000 w 5105400"/>
                <a:gd name="connsiteY99" fmla="*/ 2362200 h 3917950"/>
                <a:gd name="connsiteX100" fmla="*/ 3155952 w 5105400"/>
                <a:gd name="connsiteY100" fmla="*/ 2501900 h 3917950"/>
                <a:gd name="connsiteX101" fmla="*/ 2984504 w 5105400"/>
                <a:gd name="connsiteY101" fmla="*/ 2559050 h 3917950"/>
                <a:gd name="connsiteX102" fmla="*/ 2749552 w 5105400"/>
                <a:gd name="connsiteY102" fmla="*/ 2673350 h 3917950"/>
                <a:gd name="connsiteX103" fmla="*/ 2667000 w 5105400"/>
                <a:gd name="connsiteY103" fmla="*/ 2768600 h 3917950"/>
                <a:gd name="connsiteX104" fmla="*/ 2609852 w 5105400"/>
                <a:gd name="connsiteY104" fmla="*/ 2946400 h 3917950"/>
                <a:gd name="connsiteX105" fmla="*/ 2628904 w 5105400"/>
                <a:gd name="connsiteY105" fmla="*/ 3079750 h 3917950"/>
                <a:gd name="connsiteX106" fmla="*/ 2533652 w 5105400"/>
                <a:gd name="connsiteY106" fmla="*/ 3225800 h 3917950"/>
                <a:gd name="connsiteX107" fmla="*/ 2425704 w 5105400"/>
                <a:gd name="connsiteY107" fmla="*/ 3340100 h 3917950"/>
                <a:gd name="connsiteX108" fmla="*/ 2298704 w 5105400"/>
                <a:gd name="connsiteY108" fmla="*/ 3397250 h 3917950"/>
                <a:gd name="connsiteX109" fmla="*/ 2241552 w 5105400"/>
                <a:gd name="connsiteY109" fmla="*/ 3486150 h 3917950"/>
                <a:gd name="connsiteX110" fmla="*/ 2216152 w 5105400"/>
                <a:gd name="connsiteY110" fmla="*/ 3663950 h 3917950"/>
                <a:gd name="connsiteX111" fmla="*/ 2222504 w 5105400"/>
                <a:gd name="connsiteY111" fmla="*/ 3765550 h 3917950"/>
                <a:gd name="connsiteX112" fmla="*/ 2298704 w 5105400"/>
                <a:gd name="connsiteY112" fmla="*/ 3848100 h 3917950"/>
                <a:gd name="connsiteX113" fmla="*/ 2305052 w 5105400"/>
                <a:gd name="connsiteY113" fmla="*/ 3917950 h 3917950"/>
                <a:gd name="connsiteX114" fmla="*/ 2038352 w 5105400"/>
                <a:gd name="connsiteY114" fmla="*/ 3822700 h 3917950"/>
                <a:gd name="connsiteX115" fmla="*/ 1714504 w 5105400"/>
                <a:gd name="connsiteY115" fmla="*/ 3695700 h 3917950"/>
                <a:gd name="connsiteX116" fmla="*/ 1454152 w 5105400"/>
                <a:gd name="connsiteY116" fmla="*/ 3644900 h 3917950"/>
                <a:gd name="connsiteX117" fmla="*/ 1174752 w 5105400"/>
                <a:gd name="connsiteY117" fmla="*/ 3676650 h 3917950"/>
                <a:gd name="connsiteX118" fmla="*/ 939800 w 5105400"/>
                <a:gd name="connsiteY118" fmla="*/ 3733800 h 3917950"/>
                <a:gd name="connsiteX119" fmla="*/ 787400 w 5105400"/>
                <a:gd name="connsiteY119" fmla="*/ 3663950 h 3917950"/>
                <a:gd name="connsiteX120" fmla="*/ 393704 w 5105400"/>
                <a:gd name="connsiteY120" fmla="*/ 3606800 h 3917950"/>
                <a:gd name="connsiteX121" fmla="*/ 31752 w 5105400"/>
                <a:gd name="connsiteY121" fmla="*/ 3613150 h 3917950"/>
                <a:gd name="connsiteX122" fmla="*/ 44452 w 5105400"/>
                <a:gd name="connsiteY122" fmla="*/ 3422650 h 3917950"/>
                <a:gd name="connsiteX123" fmla="*/ 0 w 5105400"/>
                <a:gd name="connsiteY123" fmla="*/ 3327400 h 3917950"/>
                <a:gd name="connsiteX124" fmla="*/ 6352 w 5105400"/>
                <a:gd name="connsiteY124" fmla="*/ 3225800 h 3917950"/>
                <a:gd name="connsiteX125" fmla="*/ 69852 w 5105400"/>
                <a:gd name="connsiteY125" fmla="*/ 3175000 h 3917950"/>
                <a:gd name="connsiteX126" fmla="*/ 63504 w 5105400"/>
                <a:gd name="connsiteY126" fmla="*/ 3060700 h 3917950"/>
                <a:gd name="connsiteX127" fmla="*/ 177800 w 5105400"/>
                <a:gd name="connsiteY127" fmla="*/ 2971800 h 3917950"/>
                <a:gd name="connsiteX128" fmla="*/ 355600 w 5105400"/>
                <a:gd name="connsiteY128" fmla="*/ 2946400 h 3917950"/>
                <a:gd name="connsiteX129" fmla="*/ 374652 w 5105400"/>
                <a:gd name="connsiteY129" fmla="*/ 2851150 h 3917950"/>
                <a:gd name="connsiteX130" fmla="*/ 463552 w 5105400"/>
                <a:gd name="connsiteY130" fmla="*/ 2851150 h 3917950"/>
                <a:gd name="connsiteX131" fmla="*/ 495304 w 5105400"/>
                <a:gd name="connsiteY131" fmla="*/ 2806700 h 3917950"/>
                <a:gd name="connsiteX132" fmla="*/ 584200 w 5105400"/>
                <a:gd name="connsiteY132" fmla="*/ 2584450 h 3917950"/>
                <a:gd name="connsiteX133" fmla="*/ 666752 w 5105400"/>
                <a:gd name="connsiteY133" fmla="*/ 2546350 h 3917950"/>
                <a:gd name="connsiteX134" fmla="*/ 711200 w 5105400"/>
                <a:gd name="connsiteY134" fmla="*/ 2495550 h 3917950"/>
                <a:gd name="connsiteX135" fmla="*/ 692152 w 5105400"/>
                <a:gd name="connsiteY135" fmla="*/ 2330450 h 3917950"/>
                <a:gd name="connsiteX136" fmla="*/ 762000 w 5105400"/>
                <a:gd name="connsiteY136" fmla="*/ 2222500 h 3917950"/>
                <a:gd name="connsiteX137" fmla="*/ 920752 w 5105400"/>
                <a:gd name="connsiteY137" fmla="*/ 2095500 h 3917950"/>
                <a:gd name="connsiteX138" fmla="*/ 946152 w 5105400"/>
                <a:gd name="connsiteY138" fmla="*/ 2025650 h 3917950"/>
                <a:gd name="connsiteX139" fmla="*/ 984252 w 5105400"/>
                <a:gd name="connsiteY139" fmla="*/ 2019300 h 3917950"/>
                <a:gd name="connsiteX140" fmla="*/ 1016000 w 5105400"/>
                <a:gd name="connsiteY140" fmla="*/ 1879600 h 3917950"/>
                <a:gd name="connsiteX141" fmla="*/ 1060452 w 5105400"/>
                <a:gd name="connsiteY141" fmla="*/ 1828800 h 3917950"/>
                <a:gd name="connsiteX142" fmla="*/ 1060452 w 5105400"/>
                <a:gd name="connsiteY142" fmla="*/ 1765300 h 3917950"/>
                <a:gd name="connsiteX143" fmla="*/ 1035052 w 5105400"/>
                <a:gd name="connsiteY143" fmla="*/ 1708150 h 3917950"/>
                <a:gd name="connsiteX144" fmla="*/ 1103160 w 5105400"/>
                <a:gd name="connsiteY144" fmla="*/ 1584324 h 3917950"/>
                <a:gd name="connsiteX145" fmla="*/ 1241428 w 5105400"/>
                <a:gd name="connsiteY145" fmla="*/ 1584324 h 3917950"/>
                <a:gd name="connsiteX146" fmla="*/ 1250952 w 5105400"/>
                <a:gd name="connsiteY146" fmla="*/ 1498600 h 3917950"/>
                <a:gd name="connsiteX147" fmla="*/ 1270000 w 5105400"/>
                <a:gd name="connsiteY147" fmla="*/ 1431924 h 3917950"/>
                <a:gd name="connsiteX148" fmla="*/ 1384304 w 5105400"/>
                <a:gd name="connsiteY148" fmla="*/ 1412876 h 3917950"/>
                <a:gd name="connsiteX149" fmla="*/ 1412876 w 5105400"/>
                <a:gd name="connsiteY149" fmla="*/ 1365250 h 3917950"/>
                <a:gd name="connsiteX150" fmla="*/ 1536704 w 5105400"/>
                <a:gd name="connsiteY150" fmla="*/ 1336676 h 3917950"/>
                <a:gd name="connsiteX151" fmla="*/ 1584328 w 5105400"/>
                <a:gd name="connsiteY151" fmla="*/ 1279524 h 3917950"/>
                <a:gd name="connsiteX152" fmla="*/ 1679576 w 5105400"/>
                <a:gd name="connsiteY152" fmla="*/ 1250950 h 3917950"/>
                <a:gd name="connsiteX153" fmla="*/ 1717676 w 5105400"/>
                <a:gd name="connsiteY153" fmla="*/ 1146176 h 3917950"/>
                <a:gd name="connsiteX154" fmla="*/ 1812928 w 5105400"/>
                <a:gd name="connsiteY154" fmla="*/ 1098550 h 3917950"/>
                <a:gd name="connsiteX155" fmla="*/ 1889128 w 5105400"/>
                <a:gd name="connsiteY155" fmla="*/ 1127124 h 3917950"/>
                <a:gd name="connsiteX156" fmla="*/ 1898652 w 5105400"/>
                <a:gd name="connsiteY156" fmla="*/ 1060450 h 3917950"/>
                <a:gd name="connsiteX157" fmla="*/ 2032000 w 5105400"/>
                <a:gd name="connsiteY157" fmla="*/ 1041400 h 3917950"/>
                <a:gd name="connsiteX158" fmla="*/ 2060576 w 5105400"/>
                <a:gd name="connsiteY158" fmla="*/ 917576 h 3917950"/>
                <a:gd name="connsiteX159" fmla="*/ 1993904 w 5105400"/>
                <a:gd name="connsiteY159" fmla="*/ 860424 h 3917950"/>
                <a:gd name="connsiteX160" fmla="*/ 2003428 w 5105400"/>
                <a:gd name="connsiteY160" fmla="*/ 812800 h 3917950"/>
                <a:gd name="connsiteX161" fmla="*/ 1974852 w 5105400"/>
                <a:gd name="connsiteY161" fmla="*/ 755650 h 3917950"/>
                <a:gd name="connsiteX162" fmla="*/ 1984376 w 5105400"/>
                <a:gd name="connsiteY162" fmla="*/ 688976 h 3917950"/>
                <a:gd name="connsiteX163" fmla="*/ 2079628 w 5105400"/>
                <a:gd name="connsiteY163" fmla="*/ 688976 h 3917950"/>
                <a:gd name="connsiteX164" fmla="*/ 2098676 w 5105400"/>
                <a:gd name="connsiteY164" fmla="*/ 546100 h 3917950"/>
                <a:gd name="connsiteX165" fmla="*/ 2012952 w 5105400"/>
                <a:gd name="connsiteY165" fmla="*/ 488950 h 3917950"/>
                <a:gd name="connsiteX166" fmla="*/ 2070104 w 5105400"/>
                <a:gd name="connsiteY166" fmla="*/ 336550 h 3917950"/>
                <a:gd name="connsiteX167" fmla="*/ 2060576 w 5105400"/>
                <a:gd name="connsiteY167" fmla="*/ 298450 h 3917950"/>
                <a:gd name="connsiteX168" fmla="*/ 2108200 w 5105400"/>
                <a:gd name="connsiteY168" fmla="*/ 222250 h 3917950"/>
                <a:gd name="connsiteX169" fmla="*/ 2174876 w 5105400"/>
                <a:gd name="connsiteY169" fmla="*/ 241300 h 3917950"/>
                <a:gd name="connsiteX170" fmla="*/ 2222504 w 5105400"/>
                <a:gd name="connsiteY170" fmla="*/ 146050 h 3917950"/>
                <a:gd name="connsiteX171" fmla="*/ 2222504 w 5105400"/>
                <a:gd name="connsiteY171" fmla="*/ 69850 h 3917950"/>
                <a:gd name="connsiteX172" fmla="*/ 2270128 w 5105400"/>
                <a:gd name="connsiteY172" fmla="*/ 3176 h 3917950"/>
                <a:gd name="connsiteX173" fmla="*/ 2269688 w 5105400"/>
                <a:gd name="connsiteY173" fmla="*/ 2360 h 3917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5105400" h="3917950">
                  <a:moveTo>
                    <a:pt x="2279652" y="0"/>
                  </a:moveTo>
                  <a:lnTo>
                    <a:pt x="2343152" y="177800"/>
                  </a:lnTo>
                  <a:lnTo>
                    <a:pt x="2330452" y="234950"/>
                  </a:lnTo>
                  <a:lnTo>
                    <a:pt x="2343152" y="298450"/>
                  </a:lnTo>
                  <a:lnTo>
                    <a:pt x="2413000" y="355600"/>
                  </a:lnTo>
                  <a:lnTo>
                    <a:pt x="2419352" y="457200"/>
                  </a:lnTo>
                  <a:lnTo>
                    <a:pt x="2406652" y="501650"/>
                  </a:lnTo>
                  <a:lnTo>
                    <a:pt x="2393952" y="628650"/>
                  </a:lnTo>
                  <a:lnTo>
                    <a:pt x="2355852" y="692150"/>
                  </a:lnTo>
                  <a:lnTo>
                    <a:pt x="2393952" y="793750"/>
                  </a:lnTo>
                  <a:lnTo>
                    <a:pt x="2374904" y="920750"/>
                  </a:lnTo>
                  <a:lnTo>
                    <a:pt x="2292352" y="990600"/>
                  </a:lnTo>
                  <a:lnTo>
                    <a:pt x="2400304" y="1060450"/>
                  </a:lnTo>
                  <a:lnTo>
                    <a:pt x="2406652" y="1212850"/>
                  </a:lnTo>
                  <a:lnTo>
                    <a:pt x="2489200" y="1270000"/>
                  </a:lnTo>
                  <a:lnTo>
                    <a:pt x="2597152" y="1168400"/>
                  </a:lnTo>
                  <a:lnTo>
                    <a:pt x="2749552" y="1276350"/>
                  </a:lnTo>
                  <a:lnTo>
                    <a:pt x="2698752" y="1416050"/>
                  </a:lnTo>
                  <a:lnTo>
                    <a:pt x="2794000" y="1543050"/>
                  </a:lnTo>
                  <a:lnTo>
                    <a:pt x="2800352" y="1631950"/>
                  </a:lnTo>
                  <a:lnTo>
                    <a:pt x="2876552" y="1651000"/>
                  </a:lnTo>
                  <a:lnTo>
                    <a:pt x="2895600" y="1733550"/>
                  </a:lnTo>
                  <a:lnTo>
                    <a:pt x="3111504" y="1758950"/>
                  </a:lnTo>
                  <a:lnTo>
                    <a:pt x="3232152" y="1638300"/>
                  </a:lnTo>
                  <a:lnTo>
                    <a:pt x="3213104" y="1536700"/>
                  </a:lnTo>
                  <a:lnTo>
                    <a:pt x="3181352" y="1466850"/>
                  </a:lnTo>
                  <a:lnTo>
                    <a:pt x="3194052" y="1295400"/>
                  </a:lnTo>
                  <a:lnTo>
                    <a:pt x="3162304" y="1212850"/>
                  </a:lnTo>
                  <a:lnTo>
                    <a:pt x="3244852" y="1149350"/>
                  </a:lnTo>
                  <a:lnTo>
                    <a:pt x="3257552" y="850900"/>
                  </a:lnTo>
                  <a:lnTo>
                    <a:pt x="3378200" y="742950"/>
                  </a:lnTo>
                  <a:lnTo>
                    <a:pt x="3467104" y="812800"/>
                  </a:lnTo>
                  <a:lnTo>
                    <a:pt x="3479800" y="914400"/>
                  </a:lnTo>
                  <a:lnTo>
                    <a:pt x="3657600" y="946150"/>
                  </a:lnTo>
                  <a:lnTo>
                    <a:pt x="3689352" y="1035050"/>
                  </a:lnTo>
                  <a:lnTo>
                    <a:pt x="3867152" y="1028700"/>
                  </a:lnTo>
                  <a:lnTo>
                    <a:pt x="4000504" y="977900"/>
                  </a:lnTo>
                  <a:lnTo>
                    <a:pt x="4146552" y="990600"/>
                  </a:lnTo>
                  <a:lnTo>
                    <a:pt x="4235452" y="939800"/>
                  </a:lnTo>
                  <a:lnTo>
                    <a:pt x="4298952" y="984250"/>
                  </a:lnTo>
                  <a:lnTo>
                    <a:pt x="4432304" y="908050"/>
                  </a:lnTo>
                  <a:lnTo>
                    <a:pt x="4654552" y="927100"/>
                  </a:lnTo>
                  <a:lnTo>
                    <a:pt x="4699000" y="1187450"/>
                  </a:lnTo>
                  <a:lnTo>
                    <a:pt x="4654552" y="1308100"/>
                  </a:lnTo>
                  <a:lnTo>
                    <a:pt x="4572000" y="1447800"/>
                  </a:lnTo>
                  <a:lnTo>
                    <a:pt x="4591052" y="1524000"/>
                  </a:lnTo>
                  <a:lnTo>
                    <a:pt x="4597400" y="1631950"/>
                  </a:lnTo>
                  <a:lnTo>
                    <a:pt x="4686304" y="1720850"/>
                  </a:lnTo>
                  <a:lnTo>
                    <a:pt x="4724400" y="1733550"/>
                  </a:lnTo>
                  <a:lnTo>
                    <a:pt x="4775200" y="1847850"/>
                  </a:lnTo>
                  <a:lnTo>
                    <a:pt x="4870452" y="1854200"/>
                  </a:lnTo>
                  <a:lnTo>
                    <a:pt x="4984752" y="1854200"/>
                  </a:lnTo>
                  <a:lnTo>
                    <a:pt x="4895852" y="2063750"/>
                  </a:lnTo>
                  <a:lnTo>
                    <a:pt x="4902200" y="2235200"/>
                  </a:lnTo>
                  <a:lnTo>
                    <a:pt x="4940304" y="2254250"/>
                  </a:lnTo>
                  <a:lnTo>
                    <a:pt x="4953000" y="2381250"/>
                  </a:lnTo>
                  <a:lnTo>
                    <a:pt x="4914904" y="2413000"/>
                  </a:lnTo>
                  <a:lnTo>
                    <a:pt x="4978400" y="2514600"/>
                  </a:lnTo>
                  <a:lnTo>
                    <a:pt x="5060952" y="2520950"/>
                  </a:lnTo>
                  <a:lnTo>
                    <a:pt x="5080000" y="2565400"/>
                  </a:lnTo>
                  <a:lnTo>
                    <a:pt x="5105400" y="2597150"/>
                  </a:lnTo>
                  <a:lnTo>
                    <a:pt x="5054600" y="2870200"/>
                  </a:lnTo>
                  <a:lnTo>
                    <a:pt x="4883152" y="2959100"/>
                  </a:lnTo>
                  <a:lnTo>
                    <a:pt x="4864104" y="3048000"/>
                  </a:lnTo>
                  <a:lnTo>
                    <a:pt x="4845052" y="3206750"/>
                  </a:lnTo>
                  <a:lnTo>
                    <a:pt x="4781552" y="3282950"/>
                  </a:lnTo>
                  <a:lnTo>
                    <a:pt x="4660904" y="3340100"/>
                  </a:lnTo>
                  <a:lnTo>
                    <a:pt x="4597400" y="3517900"/>
                  </a:lnTo>
                  <a:lnTo>
                    <a:pt x="4622800" y="3663950"/>
                  </a:lnTo>
                  <a:lnTo>
                    <a:pt x="4559304" y="3676650"/>
                  </a:lnTo>
                  <a:lnTo>
                    <a:pt x="4495800" y="3632200"/>
                  </a:lnTo>
                  <a:lnTo>
                    <a:pt x="4419600" y="3676650"/>
                  </a:lnTo>
                  <a:lnTo>
                    <a:pt x="4387852" y="3765550"/>
                  </a:lnTo>
                  <a:lnTo>
                    <a:pt x="4133852" y="3854450"/>
                  </a:lnTo>
                  <a:lnTo>
                    <a:pt x="3943352" y="3689350"/>
                  </a:lnTo>
                  <a:lnTo>
                    <a:pt x="3987800" y="3644900"/>
                  </a:lnTo>
                  <a:lnTo>
                    <a:pt x="3911600" y="3575050"/>
                  </a:lnTo>
                  <a:lnTo>
                    <a:pt x="3867152" y="3575050"/>
                  </a:lnTo>
                  <a:lnTo>
                    <a:pt x="3892552" y="3409950"/>
                  </a:lnTo>
                  <a:lnTo>
                    <a:pt x="3949704" y="3295650"/>
                  </a:lnTo>
                  <a:lnTo>
                    <a:pt x="3905252" y="3079750"/>
                  </a:lnTo>
                  <a:lnTo>
                    <a:pt x="3962400" y="2965450"/>
                  </a:lnTo>
                  <a:lnTo>
                    <a:pt x="3911600" y="2921000"/>
                  </a:lnTo>
                  <a:lnTo>
                    <a:pt x="3917952" y="2825750"/>
                  </a:lnTo>
                  <a:lnTo>
                    <a:pt x="4000504" y="2743200"/>
                  </a:lnTo>
                  <a:lnTo>
                    <a:pt x="3898904" y="2527300"/>
                  </a:lnTo>
                  <a:lnTo>
                    <a:pt x="4019552" y="2317750"/>
                  </a:lnTo>
                  <a:lnTo>
                    <a:pt x="4184652" y="2343150"/>
                  </a:lnTo>
                  <a:lnTo>
                    <a:pt x="4330704" y="2324100"/>
                  </a:lnTo>
                  <a:lnTo>
                    <a:pt x="4337052" y="2197100"/>
                  </a:lnTo>
                  <a:lnTo>
                    <a:pt x="4248152" y="2127250"/>
                  </a:lnTo>
                  <a:lnTo>
                    <a:pt x="4083052" y="1949450"/>
                  </a:lnTo>
                  <a:lnTo>
                    <a:pt x="3924304" y="1911350"/>
                  </a:lnTo>
                  <a:lnTo>
                    <a:pt x="3702052" y="1892300"/>
                  </a:lnTo>
                  <a:lnTo>
                    <a:pt x="3619504" y="1955800"/>
                  </a:lnTo>
                  <a:lnTo>
                    <a:pt x="3511552" y="1987550"/>
                  </a:lnTo>
                  <a:lnTo>
                    <a:pt x="3289304" y="2012950"/>
                  </a:lnTo>
                  <a:lnTo>
                    <a:pt x="3251200" y="2159000"/>
                  </a:lnTo>
                  <a:lnTo>
                    <a:pt x="3187704" y="2247900"/>
                  </a:lnTo>
                  <a:lnTo>
                    <a:pt x="3175000" y="2362200"/>
                  </a:lnTo>
                  <a:lnTo>
                    <a:pt x="3155952" y="2501900"/>
                  </a:lnTo>
                  <a:lnTo>
                    <a:pt x="2984504" y="2559050"/>
                  </a:lnTo>
                  <a:lnTo>
                    <a:pt x="2749552" y="2673350"/>
                  </a:lnTo>
                  <a:lnTo>
                    <a:pt x="2667000" y="2768600"/>
                  </a:lnTo>
                  <a:lnTo>
                    <a:pt x="2609852" y="2946400"/>
                  </a:lnTo>
                  <a:lnTo>
                    <a:pt x="2628904" y="3079750"/>
                  </a:lnTo>
                  <a:lnTo>
                    <a:pt x="2533652" y="3225800"/>
                  </a:lnTo>
                  <a:lnTo>
                    <a:pt x="2425704" y="3340100"/>
                  </a:lnTo>
                  <a:lnTo>
                    <a:pt x="2298704" y="3397250"/>
                  </a:lnTo>
                  <a:lnTo>
                    <a:pt x="2241552" y="3486150"/>
                  </a:lnTo>
                  <a:lnTo>
                    <a:pt x="2216152" y="3663950"/>
                  </a:lnTo>
                  <a:lnTo>
                    <a:pt x="2222504" y="3765550"/>
                  </a:lnTo>
                  <a:lnTo>
                    <a:pt x="2298704" y="3848100"/>
                  </a:lnTo>
                  <a:lnTo>
                    <a:pt x="2305052" y="3917950"/>
                  </a:lnTo>
                  <a:lnTo>
                    <a:pt x="2038352" y="3822700"/>
                  </a:lnTo>
                  <a:lnTo>
                    <a:pt x="1714504" y="3695700"/>
                  </a:lnTo>
                  <a:lnTo>
                    <a:pt x="1454152" y="3644900"/>
                  </a:lnTo>
                  <a:lnTo>
                    <a:pt x="1174752" y="3676650"/>
                  </a:lnTo>
                  <a:lnTo>
                    <a:pt x="939800" y="3733800"/>
                  </a:lnTo>
                  <a:lnTo>
                    <a:pt x="787400" y="3663950"/>
                  </a:lnTo>
                  <a:lnTo>
                    <a:pt x="393704" y="3606800"/>
                  </a:lnTo>
                  <a:lnTo>
                    <a:pt x="31752" y="3613150"/>
                  </a:lnTo>
                  <a:lnTo>
                    <a:pt x="44452" y="3422650"/>
                  </a:lnTo>
                  <a:lnTo>
                    <a:pt x="0" y="3327400"/>
                  </a:lnTo>
                  <a:lnTo>
                    <a:pt x="6352" y="3225800"/>
                  </a:lnTo>
                  <a:lnTo>
                    <a:pt x="69852" y="3175000"/>
                  </a:lnTo>
                  <a:lnTo>
                    <a:pt x="63504" y="3060700"/>
                  </a:lnTo>
                  <a:lnTo>
                    <a:pt x="177800" y="2971800"/>
                  </a:lnTo>
                  <a:lnTo>
                    <a:pt x="355600" y="2946400"/>
                  </a:lnTo>
                  <a:lnTo>
                    <a:pt x="374652" y="2851150"/>
                  </a:lnTo>
                  <a:lnTo>
                    <a:pt x="463552" y="2851150"/>
                  </a:lnTo>
                  <a:lnTo>
                    <a:pt x="495304" y="2806700"/>
                  </a:lnTo>
                  <a:lnTo>
                    <a:pt x="584200" y="2584450"/>
                  </a:lnTo>
                  <a:lnTo>
                    <a:pt x="666752" y="2546350"/>
                  </a:lnTo>
                  <a:lnTo>
                    <a:pt x="711200" y="2495550"/>
                  </a:lnTo>
                  <a:lnTo>
                    <a:pt x="692152" y="2330450"/>
                  </a:lnTo>
                  <a:lnTo>
                    <a:pt x="762000" y="2222500"/>
                  </a:lnTo>
                  <a:lnTo>
                    <a:pt x="920752" y="2095500"/>
                  </a:lnTo>
                  <a:lnTo>
                    <a:pt x="946152" y="2025650"/>
                  </a:lnTo>
                  <a:lnTo>
                    <a:pt x="984252" y="2019300"/>
                  </a:lnTo>
                  <a:lnTo>
                    <a:pt x="1016000" y="1879600"/>
                  </a:lnTo>
                  <a:lnTo>
                    <a:pt x="1060452" y="1828800"/>
                  </a:lnTo>
                  <a:lnTo>
                    <a:pt x="1060452" y="1765300"/>
                  </a:lnTo>
                  <a:lnTo>
                    <a:pt x="1035052" y="1708150"/>
                  </a:lnTo>
                  <a:lnTo>
                    <a:pt x="1103160" y="1584324"/>
                  </a:lnTo>
                  <a:lnTo>
                    <a:pt x="1241428" y="1584324"/>
                  </a:lnTo>
                  <a:lnTo>
                    <a:pt x="1250952" y="1498600"/>
                  </a:lnTo>
                  <a:lnTo>
                    <a:pt x="1270000" y="1431924"/>
                  </a:lnTo>
                  <a:lnTo>
                    <a:pt x="1384304" y="1412876"/>
                  </a:lnTo>
                  <a:lnTo>
                    <a:pt x="1412876" y="1365250"/>
                  </a:lnTo>
                  <a:lnTo>
                    <a:pt x="1536704" y="1336676"/>
                  </a:lnTo>
                  <a:lnTo>
                    <a:pt x="1584328" y="1279524"/>
                  </a:lnTo>
                  <a:lnTo>
                    <a:pt x="1679576" y="1250950"/>
                  </a:lnTo>
                  <a:lnTo>
                    <a:pt x="1717676" y="1146176"/>
                  </a:lnTo>
                  <a:lnTo>
                    <a:pt x="1812928" y="1098550"/>
                  </a:lnTo>
                  <a:lnTo>
                    <a:pt x="1889128" y="1127124"/>
                  </a:lnTo>
                  <a:lnTo>
                    <a:pt x="1898652" y="1060450"/>
                  </a:lnTo>
                  <a:lnTo>
                    <a:pt x="2032000" y="1041400"/>
                  </a:lnTo>
                  <a:lnTo>
                    <a:pt x="2060576" y="917576"/>
                  </a:lnTo>
                  <a:lnTo>
                    <a:pt x="1993904" y="860424"/>
                  </a:lnTo>
                  <a:lnTo>
                    <a:pt x="2003428" y="812800"/>
                  </a:lnTo>
                  <a:lnTo>
                    <a:pt x="1974852" y="755650"/>
                  </a:lnTo>
                  <a:lnTo>
                    <a:pt x="1984376" y="688976"/>
                  </a:lnTo>
                  <a:lnTo>
                    <a:pt x="2079628" y="688976"/>
                  </a:lnTo>
                  <a:lnTo>
                    <a:pt x="2098676" y="546100"/>
                  </a:lnTo>
                  <a:lnTo>
                    <a:pt x="2012952" y="488950"/>
                  </a:lnTo>
                  <a:lnTo>
                    <a:pt x="2070104" y="336550"/>
                  </a:lnTo>
                  <a:lnTo>
                    <a:pt x="2060576" y="298450"/>
                  </a:lnTo>
                  <a:lnTo>
                    <a:pt x="2108200" y="222250"/>
                  </a:lnTo>
                  <a:lnTo>
                    <a:pt x="2174876" y="241300"/>
                  </a:lnTo>
                  <a:lnTo>
                    <a:pt x="2222504" y="146050"/>
                  </a:lnTo>
                  <a:lnTo>
                    <a:pt x="2222504" y="69850"/>
                  </a:lnTo>
                  <a:lnTo>
                    <a:pt x="2270128" y="3176"/>
                  </a:lnTo>
                  <a:lnTo>
                    <a:pt x="2269688" y="236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15" name="フリーフォーム: 図形 1914">
              <a:extLst>
                <a:ext uri="{FF2B5EF4-FFF2-40B4-BE49-F238E27FC236}">
                  <a16:creationId xmlns:a16="http://schemas.microsoft.com/office/drawing/2014/main" id="{E5DD67B8-685F-6884-84D1-D77030EB92FA}"/>
                </a:ext>
              </a:extLst>
            </p:cNvPr>
            <p:cNvSpPr/>
            <p:nvPr/>
          </p:nvSpPr>
          <p:spPr>
            <a:xfrm>
              <a:off x="6853949" y="1885827"/>
              <a:ext cx="598794" cy="716094"/>
            </a:xfrm>
            <a:custGeom>
              <a:avLst/>
              <a:gdLst>
                <a:gd name="connsiteX0" fmla="*/ 3021330 w 4181474"/>
                <a:gd name="connsiteY0" fmla="*/ 0 h 5000624"/>
                <a:gd name="connsiteX1" fmla="*/ 3059430 w 4181474"/>
                <a:gd name="connsiteY1" fmla="*/ 30480 h 5000624"/>
                <a:gd name="connsiteX2" fmla="*/ 3128010 w 4181474"/>
                <a:gd name="connsiteY2" fmla="*/ 7620 h 5000624"/>
                <a:gd name="connsiteX3" fmla="*/ 3173730 w 4181474"/>
                <a:gd name="connsiteY3" fmla="*/ 15240 h 5000624"/>
                <a:gd name="connsiteX4" fmla="*/ 3128010 w 4181474"/>
                <a:gd name="connsiteY4" fmla="*/ 137160 h 5000624"/>
                <a:gd name="connsiteX5" fmla="*/ 3257550 w 4181474"/>
                <a:gd name="connsiteY5" fmla="*/ 114300 h 5000624"/>
                <a:gd name="connsiteX6" fmla="*/ 3310890 w 4181474"/>
                <a:gd name="connsiteY6" fmla="*/ 106680 h 5000624"/>
                <a:gd name="connsiteX7" fmla="*/ 3303270 w 4181474"/>
                <a:gd name="connsiteY7" fmla="*/ 60960 h 5000624"/>
                <a:gd name="connsiteX8" fmla="*/ 3394710 w 4181474"/>
                <a:gd name="connsiteY8" fmla="*/ 15240 h 5000624"/>
                <a:gd name="connsiteX9" fmla="*/ 3409950 w 4181474"/>
                <a:gd name="connsiteY9" fmla="*/ 121920 h 5000624"/>
                <a:gd name="connsiteX10" fmla="*/ 3569970 w 4181474"/>
                <a:gd name="connsiteY10" fmla="*/ 198120 h 5000624"/>
                <a:gd name="connsiteX11" fmla="*/ 3638550 w 4181474"/>
                <a:gd name="connsiteY11" fmla="*/ 152400 h 5000624"/>
                <a:gd name="connsiteX12" fmla="*/ 3714750 w 4181474"/>
                <a:gd name="connsiteY12" fmla="*/ 160020 h 5000624"/>
                <a:gd name="connsiteX13" fmla="*/ 3851910 w 4181474"/>
                <a:gd name="connsiteY13" fmla="*/ 289560 h 5000624"/>
                <a:gd name="connsiteX14" fmla="*/ 3989070 w 4181474"/>
                <a:gd name="connsiteY14" fmla="*/ 281940 h 5000624"/>
                <a:gd name="connsiteX15" fmla="*/ 3975862 w 4181474"/>
                <a:gd name="connsiteY15" fmla="*/ 282674 h 5000624"/>
                <a:gd name="connsiteX16" fmla="*/ 3990974 w 4181474"/>
                <a:gd name="connsiteY16" fmla="*/ 352424 h 5000624"/>
                <a:gd name="connsiteX17" fmla="*/ 4086226 w 4181474"/>
                <a:gd name="connsiteY17" fmla="*/ 381000 h 5000624"/>
                <a:gd name="connsiteX18" fmla="*/ 4095750 w 4181474"/>
                <a:gd name="connsiteY18" fmla="*/ 438150 h 5000624"/>
                <a:gd name="connsiteX19" fmla="*/ 4181474 w 4181474"/>
                <a:gd name="connsiteY19" fmla="*/ 514350 h 5000624"/>
                <a:gd name="connsiteX20" fmla="*/ 4171950 w 4181474"/>
                <a:gd name="connsiteY20" fmla="*/ 647700 h 5000624"/>
                <a:gd name="connsiteX21" fmla="*/ 3952874 w 4181474"/>
                <a:gd name="connsiteY21" fmla="*/ 942976 h 5000624"/>
                <a:gd name="connsiteX22" fmla="*/ 3943350 w 4181474"/>
                <a:gd name="connsiteY22" fmla="*/ 1028700 h 5000624"/>
                <a:gd name="connsiteX23" fmla="*/ 4000498 w 4181474"/>
                <a:gd name="connsiteY23" fmla="*/ 1047750 h 5000624"/>
                <a:gd name="connsiteX24" fmla="*/ 4000498 w 4181474"/>
                <a:gd name="connsiteY24" fmla="*/ 1171576 h 5000624"/>
                <a:gd name="connsiteX25" fmla="*/ 3924298 w 4181474"/>
                <a:gd name="connsiteY25" fmla="*/ 1162050 h 5000624"/>
                <a:gd name="connsiteX26" fmla="*/ 3876674 w 4181474"/>
                <a:gd name="connsiteY26" fmla="*/ 1228724 h 5000624"/>
                <a:gd name="connsiteX27" fmla="*/ 3895726 w 4181474"/>
                <a:gd name="connsiteY27" fmla="*/ 1295400 h 5000624"/>
                <a:gd name="connsiteX28" fmla="*/ 3886202 w 4181474"/>
                <a:gd name="connsiteY28" fmla="*/ 1352550 h 5000624"/>
                <a:gd name="connsiteX29" fmla="*/ 3971926 w 4181474"/>
                <a:gd name="connsiteY29" fmla="*/ 1466850 h 5000624"/>
                <a:gd name="connsiteX30" fmla="*/ 4067174 w 4181474"/>
                <a:gd name="connsiteY30" fmla="*/ 1495424 h 5000624"/>
                <a:gd name="connsiteX31" fmla="*/ 4000498 w 4181474"/>
                <a:gd name="connsiteY31" fmla="*/ 1638300 h 5000624"/>
                <a:gd name="connsiteX32" fmla="*/ 4000498 w 4181474"/>
                <a:gd name="connsiteY32" fmla="*/ 1724024 h 5000624"/>
                <a:gd name="connsiteX33" fmla="*/ 3857626 w 4181474"/>
                <a:gd name="connsiteY33" fmla="*/ 1800224 h 5000624"/>
                <a:gd name="connsiteX34" fmla="*/ 3771898 w 4181474"/>
                <a:gd name="connsiteY34" fmla="*/ 2000250 h 5000624"/>
                <a:gd name="connsiteX35" fmla="*/ 3724274 w 4181474"/>
                <a:gd name="connsiteY35" fmla="*/ 2000250 h 5000624"/>
                <a:gd name="connsiteX36" fmla="*/ 3667126 w 4181474"/>
                <a:gd name="connsiteY36" fmla="*/ 2066924 h 5000624"/>
                <a:gd name="connsiteX37" fmla="*/ 3657602 w 4181474"/>
                <a:gd name="connsiteY37" fmla="*/ 2162176 h 5000624"/>
                <a:gd name="connsiteX38" fmla="*/ 3600450 w 4181474"/>
                <a:gd name="connsiteY38" fmla="*/ 2171700 h 5000624"/>
                <a:gd name="connsiteX39" fmla="*/ 3505202 w 4181474"/>
                <a:gd name="connsiteY39" fmla="*/ 2133600 h 5000624"/>
                <a:gd name="connsiteX40" fmla="*/ 3390898 w 4181474"/>
                <a:gd name="connsiteY40" fmla="*/ 2143124 h 5000624"/>
                <a:gd name="connsiteX41" fmla="*/ 3324226 w 4181474"/>
                <a:gd name="connsiteY41" fmla="*/ 2209800 h 5000624"/>
                <a:gd name="connsiteX42" fmla="*/ 3333750 w 4181474"/>
                <a:gd name="connsiteY42" fmla="*/ 2324100 h 5000624"/>
                <a:gd name="connsiteX43" fmla="*/ 3295650 w 4181474"/>
                <a:gd name="connsiteY43" fmla="*/ 2352676 h 5000624"/>
                <a:gd name="connsiteX44" fmla="*/ 3219450 w 4181474"/>
                <a:gd name="connsiteY44" fmla="*/ 2352676 h 5000624"/>
                <a:gd name="connsiteX45" fmla="*/ 3181350 w 4181474"/>
                <a:gd name="connsiteY45" fmla="*/ 2466976 h 5000624"/>
                <a:gd name="connsiteX46" fmla="*/ 3257550 w 4181474"/>
                <a:gd name="connsiteY46" fmla="*/ 2524124 h 5000624"/>
                <a:gd name="connsiteX47" fmla="*/ 3390898 w 4181474"/>
                <a:gd name="connsiteY47" fmla="*/ 2524124 h 5000624"/>
                <a:gd name="connsiteX48" fmla="*/ 3400426 w 4181474"/>
                <a:gd name="connsiteY48" fmla="*/ 2609850 h 5000624"/>
                <a:gd name="connsiteX49" fmla="*/ 3495674 w 4181474"/>
                <a:gd name="connsiteY49" fmla="*/ 2609850 h 5000624"/>
                <a:gd name="connsiteX50" fmla="*/ 3533774 w 4181474"/>
                <a:gd name="connsiteY50" fmla="*/ 2686050 h 5000624"/>
                <a:gd name="connsiteX51" fmla="*/ 3590926 w 4181474"/>
                <a:gd name="connsiteY51" fmla="*/ 2667000 h 5000624"/>
                <a:gd name="connsiteX52" fmla="*/ 3629026 w 4181474"/>
                <a:gd name="connsiteY52" fmla="*/ 2705100 h 5000624"/>
                <a:gd name="connsiteX53" fmla="*/ 3638550 w 4181474"/>
                <a:gd name="connsiteY53" fmla="*/ 2762250 h 5000624"/>
                <a:gd name="connsiteX54" fmla="*/ 3676650 w 4181474"/>
                <a:gd name="connsiteY54" fmla="*/ 2838450 h 5000624"/>
                <a:gd name="connsiteX55" fmla="*/ 3705226 w 4181474"/>
                <a:gd name="connsiteY55" fmla="*/ 2971800 h 5000624"/>
                <a:gd name="connsiteX56" fmla="*/ 3800474 w 4181474"/>
                <a:gd name="connsiteY56" fmla="*/ 2990850 h 5000624"/>
                <a:gd name="connsiteX57" fmla="*/ 3848098 w 4181474"/>
                <a:gd name="connsiteY57" fmla="*/ 3095624 h 5000624"/>
                <a:gd name="connsiteX58" fmla="*/ 3771898 w 4181474"/>
                <a:gd name="connsiteY58" fmla="*/ 3162300 h 5000624"/>
                <a:gd name="connsiteX59" fmla="*/ 3762374 w 4181474"/>
                <a:gd name="connsiteY59" fmla="*/ 3238500 h 5000624"/>
                <a:gd name="connsiteX60" fmla="*/ 3819526 w 4181474"/>
                <a:gd name="connsiteY60" fmla="*/ 3333750 h 5000624"/>
                <a:gd name="connsiteX61" fmla="*/ 3924298 w 4181474"/>
                <a:gd name="connsiteY61" fmla="*/ 3333750 h 5000624"/>
                <a:gd name="connsiteX62" fmla="*/ 3933826 w 4181474"/>
                <a:gd name="connsiteY62" fmla="*/ 3457576 h 5000624"/>
                <a:gd name="connsiteX63" fmla="*/ 4057650 w 4181474"/>
                <a:gd name="connsiteY63" fmla="*/ 3533776 h 5000624"/>
                <a:gd name="connsiteX64" fmla="*/ 4105274 w 4181474"/>
                <a:gd name="connsiteY64" fmla="*/ 3629024 h 5000624"/>
                <a:gd name="connsiteX65" fmla="*/ 4095750 w 4181474"/>
                <a:gd name="connsiteY65" fmla="*/ 3771900 h 5000624"/>
                <a:gd name="connsiteX66" fmla="*/ 4057650 w 4181474"/>
                <a:gd name="connsiteY66" fmla="*/ 3781424 h 5000624"/>
                <a:gd name="connsiteX67" fmla="*/ 4019550 w 4181474"/>
                <a:gd name="connsiteY67" fmla="*/ 3867150 h 5000624"/>
                <a:gd name="connsiteX68" fmla="*/ 4048126 w 4181474"/>
                <a:gd name="connsiteY68" fmla="*/ 3905250 h 5000624"/>
                <a:gd name="connsiteX69" fmla="*/ 4143374 w 4181474"/>
                <a:gd name="connsiteY69" fmla="*/ 4029076 h 5000624"/>
                <a:gd name="connsiteX70" fmla="*/ 3962402 w 4181474"/>
                <a:gd name="connsiteY70" fmla="*/ 4048124 h 5000624"/>
                <a:gd name="connsiteX71" fmla="*/ 4010026 w 4181474"/>
                <a:gd name="connsiteY71" fmla="*/ 4143376 h 5000624"/>
                <a:gd name="connsiteX72" fmla="*/ 4000498 w 4181474"/>
                <a:gd name="connsiteY72" fmla="*/ 4305300 h 5000624"/>
                <a:gd name="connsiteX73" fmla="*/ 3886202 w 4181474"/>
                <a:gd name="connsiteY73" fmla="*/ 4362450 h 5000624"/>
                <a:gd name="connsiteX74" fmla="*/ 3895314 w 4181474"/>
                <a:gd name="connsiteY74" fmla="*/ 4480936 h 5000624"/>
                <a:gd name="connsiteX75" fmla="*/ 3771898 w 4181474"/>
                <a:gd name="connsiteY75" fmla="*/ 4467224 h 5000624"/>
                <a:gd name="connsiteX76" fmla="*/ 3724274 w 4181474"/>
                <a:gd name="connsiteY76" fmla="*/ 4524376 h 5000624"/>
                <a:gd name="connsiteX77" fmla="*/ 3505202 w 4181474"/>
                <a:gd name="connsiteY77" fmla="*/ 4648200 h 5000624"/>
                <a:gd name="connsiteX78" fmla="*/ 3409950 w 4181474"/>
                <a:gd name="connsiteY78" fmla="*/ 4638676 h 5000624"/>
                <a:gd name="connsiteX79" fmla="*/ 3324226 w 4181474"/>
                <a:gd name="connsiteY79" fmla="*/ 4552950 h 5000624"/>
                <a:gd name="connsiteX80" fmla="*/ 3267074 w 4181474"/>
                <a:gd name="connsiteY80" fmla="*/ 4562476 h 5000624"/>
                <a:gd name="connsiteX81" fmla="*/ 3124202 w 4181474"/>
                <a:gd name="connsiteY81" fmla="*/ 4438650 h 5000624"/>
                <a:gd name="connsiteX82" fmla="*/ 2933698 w 4181474"/>
                <a:gd name="connsiteY82" fmla="*/ 4505324 h 5000624"/>
                <a:gd name="connsiteX83" fmla="*/ 2819402 w 4181474"/>
                <a:gd name="connsiteY83" fmla="*/ 4600576 h 5000624"/>
                <a:gd name="connsiteX84" fmla="*/ 2733674 w 4181474"/>
                <a:gd name="connsiteY84" fmla="*/ 4562476 h 5000624"/>
                <a:gd name="connsiteX85" fmla="*/ 2714626 w 4181474"/>
                <a:gd name="connsiteY85" fmla="*/ 4467224 h 5000624"/>
                <a:gd name="connsiteX86" fmla="*/ 2533650 w 4181474"/>
                <a:gd name="connsiteY86" fmla="*/ 4381500 h 5000624"/>
                <a:gd name="connsiteX87" fmla="*/ 2466974 w 4181474"/>
                <a:gd name="connsiteY87" fmla="*/ 4419600 h 5000624"/>
                <a:gd name="connsiteX88" fmla="*/ 2419350 w 4181474"/>
                <a:gd name="connsiteY88" fmla="*/ 4391024 h 5000624"/>
                <a:gd name="connsiteX89" fmla="*/ 2381250 w 4181474"/>
                <a:gd name="connsiteY89" fmla="*/ 4381500 h 5000624"/>
                <a:gd name="connsiteX90" fmla="*/ 2400300 w 4181474"/>
                <a:gd name="connsiteY90" fmla="*/ 4267200 h 5000624"/>
                <a:gd name="connsiteX91" fmla="*/ 2305050 w 4181474"/>
                <a:gd name="connsiteY91" fmla="*/ 4248150 h 5000624"/>
                <a:gd name="connsiteX92" fmla="*/ 2324100 w 4181474"/>
                <a:gd name="connsiteY92" fmla="*/ 4152900 h 5000624"/>
                <a:gd name="connsiteX93" fmla="*/ 2133600 w 4181474"/>
                <a:gd name="connsiteY93" fmla="*/ 4010024 h 5000624"/>
                <a:gd name="connsiteX94" fmla="*/ 2124074 w 4181474"/>
                <a:gd name="connsiteY94" fmla="*/ 3943350 h 5000624"/>
                <a:gd name="connsiteX95" fmla="*/ 2076450 w 4181474"/>
                <a:gd name="connsiteY95" fmla="*/ 3962400 h 5000624"/>
                <a:gd name="connsiteX96" fmla="*/ 2066926 w 4181474"/>
                <a:gd name="connsiteY96" fmla="*/ 4019550 h 5000624"/>
                <a:gd name="connsiteX97" fmla="*/ 1952626 w 4181474"/>
                <a:gd name="connsiteY97" fmla="*/ 4095750 h 5000624"/>
                <a:gd name="connsiteX98" fmla="*/ 1847850 w 4181474"/>
                <a:gd name="connsiteY98" fmla="*/ 4114800 h 5000624"/>
                <a:gd name="connsiteX99" fmla="*/ 1638300 w 4181474"/>
                <a:gd name="connsiteY99" fmla="*/ 4181476 h 5000624"/>
                <a:gd name="connsiteX100" fmla="*/ 1495426 w 4181474"/>
                <a:gd name="connsiteY100" fmla="*/ 4171950 h 5000624"/>
                <a:gd name="connsiteX101" fmla="*/ 1228726 w 4181474"/>
                <a:gd name="connsiteY101" fmla="*/ 4600576 h 5000624"/>
                <a:gd name="connsiteX102" fmla="*/ 1190626 w 4181474"/>
                <a:gd name="connsiteY102" fmla="*/ 5000624 h 5000624"/>
                <a:gd name="connsiteX103" fmla="*/ 1104900 w 4181474"/>
                <a:gd name="connsiteY103" fmla="*/ 4962524 h 5000624"/>
                <a:gd name="connsiteX104" fmla="*/ 1019174 w 4181474"/>
                <a:gd name="connsiteY104" fmla="*/ 4972050 h 5000624"/>
                <a:gd name="connsiteX105" fmla="*/ 971550 w 4181474"/>
                <a:gd name="connsiteY105" fmla="*/ 4905376 h 5000624"/>
                <a:gd name="connsiteX106" fmla="*/ 866774 w 4181474"/>
                <a:gd name="connsiteY106" fmla="*/ 4752976 h 5000624"/>
                <a:gd name="connsiteX107" fmla="*/ 809626 w 4181474"/>
                <a:gd name="connsiteY107" fmla="*/ 4619624 h 5000624"/>
                <a:gd name="connsiteX108" fmla="*/ 723900 w 4181474"/>
                <a:gd name="connsiteY108" fmla="*/ 4562476 h 5000624"/>
                <a:gd name="connsiteX109" fmla="*/ 628650 w 4181474"/>
                <a:gd name="connsiteY109" fmla="*/ 4648200 h 5000624"/>
                <a:gd name="connsiteX110" fmla="*/ 495300 w 4181474"/>
                <a:gd name="connsiteY110" fmla="*/ 4657724 h 5000624"/>
                <a:gd name="connsiteX111" fmla="*/ 390526 w 4181474"/>
                <a:gd name="connsiteY111" fmla="*/ 4705350 h 5000624"/>
                <a:gd name="connsiteX112" fmla="*/ 304800 w 4181474"/>
                <a:gd name="connsiteY112" fmla="*/ 4619624 h 5000624"/>
                <a:gd name="connsiteX113" fmla="*/ 304800 w 4181474"/>
                <a:gd name="connsiteY113" fmla="*/ 4572000 h 5000624"/>
                <a:gd name="connsiteX114" fmla="*/ 333374 w 4181474"/>
                <a:gd name="connsiteY114" fmla="*/ 4514850 h 5000624"/>
                <a:gd name="connsiteX115" fmla="*/ 342900 w 4181474"/>
                <a:gd name="connsiteY115" fmla="*/ 4429124 h 5000624"/>
                <a:gd name="connsiteX116" fmla="*/ 390526 w 4181474"/>
                <a:gd name="connsiteY116" fmla="*/ 4238624 h 5000624"/>
                <a:gd name="connsiteX117" fmla="*/ 400050 w 4181474"/>
                <a:gd name="connsiteY117" fmla="*/ 4162424 h 5000624"/>
                <a:gd name="connsiteX118" fmla="*/ 504826 w 4181474"/>
                <a:gd name="connsiteY118" fmla="*/ 4095750 h 5000624"/>
                <a:gd name="connsiteX119" fmla="*/ 390526 w 4181474"/>
                <a:gd name="connsiteY119" fmla="*/ 3933824 h 5000624"/>
                <a:gd name="connsiteX120" fmla="*/ 381000 w 4181474"/>
                <a:gd name="connsiteY120" fmla="*/ 3848100 h 5000624"/>
                <a:gd name="connsiteX121" fmla="*/ 333374 w 4181474"/>
                <a:gd name="connsiteY121" fmla="*/ 3724276 h 5000624"/>
                <a:gd name="connsiteX122" fmla="*/ 361950 w 4181474"/>
                <a:gd name="connsiteY122" fmla="*/ 3600450 h 5000624"/>
                <a:gd name="connsiteX123" fmla="*/ 238126 w 4181474"/>
                <a:gd name="connsiteY123" fmla="*/ 3438524 h 5000624"/>
                <a:gd name="connsiteX124" fmla="*/ 200026 w 4181474"/>
                <a:gd name="connsiteY124" fmla="*/ 3457576 h 5000624"/>
                <a:gd name="connsiteX125" fmla="*/ 85726 w 4181474"/>
                <a:gd name="connsiteY125" fmla="*/ 3438524 h 5000624"/>
                <a:gd name="connsiteX126" fmla="*/ 95250 w 4181474"/>
                <a:gd name="connsiteY126" fmla="*/ 3276600 h 5000624"/>
                <a:gd name="connsiteX127" fmla="*/ 85726 w 4181474"/>
                <a:gd name="connsiteY127" fmla="*/ 3190876 h 5000624"/>
                <a:gd name="connsiteX128" fmla="*/ 0 w 4181474"/>
                <a:gd name="connsiteY128" fmla="*/ 3171824 h 5000624"/>
                <a:gd name="connsiteX129" fmla="*/ 0 w 4181474"/>
                <a:gd name="connsiteY129" fmla="*/ 3067050 h 5000624"/>
                <a:gd name="connsiteX130" fmla="*/ 19050 w 4181474"/>
                <a:gd name="connsiteY130" fmla="*/ 2943224 h 5000624"/>
                <a:gd name="connsiteX131" fmla="*/ 114300 w 4181474"/>
                <a:gd name="connsiteY131" fmla="*/ 2809876 h 5000624"/>
                <a:gd name="connsiteX132" fmla="*/ 133350 w 4181474"/>
                <a:gd name="connsiteY132" fmla="*/ 2686050 h 5000624"/>
                <a:gd name="connsiteX133" fmla="*/ 142874 w 4181474"/>
                <a:gd name="connsiteY133" fmla="*/ 2600324 h 5000624"/>
                <a:gd name="connsiteX134" fmla="*/ 276226 w 4181474"/>
                <a:gd name="connsiteY134" fmla="*/ 2533650 h 5000624"/>
                <a:gd name="connsiteX135" fmla="*/ 495300 w 4181474"/>
                <a:gd name="connsiteY135" fmla="*/ 2619376 h 5000624"/>
                <a:gd name="connsiteX136" fmla="*/ 609600 w 4181474"/>
                <a:gd name="connsiteY136" fmla="*/ 2628900 h 5000624"/>
                <a:gd name="connsiteX137" fmla="*/ 676274 w 4181474"/>
                <a:gd name="connsiteY137" fmla="*/ 2705100 h 5000624"/>
                <a:gd name="connsiteX138" fmla="*/ 723900 w 4181474"/>
                <a:gd name="connsiteY138" fmla="*/ 2571750 h 5000624"/>
                <a:gd name="connsiteX139" fmla="*/ 914400 w 4181474"/>
                <a:gd name="connsiteY139" fmla="*/ 2590800 h 5000624"/>
                <a:gd name="connsiteX140" fmla="*/ 971550 w 4181474"/>
                <a:gd name="connsiteY140" fmla="*/ 2533650 h 5000624"/>
                <a:gd name="connsiteX141" fmla="*/ 1000126 w 4181474"/>
                <a:gd name="connsiteY141" fmla="*/ 2562224 h 5000624"/>
                <a:gd name="connsiteX142" fmla="*/ 1104900 w 4181474"/>
                <a:gd name="connsiteY142" fmla="*/ 2524124 h 5000624"/>
                <a:gd name="connsiteX143" fmla="*/ 1133474 w 4181474"/>
                <a:gd name="connsiteY143" fmla="*/ 2571750 h 5000624"/>
                <a:gd name="connsiteX144" fmla="*/ 1247774 w 4181474"/>
                <a:gd name="connsiteY144" fmla="*/ 2552700 h 5000624"/>
                <a:gd name="connsiteX145" fmla="*/ 1276350 w 4181474"/>
                <a:gd name="connsiteY145" fmla="*/ 2533650 h 5000624"/>
                <a:gd name="connsiteX146" fmla="*/ 1371600 w 4181474"/>
                <a:gd name="connsiteY146" fmla="*/ 2524124 h 5000624"/>
                <a:gd name="connsiteX147" fmla="*/ 1438274 w 4181474"/>
                <a:gd name="connsiteY147" fmla="*/ 2476500 h 5000624"/>
                <a:gd name="connsiteX148" fmla="*/ 1485900 w 4181474"/>
                <a:gd name="connsiteY148" fmla="*/ 2476500 h 5000624"/>
                <a:gd name="connsiteX149" fmla="*/ 1533526 w 4181474"/>
                <a:gd name="connsiteY149" fmla="*/ 2524124 h 5000624"/>
                <a:gd name="connsiteX150" fmla="*/ 1571626 w 4181474"/>
                <a:gd name="connsiteY150" fmla="*/ 2514600 h 5000624"/>
                <a:gd name="connsiteX151" fmla="*/ 1571626 w 4181474"/>
                <a:gd name="connsiteY151" fmla="*/ 2352676 h 5000624"/>
                <a:gd name="connsiteX152" fmla="*/ 1657350 w 4181474"/>
                <a:gd name="connsiteY152" fmla="*/ 2333624 h 5000624"/>
                <a:gd name="connsiteX153" fmla="*/ 1657350 w 4181474"/>
                <a:gd name="connsiteY153" fmla="*/ 2181224 h 5000624"/>
                <a:gd name="connsiteX154" fmla="*/ 1590674 w 4181474"/>
                <a:gd name="connsiteY154" fmla="*/ 2076450 h 5000624"/>
                <a:gd name="connsiteX155" fmla="*/ 1485900 w 4181474"/>
                <a:gd name="connsiteY155" fmla="*/ 2019300 h 5000624"/>
                <a:gd name="connsiteX156" fmla="*/ 1533526 w 4181474"/>
                <a:gd name="connsiteY156" fmla="*/ 1971676 h 5000624"/>
                <a:gd name="connsiteX157" fmla="*/ 1495426 w 4181474"/>
                <a:gd name="connsiteY157" fmla="*/ 1924050 h 5000624"/>
                <a:gd name="connsiteX158" fmla="*/ 1390650 w 4181474"/>
                <a:gd name="connsiteY158" fmla="*/ 1895476 h 5000624"/>
                <a:gd name="connsiteX159" fmla="*/ 1438274 w 4181474"/>
                <a:gd name="connsiteY159" fmla="*/ 1847850 h 5000624"/>
                <a:gd name="connsiteX160" fmla="*/ 1438274 w 4181474"/>
                <a:gd name="connsiteY160" fmla="*/ 1771650 h 5000624"/>
                <a:gd name="connsiteX161" fmla="*/ 1343026 w 4181474"/>
                <a:gd name="connsiteY161" fmla="*/ 1781176 h 5000624"/>
                <a:gd name="connsiteX162" fmla="*/ 1381126 w 4181474"/>
                <a:gd name="connsiteY162" fmla="*/ 1543050 h 5000624"/>
                <a:gd name="connsiteX163" fmla="*/ 1466850 w 4181474"/>
                <a:gd name="connsiteY163" fmla="*/ 1504950 h 5000624"/>
                <a:gd name="connsiteX164" fmla="*/ 1422096 w 4181474"/>
                <a:gd name="connsiteY164" fmla="*/ 1434464 h 5000624"/>
                <a:gd name="connsiteX165" fmla="*/ 1436370 w 4181474"/>
                <a:gd name="connsiteY165" fmla="*/ 1432560 h 5000624"/>
                <a:gd name="connsiteX166" fmla="*/ 1504950 w 4181474"/>
                <a:gd name="connsiteY166" fmla="*/ 1295400 h 5000624"/>
                <a:gd name="connsiteX167" fmla="*/ 1504950 w 4181474"/>
                <a:gd name="connsiteY167" fmla="*/ 1203960 h 5000624"/>
                <a:gd name="connsiteX168" fmla="*/ 1482090 w 4181474"/>
                <a:gd name="connsiteY168" fmla="*/ 1135380 h 5000624"/>
                <a:gd name="connsiteX169" fmla="*/ 1558290 w 4181474"/>
                <a:gd name="connsiteY169" fmla="*/ 1104900 h 5000624"/>
                <a:gd name="connsiteX170" fmla="*/ 1733550 w 4181474"/>
                <a:gd name="connsiteY170" fmla="*/ 830580 h 5000624"/>
                <a:gd name="connsiteX171" fmla="*/ 1687830 w 4181474"/>
                <a:gd name="connsiteY171" fmla="*/ 762000 h 5000624"/>
                <a:gd name="connsiteX172" fmla="*/ 1626870 w 4181474"/>
                <a:gd name="connsiteY172" fmla="*/ 739140 h 5000624"/>
                <a:gd name="connsiteX173" fmla="*/ 1558290 w 4181474"/>
                <a:gd name="connsiteY173" fmla="*/ 632460 h 5000624"/>
                <a:gd name="connsiteX174" fmla="*/ 1562906 w 4181474"/>
                <a:gd name="connsiteY174" fmla="*/ 618968 h 5000624"/>
                <a:gd name="connsiteX175" fmla="*/ 1550670 w 4181474"/>
                <a:gd name="connsiteY175" fmla="*/ 617220 h 5000624"/>
                <a:gd name="connsiteX176" fmla="*/ 1657350 w 4181474"/>
                <a:gd name="connsiteY176" fmla="*/ 632460 h 5000624"/>
                <a:gd name="connsiteX177" fmla="*/ 1718310 w 4181474"/>
                <a:gd name="connsiteY177" fmla="*/ 548640 h 5000624"/>
                <a:gd name="connsiteX178" fmla="*/ 1695450 w 4181474"/>
                <a:gd name="connsiteY178" fmla="*/ 449580 h 5000624"/>
                <a:gd name="connsiteX179" fmla="*/ 1756410 w 4181474"/>
                <a:gd name="connsiteY179" fmla="*/ 441960 h 5000624"/>
                <a:gd name="connsiteX180" fmla="*/ 1824990 w 4181474"/>
                <a:gd name="connsiteY180" fmla="*/ 480060 h 5000624"/>
                <a:gd name="connsiteX181" fmla="*/ 1893570 w 4181474"/>
                <a:gd name="connsiteY181" fmla="*/ 411480 h 5000624"/>
                <a:gd name="connsiteX182" fmla="*/ 2007870 w 4181474"/>
                <a:gd name="connsiteY182" fmla="*/ 434340 h 5000624"/>
                <a:gd name="connsiteX183" fmla="*/ 2099310 w 4181474"/>
                <a:gd name="connsiteY183" fmla="*/ 563880 h 5000624"/>
                <a:gd name="connsiteX184" fmla="*/ 2068830 w 4181474"/>
                <a:gd name="connsiteY184" fmla="*/ 685800 h 5000624"/>
                <a:gd name="connsiteX185" fmla="*/ 2145030 w 4181474"/>
                <a:gd name="connsiteY185" fmla="*/ 685800 h 5000624"/>
                <a:gd name="connsiteX186" fmla="*/ 2259330 w 4181474"/>
                <a:gd name="connsiteY186" fmla="*/ 586740 h 5000624"/>
                <a:gd name="connsiteX187" fmla="*/ 2343150 w 4181474"/>
                <a:gd name="connsiteY187" fmla="*/ 525780 h 5000624"/>
                <a:gd name="connsiteX188" fmla="*/ 2366010 w 4181474"/>
                <a:gd name="connsiteY188" fmla="*/ 365760 h 5000624"/>
                <a:gd name="connsiteX189" fmla="*/ 2465070 w 4181474"/>
                <a:gd name="connsiteY189" fmla="*/ 320040 h 5000624"/>
                <a:gd name="connsiteX190" fmla="*/ 2503170 w 4181474"/>
                <a:gd name="connsiteY190" fmla="*/ 213360 h 5000624"/>
                <a:gd name="connsiteX191" fmla="*/ 2647950 w 4181474"/>
                <a:gd name="connsiteY191" fmla="*/ 53340 h 5000624"/>
                <a:gd name="connsiteX192" fmla="*/ 2754630 w 4181474"/>
                <a:gd name="connsiteY192" fmla="*/ 53340 h 5000624"/>
                <a:gd name="connsiteX193" fmla="*/ 2830830 w 4181474"/>
                <a:gd name="connsiteY193" fmla="*/ 121920 h 5000624"/>
                <a:gd name="connsiteX194" fmla="*/ 2922270 w 4181474"/>
                <a:gd name="connsiteY194" fmla="*/ 30480 h 5000624"/>
                <a:gd name="connsiteX195" fmla="*/ 2967990 w 4181474"/>
                <a:gd name="connsiteY195" fmla="*/ 45720 h 5000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</a:cxnLst>
              <a:rect l="l" t="t" r="r" b="b"/>
              <a:pathLst>
                <a:path w="4181474" h="5000624">
                  <a:moveTo>
                    <a:pt x="3021330" y="0"/>
                  </a:moveTo>
                  <a:lnTo>
                    <a:pt x="3059430" y="30480"/>
                  </a:lnTo>
                  <a:lnTo>
                    <a:pt x="3128010" y="7620"/>
                  </a:lnTo>
                  <a:lnTo>
                    <a:pt x="3173730" y="15240"/>
                  </a:lnTo>
                  <a:lnTo>
                    <a:pt x="3128010" y="137160"/>
                  </a:lnTo>
                  <a:lnTo>
                    <a:pt x="3257550" y="114300"/>
                  </a:lnTo>
                  <a:lnTo>
                    <a:pt x="3310890" y="106680"/>
                  </a:lnTo>
                  <a:lnTo>
                    <a:pt x="3303270" y="60960"/>
                  </a:lnTo>
                  <a:lnTo>
                    <a:pt x="3394710" y="15240"/>
                  </a:lnTo>
                  <a:lnTo>
                    <a:pt x="3409950" y="121920"/>
                  </a:lnTo>
                  <a:lnTo>
                    <a:pt x="3569970" y="198120"/>
                  </a:lnTo>
                  <a:lnTo>
                    <a:pt x="3638550" y="152400"/>
                  </a:lnTo>
                  <a:lnTo>
                    <a:pt x="3714750" y="160020"/>
                  </a:lnTo>
                  <a:lnTo>
                    <a:pt x="3851910" y="289560"/>
                  </a:lnTo>
                  <a:lnTo>
                    <a:pt x="3989070" y="281940"/>
                  </a:lnTo>
                  <a:lnTo>
                    <a:pt x="3975862" y="282674"/>
                  </a:lnTo>
                  <a:lnTo>
                    <a:pt x="3990974" y="352424"/>
                  </a:lnTo>
                  <a:lnTo>
                    <a:pt x="4086226" y="381000"/>
                  </a:lnTo>
                  <a:lnTo>
                    <a:pt x="4095750" y="438150"/>
                  </a:lnTo>
                  <a:lnTo>
                    <a:pt x="4181474" y="514350"/>
                  </a:lnTo>
                  <a:lnTo>
                    <a:pt x="4171950" y="647700"/>
                  </a:lnTo>
                  <a:lnTo>
                    <a:pt x="3952874" y="942976"/>
                  </a:lnTo>
                  <a:lnTo>
                    <a:pt x="3943350" y="1028700"/>
                  </a:lnTo>
                  <a:lnTo>
                    <a:pt x="4000498" y="1047750"/>
                  </a:lnTo>
                  <a:lnTo>
                    <a:pt x="4000498" y="1171576"/>
                  </a:lnTo>
                  <a:lnTo>
                    <a:pt x="3924298" y="1162050"/>
                  </a:lnTo>
                  <a:lnTo>
                    <a:pt x="3876674" y="1228724"/>
                  </a:lnTo>
                  <a:lnTo>
                    <a:pt x="3895726" y="1295400"/>
                  </a:lnTo>
                  <a:lnTo>
                    <a:pt x="3886202" y="1352550"/>
                  </a:lnTo>
                  <a:lnTo>
                    <a:pt x="3971926" y="1466850"/>
                  </a:lnTo>
                  <a:lnTo>
                    <a:pt x="4067174" y="1495424"/>
                  </a:lnTo>
                  <a:lnTo>
                    <a:pt x="4000498" y="1638300"/>
                  </a:lnTo>
                  <a:lnTo>
                    <a:pt x="4000498" y="1724024"/>
                  </a:lnTo>
                  <a:lnTo>
                    <a:pt x="3857626" y="1800224"/>
                  </a:lnTo>
                  <a:lnTo>
                    <a:pt x="3771898" y="2000250"/>
                  </a:lnTo>
                  <a:lnTo>
                    <a:pt x="3724274" y="2000250"/>
                  </a:lnTo>
                  <a:lnTo>
                    <a:pt x="3667126" y="2066924"/>
                  </a:lnTo>
                  <a:lnTo>
                    <a:pt x="3657602" y="2162176"/>
                  </a:lnTo>
                  <a:lnTo>
                    <a:pt x="3600450" y="2171700"/>
                  </a:lnTo>
                  <a:lnTo>
                    <a:pt x="3505202" y="2133600"/>
                  </a:lnTo>
                  <a:lnTo>
                    <a:pt x="3390898" y="2143124"/>
                  </a:lnTo>
                  <a:lnTo>
                    <a:pt x="3324226" y="2209800"/>
                  </a:lnTo>
                  <a:lnTo>
                    <a:pt x="3333750" y="2324100"/>
                  </a:lnTo>
                  <a:lnTo>
                    <a:pt x="3295650" y="2352676"/>
                  </a:lnTo>
                  <a:lnTo>
                    <a:pt x="3219450" y="2352676"/>
                  </a:lnTo>
                  <a:lnTo>
                    <a:pt x="3181350" y="2466976"/>
                  </a:lnTo>
                  <a:lnTo>
                    <a:pt x="3257550" y="2524124"/>
                  </a:lnTo>
                  <a:lnTo>
                    <a:pt x="3390898" y="2524124"/>
                  </a:lnTo>
                  <a:lnTo>
                    <a:pt x="3400426" y="2609850"/>
                  </a:lnTo>
                  <a:lnTo>
                    <a:pt x="3495674" y="2609850"/>
                  </a:lnTo>
                  <a:lnTo>
                    <a:pt x="3533774" y="2686050"/>
                  </a:lnTo>
                  <a:lnTo>
                    <a:pt x="3590926" y="2667000"/>
                  </a:lnTo>
                  <a:lnTo>
                    <a:pt x="3629026" y="2705100"/>
                  </a:lnTo>
                  <a:lnTo>
                    <a:pt x="3638550" y="2762250"/>
                  </a:lnTo>
                  <a:lnTo>
                    <a:pt x="3676650" y="2838450"/>
                  </a:lnTo>
                  <a:lnTo>
                    <a:pt x="3705226" y="2971800"/>
                  </a:lnTo>
                  <a:lnTo>
                    <a:pt x="3800474" y="2990850"/>
                  </a:lnTo>
                  <a:lnTo>
                    <a:pt x="3848098" y="3095624"/>
                  </a:lnTo>
                  <a:lnTo>
                    <a:pt x="3771898" y="3162300"/>
                  </a:lnTo>
                  <a:lnTo>
                    <a:pt x="3762374" y="3238500"/>
                  </a:lnTo>
                  <a:lnTo>
                    <a:pt x="3819526" y="3333750"/>
                  </a:lnTo>
                  <a:lnTo>
                    <a:pt x="3924298" y="3333750"/>
                  </a:lnTo>
                  <a:lnTo>
                    <a:pt x="3933826" y="3457576"/>
                  </a:lnTo>
                  <a:lnTo>
                    <a:pt x="4057650" y="3533776"/>
                  </a:lnTo>
                  <a:lnTo>
                    <a:pt x="4105274" y="3629024"/>
                  </a:lnTo>
                  <a:lnTo>
                    <a:pt x="4095750" y="3771900"/>
                  </a:lnTo>
                  <a:lnTo>
                    <a:pt x="4057650" y="3781424"/>
                  </a:lnTo>
                  <a:lnTo>
                    <a:pt x="4019550" y="3867150"/>
                  </a:lnTo>
                  <a:lnTo>
                    <a:pt x="4048126" y="3905250"/>
                  </a:lnTo>
                  <a:lnTo>
                    <a:pt x="4143374" y="4029076"/>
                  </a:lnTo>
                  <a:lnTo>
                    <a:pt x="3962402" y="4048124"/>
                  </a:lnTo>
                  <a:lnTo>
                    <a:pt x="4010026" y="4143376"/>
                  </a:lnTo>
                  <a:lnTo>
                    <a:pt x="4000498" y="4305300"/>
                  </a:lnTo>
                  <a:lnTo>
                    <a:pt x="3886202" y="4362450"/>
                  </a:lnTo>
                  <a:lnTo>
                    <a:pt x="3895314" y="4480936"/>
                  </a:lnTo>
                  <a:lnTo>
                    <a:pt x="3771898" y="4467224"/>
                  </a:lnTo>
                  <a:lnTo>
                    <a:pt x="3724274" y="4524376"/>
                  </a:lnTo>
                  <a:lnTo>
                    <a:pt x="3505202" y="4648200"/>
                  </a:lnTo>
                  <a:lnTo>
                    <a:pt x="3409950" y="4638676"/>
                  </a:lnTo>
                  <a:lnTo>
                    <a:pt x="3324226" y="4552950"/>
                  </a:lnTo>
                  <a:lnTo>
                    <a:pt x="3267074" y="4562476"/>
                  </a:lnTo>
                  <a:lnTo>
                    <a:pt x="3124202" y="4438650"/>
                  </a:lnTo>
                  <a:lnTo>
                    <a:pt x="2933698" y="4505324"/>
                  </a:lnTo>
                  <a:lnTo>
                    <a:pt x="2819402" y="4600576"/>
                  </a:lnTo>
                  <a:lnTo>
                    <a:pt x="2733674" y="4562476"/>
                  </a:lnTo>
                  <a:lnTo>
                    <a:pt x="2714626" y="4467224"/>
                  </a:lnTo>
                  <a:lnTo>
                    <a:pt x="2533650" y="4381500"/>
                  </a:lnTo>
                  <a:lnTo>
                    <a:pt x="2466974" y="4419600"/>
                  </a:lnTo>
                  <a:lnTo>
                    <a:pt x="2419350" y="4391024"/>
                  </a:lnTo>
                  <a:lnTo>
                    <a:pt x="2381250" y="4381500"/>
                  </a:lnTo>
                  <a:lnTo>
                    <a:pt x="2400300" y="4267200"/>
                  </a:lnTo>
                  <a:lnTo>
                    <a:pt x="2305050" y="4248150"/>
                  </a:lnTo>
                  <a:lnTo>
                    <a:pt x="2324100" y="4152900"/>
                  </a:lnTo>
                  <a:lnTo>
                    <a:pt x="2133600" y="4010024"/>
                  </a:lnTo>
                  <a:lnTo>
                    <a:pt x="2124074" y="3943350"/>
                  </a:lnTo>
                  <a:lnTo>
                    <a:pt x="2076450" y="3962400"/>
                  </a:lnTo>
                  <a:lnTo>
                    <a:pt x="2066926" y="4019550"/>
                  </a:lnTo>
                  <a:lnTo>
                    <a:pt x="1952626" y="4095750"/>
                  </a:lnTo>
                  <a:lnTo>
                    <a:pt x="1847850" y="4114800"/>
                  </a:lnTo>
                  <a:lnTo>
                    <a:pt x="1638300" y="4181476"/>
                  </a:lnTo>
                  <a:lnTo>
                    <a:pt x="1495426" y="4171950"/>
                  </a:lnTo>
                  <a:lnTo>
                    <a:pt x="1228726" y="4600576"/>
                  </a:lnTo>
                  <a:lnTo>
                    <a:pt x="1190626" y="5000624"/>
                  </a:lnTo>
                  <a:lnTo>
                    <a:pt x="1104900" y="4962524"/>
                  </a:lnTo>
                  <a:lnTo>
                    <a:pt x="1019174" y="4972050"/>
                  </a:lnTo>
                  <a:lnTo>
                    <a:pt x="971550" y="4905376"/>
                  </a:lnTo>
                  <a:lnTo>
                    <a:pt x="866774" y="4752976"/>
                  </a:lnTo>
                  <a:lnTo>
                    <a:pt x="809626" y="4619624"/>
                  </a:lnTo>
                  <a:lnTo>
                    <a:pt x="723900" y="4562476"/>
                  </a:lnTo>
                  <a:lnTo>
                    <a:pt x="628650" y="4648200"/>
                  </a:lnTo>
                  <a:lnTo>
                    <a:pt x="495300" y="4657724"/>
                  </a:lnTo>
                  <a:lnTo>
                    <a:pt x="390526" y="4705350"/>
                  </a:lnTo>
                  <a:lnTo>
                    <a:pt x="304800" y="4619624"/>
                  </a:lnTo>
                  <a:lnTo>
                    <a:pt x="304800" y="4572000"/>
                  </a:lnTo>
                  <a:lnTo>
                    <a:pt x="333374" y="4514850"/>
                  </a:lnTo>
                  <a:lnTo>
                    <a:pt x="342900" y="4429124"/>
                  </a:lnTo>
                  <a:lnTo>
                    <a:pt x="390526" y="4238624"/>
                  </a:lnTo>
                  <a:lnTo>
                    <a:pt x="400050" y="4162424"/>
                  </a:lnTo>
                  <a:lnTo>
                    <a:pt x="504826" y="4095750"/>
                  </a:lnTo>
                  <a:lnTo>
                    <a:pt x="390526" y="3933824"/>
                  </a:lnTo>
                  <a:lnTo>
                    <a:pt x="381000" y="3848100"/>
                  </a:lnTo>
                  <a:lnTo>
                    <a:pt x="333374" y="3724276"/>
                  </a:lnTo>
                  <a:lnTo>
                    <a:pt x="361950" y="3600450"/>
                  </a:lnTo>
                  <a:lnTo>
                    <a:pt x="238126" y="3438524"/>
                  </a:lnTo>
                  <a:lnTo>
                    <a:pt x="200026" y="3457576"/>
                  </a:lnTo>
                  <a:lnTo>
                    <a:pt x="85726" y="3438524"/>
                  </a:lnTo>
                  <a:lnTo>
                    <a:pt x="95250" y="3276600"/>
                  </a:lnTo>
                  <a:lnTo>
                    <a:pt x="85726" y="3190876"/>
                  </a:lnTo>
                  <a:lnTo>
                    <a:pt x="0" y="3171824"/>
                  </a:lnTo>
                  <a:lnTo>
                    <a:pt x="0" y="3067050"/>
                  </a:lnTo>
                  <a:lnTo>
                    <a:pt x="19050" y="2943224"/>
                  </a:lnTo>
                  <a:lnTo>
                    <a:pt x="114300" y="2809876"/>
                  </a:lnTo>
                  <a:lnTo>
                    <a:pt x="133350" y="2686050"/>
                  </a:lnTo>
                  <a:lnTo>
                    <a:pt x="142874" y="2600324"/>
                  </a:lnTo>
                  <a:lnTo>
                    <a:pt x="276226" y="2533650"/>
                  </a:lnTo>
                  <a:lnTo>
                    <a:pt x="495300" y="2619376"/>
                  </a:lnTo>
                  <a:lnTo>
                    <a:pt x="609600" y="2628900"/>
                  </a:lnTo>
                  <a:lnTo>
                    <a:pt x="676274" y="2705100"/>
                  </a:lnTo>
                  <a:lnTo>
                    <a:pt x="723900" y="2571750"/>
                  </a:lnTo>
                  <a:lnTo>
                    <a:pt x="914400" y="2590800"/>
                  </a:lnTo>
                  <a:lnTo>
                    <a:pt x="971550" y="2533650"/>
                  </a:lnTo>
                  <a:lnTo>
                    <a:pt x="1000126" y="2562224"/>
                  </a:lnTo>
                  <a:lnTo>
                    <a:pt x="1104900" y="2524124"/>
                  </a:lnTo>
                  <a:lnTo>
                    <a:pt x="1133474" y="2571750"/>
                  </a:lnTo>
                  <a:lnTo>
                    <a:pt x="1247774" y="2552700"/>
                  </a:lnTo>
                  <a:lnTo>
                    <a:pt x="1276350" y="2533650"/>
                  </a:lnTo>
                  <a:lnTo>
                    <a:pt x="1371600" y="2524124"/>
                  </a:lnTo>
                  <a:lnTo>
                    <a:pt x="1438274" y="2476500"/>
                  </a:lnTo>
                  <a:lnTo>
                    <a:pt x="1485900" y="2476500"/>
                  </a:lnTo>
                  <a:lnTo>
                    <a:pt x="1533526" y="2524124"/>
                  </a:lnTo>
                  <a:lnTo>
                    <a:pt x="1571626" y="2514600"/>
                  </a:lnTo>
                  <a:lnTo>
                    <a:pt x="1571626" y="2352676"/>
                  </a:lnTo>
                  <a:lnTo>
                    <a:pt x="1657350" y="2333624"/>
                  </a:lnTo>
                  <a:lnTo>
                    <a:pt x="1657350" y="2181224"/>
                  </a:lnTo>
                  <a:lnTo>
                    <a:pt x="1590674" y="2076450"/>
                  </a:lnTo>
                  <a:lnTo>
                    <a:pt x="1485900" y="2019300"/>
                  </a:lnTo>
                  <a:lnTo>
                    <a:pt x="1533526" y="1971676"/>
                  </a:lnTo>
                  <a:lnTo>
                    <a:pt x="1495426" y="1924050"/>
                  </a:lnTo>
                  <a:lnTo>
                    <a:pt x="1390650" y="1895476"/>
                  </a:lnTo>
                  <a:lnTo>
                    <a:pt x="1438274" y="1847850"/>
                  </a:lnTo>
                  <a:lnTo>
                    <a:pt x="1438274" y="1771650"/>
                  </a:lnTo>
                  <a:lnTo>
                    <a:pt x="1343026" y="1781176"/>
                  </a:lnTo>
                  <a:lnTo>
                    <a:pt x="1381126" y="1543050"/>
                  </a:lnTo>
                  <a:lnTo>
                    <a:pt x="1466850" y="1504950"/>
                  </a:lnTo>
                  <a:lnTo>
                    <a:pt x="1422096" y="1434464"/>
                  </a:lnTo>
                  <a:lnTo>
                    <a:pt x="1436370" y="1432560"/>
                  </a:lnTo>
                  <a:lnTo>
                    <a:pt x="1504950" y="1295400"/>
                  </a:lnTo>
                  <a:lnTo>
                    <a:pt x="1504950" y="1203960"/>
                  </a:lnTo>
                  <a:lnTo>
                    <a:pt x="1482090" y="1135380"/>
                  </a:lnTo>
                  <a:lnTo>
                    <a:pt x="1558290" y="1104900"/>
                  </a:lnTo>
                  <a:lnTo>
                    <a:pt x="1733550" y="830580"/>
                  </a:lnTo>
                  <a:lnTo>
                    <a:pt x="1687830" y="762000"/>
                  </a:lnTo>
                  <a:lnTo>
                    <a:pt x="1626870" y="739140"/>
                  </a:lnTo>
                  <a:lnTo>
                    <a:pt x="1558290" y="632460"/>
                  </a:lnTo>
                  <a:lnTo>
                    <a:pt x="1562906" y="618968"/>
                  </a:lnTo>
                  <a:lnTo>
                    <a:pt x="1550670" y="617220"/>
                  </a:lnTo>
                  <a:lnTo>
                    <a:pt x="1657350" y="632460"/>
                  </a:lnTo>
                  <a:lnTo>
                    <a:pt x="1718310" y="548640"/>
                  </a:lnTo>
                  <a:lnTo>
                    <a:pt x="1695450" y="449580"/>
                  </a:lnTo>
                  <a:lnTo>
                    <a:pt x="1756410" y="441960"/>
                  </a:lnTo>
                  <a:lnTo>
                    <a:pt x="1824990" y="480060"/>
                  </a:lnTo>
                  <a:lnTo>
                    <a:pt x="1893570" y="411480"/>
                  </a:lnTo>
                  <a:lnTo>
                    <a:pt x="2007870" y="434340"/>
                  </a:lnTo>
                  <a:lnTo>
                    <a:pt x="2099310" y="563880"/>
                  </a:lnTo>
                  <a:lnTo>
                    <a:pt x="2068830" y="685800"/>
                  </a:lnTo>
                  <a:lnTo>
                    <a:pt x="2145030" y="685800"/>
                  </a:lnTo>
                  <a:lnTo>
                    <a:pt x="2259330" y="586740"/>
                  </a:lnTo>
                  <a:lnTo>
                    <a:pt x="2343150" y="525780"/>
                  </a:lnTo>
                  <a:lnTo>
                    <a:pt x="2366010" y="365760"/>
                  </a:lnTo>
                  <a:lnTo>
                    <a:pt x="2465070" y="320040"/>
                  </a:lnTo>
                  <a:lnTo>
                    <a:pt x="2503170" y="213360"/>
                  </a:lnTo>
                  <a:lnTo>
                    <a:pt x="2647950" y="53340"/>
                  </a:lnTo>
                  <a:lnTo>
                    <a:pt x="2754630" y="53340"/>
                  </a:lnTo>
                  <a:lnTo>
                    <a:pt x="2830830" y="121920"/>
                  </a:lnTo>
                  <a:lnTo>
                    <a:pt x="2922270" y="30480"/>
                  </a:lnTo>
                  <a:lnTo>
                    <a:pt x="2967990" y="4572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16" name="フリーフォーム: 図形 1915">
              <a:extLst>
                <a:ext uri="{FF2B5EF4-FFF2-40B4-BE49-F238E27FC236}">
                  <a16:creationId xmlns:a16="http://schemas.microsoft.com/office/drawing/2014/main" id="{5C4910AE-C132-F084-2082-B0837C93F577}"/>
                </a:ext>
              </a:extLst>
            </p:cNvPr>
            <p:cNvSpPr/>
            <p:nvPr/>
          </p:nvSpPr>
          <p:spPr>
            <a:xfrm>
              <a:off x="7977176" y="2726790"/>
              <a:ext cx="416020" cy="427384"/>
            </a:xfrm>
            <a:custGeom>
              <a:avLst/>
              <a:gdLst>
                <a:gd name="connsiteX0" fmla="*/ 571500 w 2905124"/>
                <a:gd name="connsiteY0" fmla="*/ 0 h 2984500"/>
                <a:gd name="connsiteX1" fmla="*/ 742948 w 2905124"/>
                <a:gd name="connsiteY1" fmla="*/ 38100 h 2984500"/>
                <a:gd name="connsiteX2" fmla="*/ 800100 w 2905124"/>
                <a:gd name="connsiteY2" fmla="*/ 85726 h 2984500"/>
                <a:gd name="connsiteX3" fmla="*/ 809624 w 2905124"/>
                <a:gd name="connsiteY3" fmla="*/ 152400 h 2984500"/>
                <a:gd name="connsiteX4" fmla="*/ 809624 w 2905124"/>
                <a:gd name="connsiteY4" fmla="*/ 219074 h 2984500"/>
                <a:gd name="connsiteX5" fmla="*/ 866772 w 2905124"/>
                <a:gd name="connsiteY5" fmla="*/ 266700 h 2984500"/>
                <a:gd name="connsiteX6" fmla="*/ 952500 w 2905124"/>
                <a:gd name="connsiteY6" fmla="*/ 257174 h 2984500"/>
                <a:gd name="connsiteX7" fmla="*/ 971548 w 2905124"/>
                <a:gd name="connsiteY7" fmla="*/ 219074 h 2984500"/>
                <a:gd name="connsiteX8" fmla="*/ 1000124 w 2905124"/>
                <a:gd name="connsiteY8" fmla="*/ 190500 h 2984500"/>
                <a:gd name="connsiteX9" fmla="*/ 1152524 w 2905124"/>
                <a:gd name="connsiteY9" fmla="*/ 180974 h 2984500"/>
                <a:gd name="connsiteX10" fmla="*/ 1209676 w 2905124"/>
                <a:gd name="connsiteY10" fmla="*/ 200026 h 2984500"/>
                <a:gd name="connsiteX11" fmla="*/ 1266824 w 2905124"/>
                <a:gd name="connsiteY11" fmla="*/ 180974 h 2984500"/>
                <a:gd name="connsiteX12" fmla="*/ 1314448 w 2905124"/>
                <a:gd name="connsiteY12" fmla="*/ 228600 h 2984500"/>
                <a:gd name="connsiteX13" fmla="*/ 1314448 w 2905124"/>
                <a:gd name="connsiteY13" fmla="*/ 352426 h 2984500"/>
                <a:gd name="connsiteX14" fmla="*/ 1524000 w 2905124"/>
                <a:gd name="connsiteY14" fmla="*/ 352426 h 2984500"/>
                <a:gd name="connsiteX15" fmla="*/ 1533524 w 2905124"/>
                <a:gd name="connsiteY15" fmla="*/ 266700 h 2984500"/>
                <a:gd name="connsiteX16" fmla="*/ 1562100 w 2905124"/>
                <a:gd name="connsiteY16" fmla="*/ 228600 h 2984500"/>
                <a:gd name="connsiteX17" fmla="*/ 1676400 w 2905124"/>
                <a:gd name="connsiteY17" fmla="*/ 228600 h 2984500"/>
                <a:gd name="connsiteX18" fmla="*/ 1676804 w 2905124"/>
                <a:gd name="connsiteY18" fmla="*/ 227466 h 2984500"/>
                <a:gd name="connsiteX19" fmla="*/ 1685924 w 2905124"/>
                <a:gd name="connsiteY19" fmla="*/ 233362 h 2984500"/>
                <a:gd name="connsiteX20" fmla="*/ 1833564 w 2905124"/>
                <a:gd name="connsiteY20" fmla="*/ 252414 h 2984500"/>
                <a:gd name="connsiteX21" fmla="*/ 1866900 w 2905124"/>
                <a:gd name="connsiteY21" fmla="*/ 295274 h 2984500"/>
                <a:gd name="connsiteX22" fmla="*/ 1871660 w 2905124"/>
                <a:gd name="connsiteY22" fmla="*/ 342900 h 2984500"/>
                <a:gd name="connsiteX23" fmla="*/ 1938336 w 2905124"/>
                <a:gd name="connsiteY23" fmla="*/ 381000 h 2984500"/>
                <a:gd name="connsiteX24" fmla="*/ 2052636 w 2905124"/>
                <a:gd name="connsiteY24" fmla="*/ 381000 h 2984500"/>
                <a:gd name="connsiteX25" fmla="*/ 2181224 w 2905124"/>
                <a:gd name="connsiteY25" fmla="*/ 471488 h 2984500"/>
                <a:gd name="connsiteX26" fmla="*/ 2247900 w 2905124"/>
                <a:gd name="connsiteY26" fmla="*/ 419100 h 2984500"/>
                <a:gd name="connsiteX27" fmla="*/ 2286000 w 2905124"/>
                <a:gd name="connsiteY27" fmla="*/ 442914 h 2984500"/>
                <a:gd name="connsiteX28" fmla="*/ 2322544 w 2905124"/>
                <a:gd name="connsiteY28" fmla="*/ 429210 h 2984500"/>
                <a:gd name="connsiteX29" fmla="*/ 2362200 w 2905124"/>
                <a:gd name="connsiteY29" fmla="*/ 495300 h 2984500"/>
                <a:gd name="connsiteX30" fmla="*/ 2400300 w 2905124"/>
                <a:gd name="connsiteY30" fmla="*/ 504826 h 2984500"/>
                <a:gd name="connsiteX31" fmla="*/ 2400300 w 2905124"/>
                <a:gd name="connsiteY31" fmla="*/ 609600 h 2984500"/>
                <a:gd name="connsiteX32" fmla="*/ 2476500 w 2905124"/>
                <a:gd name="connsiteY32" fmla="*/ 666750 h 2984500"/>
                <a:gd name="connsiteX33" fmla="*/ 2447924 w 2905124"/>
                <a:gd name="connsiteY33" fmla="*/ 742950 h 2984500"/>
                <a:gd name="connsiteX34" fmla="*/ 2581276 w 2905124"/>
                <a:gd name="connsiteY34" fmla="*/ 952500 h 2984500"/>
                <a:gd name="connsiteX35" fmla="*/ 2714624 w 2905124"/>
                <a:gd name="connsiteY35" fmla="*/ 1009650 h 2984500"/>
                <a:gd name="connsiteX36" fmla="*/ 2800348 w 2905124"/>
                <a:gd name="connsiteY36" fmla="*/ 1076326 h 2984500"/>
                <a:gd name="connsiteX37" fmla="*/ 2905124 w 2905124"/>
                <a:gd name="connsiteY37" fmla="*/ 1104900 h 2984500"/>
                <a:gd name="connsiteX38" fmla="*/ 2867024 w 2905124"/>
                <a:gd name="connsiteY38" fmla="*/ 1200150 h 2984500"/>
                <a:gd name="connsiteX39" fmla="*/ 2905124 w 2905124"/>
                <a:gd name="connsiteY39" fmla="*/ 1304926 h 2984500"/>
                <a:gd name="connsiteX40" fmla="*/ 2876548 w 2905124"/>
                <a:gd name="connsiteY40" fmla="*/ 1495426 h 2984500"/>
                <a:gd name="connsiteX41" fmla="*/ 2847972 w 2905124"/>
                <a:gd name="connsiteY41" fmla="*/ 1581150 h 2984500"/>
                <a:gd name="connsiteX42" fmla="*/ 2809876 w 2905124"/>
                <a:gd name="connsiteY42" fmla="*/ 1695450 h 2984500"/>
                <a:gd name="connsiteX43" fmla="*/ 2686048 w 2905124"/>
                <a:gd name="connsiteY43" fmla="*/ 1724026 h 2984500"/>
                <a:gd name="connsiteX44" fmla="*/ 2609848 w 2905124"/>
                <a:gd name="connsiteY44" fmla="*/ 1828800 h 2984500"/>
                <a:gd name="connsiteX45" fmla="*/ 2486024 w 2905124"/>
                <a:gd name="connsiteY45" fmla="*/ 1895474 h 2984500"/>
                <a:gd name="connsiteX46" fmla="*/ 2371724 w 2905124"/>
                <a:gd name="connsiteY46" fmla="*/ 1905000 h 2984500"/>
                <a:gd name="connsiteX47" fmla="*/ 2286000 w 2905124"/>
                <a:gd name="connsiteY47" fmla="*/ 1943100 h 2984500"/>
                <a:gd name="connsiteX48" fmla="*/ 2251912 w 2905124"/>
                <a:gd name="connsiteY48" fmla="*/ 2147638 h 2984500"/>
                <a:gd name="connsiteX49" fmla="*/ 2143124 w 2905124"/>
                <a:gd name="connsiteY49" fmla="*/ 2209800 h 2984500"/>
                <a:gd name="connsiteX50" fmla="*/ 2079624 w 2905124"/>
                <a:gd name="connsiteY50" fmla="*/ 2165350 h 2984500"/>
                <a:gd name="connsiteX51" fmla="*/ 1990724 w 2905124"/>
                <a:gd name="connsiteY51" fmla="*/ 2216150 h 2984500"/>
                <a:gd name="connsiteX52" fmla="*/ 1844676 w 2905124"/>
                <a:gd name="connsiteY52" fmla="*/ 2203450 h 2984500"/>
                <a:gd name="connsiteX53" fmla="*/ 1711324 w 2905124"/>
                <a:gd name="connsiteY53" fmla="*/ 2254250 h 2984500"/>
                <a:gd name="connsiteX54" fmla="*/ 1533524 w 2905124"/>
                <a:gd name="connsiteY54" fmla="*/ 2260600 h 2984500"/>
                <a:gd name="connsiteX55" fmla="*/ 1501772 w 2905124"/>
                <a:gd name="connsiteY55" fmla="*/ 2171700 h 2984500"/>
                <a:gd name="connsiteX56" fmla="*/ 1323972 w 2905124"/>
                <a:gd name="connsiteY56" fmla="*/ 2139950 h 2984500"/>
                <a:gd name="connsiteX57" fmla="*/ 1311276 w 2905124"/>
                <a:gd name="connsiteY57" fmla="*/ 2038350 h 2984500"/>
                <a:gd name="connsiteX58" fmla="*/ 1222372 w 2905124"/>
                <a:gd name="connsiteY58" fmla="*/ 1968500 h 2984500"/>
                <a:gd name="connsiteX59" fmla="*/ 1101724 w 2905124"/>
                <a:gd name="connsiteY59" fmla="*/ 2076450 h 2984500"/>
                <a:gd name="connsiteX60" fmla="*/ 1089024 w 2905124"/>
                <a:gd name="connsiteY60" fmla="*/ 2374900 h 2984500"/>
                <a:gd name="connsiteX61" fmla="*/ 1006476 w 2905124"/>
                <a:gd name="connsiteY61" fmla="*/ 2438400 h 2984500"/>
                <a:gd name="connsiteX62" fmla="*/ 1038224 w 2905124"/>
                <a:gd name="connsiteY62" fmla="*/ 2520950 h 2984500"/>
                <a:gd name="connsiteX63" fmla="*/ 1025524 w 2905124"/>
                <a:gd name="connsiteY63" fmla="*/ 2692400 h 2984500"/>
                <a:gd name="connsiteX64" fmla="*/ 1057276 w 2905124"/>
                <a:gd name="connsiteY64" fmla="*/ 2762250 h 2984500"/>
                <a:gd name="connsiteX65" fmla="*/ 1076324 w 2905124"/>
                <a:gd name="connsiteY65" fmla="*/ 2863850 h 2984500"/>
                <a:gd name="connsiteX66" fmla="*/ 955676 w 2905124"/>
                <a:gd name="connsiteY66" fmla="*/ 2984500 h 2984500"/>
                <a:gd name="connsiteX67" fmla="*/ 739772 w 2905124"/>
                <a:gd name="connsiteY67" fmla="*/ 2959100 h 2984500"/>
                <a:gd name="connsiteX68" fmla="*/ 720724 w 2905124"/>
                <a:gd name="connsiteY68" fmla="*/ 2876550 h 2984500"/>
                <a:gd name="connsiteX69" fmla="*/ 644524 w 2905124"/>
                <a:gd name="connsiteY69" fmla="*/ 2857500 h 2984500"/>
                <a:gd name="connsiteX70" fmla="*/ 638172 w 2905124"/>
                <a:gd name="connsiteY70" fmla="*/ 2768600 h 2984500"/>
                <a:gd name="connsiteX71" fmla="*/ 542924 w 2905124"/>
                <a:gd name="connsiteY71" fmla="*/ 2641600 h 2984500"/>
                <a:gd name="connsiteX72" fmla="*/ 593724 w 2905124"/>
                <a:gd name="connsiteY72" fmla="*/ 2501900 h 2984500"/>
                <a:gd name="connsiteX73" fmla="*/ 441324 w 2905124"/>
                <a:gd name="connsiteY73" fmla="*/ 2393950 h 2984500"/>
                <a:gd name="connsiteX74" fmla="*/ 333372 w 2905124"/>
                <a:gd name="connsiteY74" fmla="*/ 2495550 h 2984500"/>
                <a:gd name="connsiteX75" fmla="*/ 250824 w 2905124"/>
                <a:gd name="connsiteY75" fmla="*/ 2438400 h 2984500"/>
                <a:gd name="connsiteX76" fmla="*/ 244476 w 2905124"/>
                <a:gd name="connsiteY76" fmla="*/ 2286000 h 2984500"/>
                <a:gd name="connsiteX77" fmla="*/ 136524 w 2905124"/>
                <a:gd name="connsiteY77" fmla="*/ 2216150 h 2984500"/>
                <a:gd name="connsiteX78" fmla="*/ 219076 w 2905124"/>
                <a:gd name="connsiteY78" fmla="*/ 2146300 h 2984500"/>
                <a:gd name="connsiteX79" fmla="*/ 238124 w 2905124"/>
                <a:gd name="connsiteY79" fmla="*/ 2019300 h 2984500"/>
                <a:gd name="connsiteX80" fmla="*/ 200024 w 2905124"/>
                <a:gd name="connsiteY80" fmla="*/ 1917700 h 2984500"/>
                <a:gd name="connsiteX81" fmla="*/ 238124 w 2905124"/>
                <a:gd name="connsiteY81" fmla="*/ 1854200 h 2984500"/>
                <a:gd name="connsiteX82" fmla="*/ 250824 w 2905124"/>
                <a:gd name="connsiteY82" fmla="*/ 1727200 h 2984500"/>
                <a:gd name="connsiteX83" fmla="*/ 263524 w 2905124"/>
                <a:gd name="connsiteY83" fmla="*/ 1682750 h 2984500"/>
                <a:gd name="connsiteX84" fmla="*/ 257172 w 2905124"/>
                <a:gd name="connsiteY84" fmla="*/ 1581150 h 2984500"/>
                <a:gd name="connsiteX85" fmla="*/ 187324 w 2905124"/>
                <a:gd name="connsiteY85" fmla="*/ 1524000 h 2984500"/>
                <a:gd name="connsiteX86" fmla="*/ 174624 w 2905124"/>
                <a:gd name="connsiteY86" fmla="*/ 1460500 h 2984500"/>
                <a:gd name="connsiteX87" fmla="*/ 187324 w 2905124"/>
                <a:gd name="connsiteY87" fmla="*/ 1403350 h 2984500"/>
                <a:gd name="connsiteX88" fmla="*/ 123824 w 2905124"/>
                <a:gd name="connsiteY88" fmla="*/ 1225550 h 2984500"/>
                <a:gd name="connsiteX89" fmla="*/ 113860 w 2905124"/>
                <a:gd name="connsiteY89" fmla="*/ 1227910 h 2984500"/>
                <a:gd name="connsiteX90" fmla="*/ 47624 w 2905124"/>
                <a:gd name="connsiteY90" fmla="*/ 1104900 h 2984500"/>
                <a:gd name="connsiteX91" fmla="*/ 47624 w 2905124"/>
                <a:gd name="connsiteY91" fmla="*/ 990600 h 2984500"/>
                <a:gd name="connsiteX92" fmla="*/ 0 w 2905124"/>
                <a:gd name="connsiteY92" fmla="*/ 952500 h 2984500"/>
                <a:gd name="connsiteX93" fmla="*/ 152400 w 2905124"/>
                <a:gd name="connsiteY93" fmla="*/ 800100 h 2984500"/>
                <a:gd name="connsiteX94" fmla="*/ 19048 w 2905124"/>
                <a:gd name="connsiteY94" fmla="*/ 695326 h 2984500"/>
                <a:gd name="connsiteX95" fmla="*/ 9524 w 2905124"/>
                <a:gd name="connsiteY95" fmla="*/ 657226 h 2984500"/>
                <a:gd name="connsiteX96" fmla="*/ 66676 w 2905124"/>
                <a:gd name="connsiteY96" fmla="*/ 561974 h 2984500"/>
                <a:gd name="connsiteX97" fmla="*/ 95248 w 2905124"/>
                <a:gd name="connsiteY97" fmla="*/ 523874 h 2984500"/>
                <a:gd name="connsiteX98" fmla="*/ 171448 w 2905124"/>
                <a:gd name="connsiteY98" fmla="*/ 314326 h 2984500"/>
                <a:gd name="connsiteX99" fmla="*/ 247648 w 2905124"/>
                <a:gd name="connsiteY99" fmla="*/ 314326 h 2984500"/>
                <a:gd name="connsiteX100" fmla="*/ 314324 w 2905124"/>
                <a:gd name="connsiteY100" fmla="*/ 409574 h 298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</a:cxnLst>
              <a:rect l="l" t="t" r="r" b="b"/>
              <a:pathLst>
                <a:path w="2905124" h="2984500">
                  <a:moveTo>
                    <a:pt x="571500" y="0"/>
                  </a:moveTo>
                  <a:lnTo>
                    <a:pt x="742948" y="38100"/>
                  </a:lnTo>
                  <a:lnTo>
                    <a:pt x="800100" y="85726"/>
                  </a:lnTo>
                  <a:lnTo>
                    <a:pt x="809624" y="152400"/>
                  </a:lnTo>
                  <a:lnTo>
                    <a:pt x="809624" y="219074"/>
                  </a:lnTo>
                  <a:lnTo>
                    <a:pt x="866772" y="266700"/>
                  </a:lnTo>
                  <a:lnTo>
                    <a:pt x="952500" y="257174"/>
                  </a:lnTo>
                  <a:lnTo>
                    <a:pt x="971548" y="219074"/>
                  </a:lnTo>
                  <a:lnTo>
                    <a:pt x="1000124" y="190500"/>
                  </a:lnTo>
                  <a:lnTo>
                    <a:pt x="1152524" y="180974"/>
                  </a:lnTo>
                  <a:lnTo>
                    <a:pt x="1209676" y="200026"/>
                  </a:lnTo>
                  <a:lnTo>
                    <a:pt x="1266824" y="180974"/>
                  </a:lnTo>
                  <a:lnTo>
                    <a:pt x="1314448" y="228600"/>
                  </a:lnTo>
                  <a:lnTo>
                    <a:pt x="1314448" y="352426"/>
                  </a:lnTo>
                  <a:lnTo>
                    <a:pt x="1524000" y="352426"/>
                  </a:lnTo>
                  <a:lnTo>
                    <a:pt x="1533524" y="266700"/>
                  </a:lnTo>
                  <a:lnTo>
                    <a:pt x="1562100" y="228600"/>
                  </a:lnTo>
                  <a:lnTo>
                    <a:pt x="1676400" y="228600"/>
                  </a:lnTo>
                  <a:lnTo>
                    <a:pt x="1676804" y="227466"/>
                  </a:lnTo>
                  <a:lnTo>
                    <a:pt x="1685924" y="233362"/>
                  </a:lnTo>
                  <a:lnTo>
                    <a:pt x="1833564" y="252414"/>
                  </a:lnTo>
                  <a:lnTo>
                    <a:pt x="1866900" y="295274"/>
                  </a:lnTo>
                  <a:lnTo>
                    <a:pt x="1871660" y="342900"/>
                  </a:lnTo>
                  <a:lnTo>
                    <a:pt x="1938336" y="381000"/>
                  </a:lnTo>
                  <a:lnTo>
                    <a:pt x="2052636" y="381000"/>
                  </a:lnTo>
                  <a:lnTo>
                    <a:pt x="2181224" y="471488"/>
                  </a:lnTo>
                  <a:lnTo>
                    <a:pt x="2247900" y="419100"/>
                  </a:lnTo>
                  <a:lnTo>
                    <a:pt x="2286000" y="442914"/>
                  </a:lnTo>
                  <a:lnTo>
                    <a:pt x="2322544" y="429210"/>
                  </a:lnTo>
                  <a:lnTo>
                    <a:pt x="2362200" y="495300"/>
                  </a:lnTo>
                  <a:lnTo>
                    <a:pt x="2400300" y="504826"/>
                  </a:lnTo>
                  <a:lnTo>
                    <a:pt x="2400300" y="609600"/>
                  </a:lnTo>
                  <a:lnTo>
                    <a:pt x="2476500" y="666750"/>
                  </a:lnTo>
                  <a:lnTo>
                    <a:pt x="2447924" y="742950"/>
                  </a:lnTo>
                  <a:lnTo>
                    <a:pt x="2581276" y="952500"/>
                  </a:lnTo>
                  <a:lnTo>
                    <a:pt x="2714624" y="1009650"/>
                  </a:lnTo>
                  <a:lnTo>
                    <a:pt x="2800348" y="1076326"/>
                  </a:lnTo>
                  <a:lnTo>
                    <a:pt x="2905124" y="1104900"/>
                  </a:lnTo>
                  <a:lnTo>
                    <a:pt x="2867024" y="1200150"/>
                  </a:lnTo>
                  <a:lnTo>
                    <a:pt x="2905124" y="1304926"/>
                  </a:lnTo>
                  <a:lnTo>
                    <a:pt x="2876548" y="1495426"/>
                  </a:lnTo>
                  <a:lnTo>
                    <a:pt x="2847972" y="1581150"/>
                  </a:lnTo>
                  <a:lnTo>
                    <a:pt x="2809876" y="1695450"/>
                  </a:lnTo>
                  <a:lnTo>
                    <a:pt x="2686048" y="1724026"/>
                  </a:lnTo>
                  <a:lnTo>
                    <a:pt x="2609848" y="1828800"/>
                  </a:lnTo>
                  <a:lnTo>
                    <a:pt x="2486024" y="1895474"/>
                  </a:lnTo>
                  <a:lnTo>
                    <a:pt x="2371724" y="1905000"/>
                  </a:lnTo>
                  <a:lnTo>
                    <a:pt x="2286000" y="1943100"/>
                  </a:lnTo>
                  <a:lnTo>
                    <a:pt x="2251912" y="2147638"/>
                  </a:lnTo>
                  <a:lnTo>
                    <a:pt x="2143124" y="2209800"/>
                  </a:lnTo>
                  <a:lnTo>
                    <a:pt x="2079624" y="2165350"/>
                  </a:lnTo>
                  <a:lnTo>
                    <a:pt x="1990724" y="2216150"/>
                  </a:lnTo>
                  <a:lnTo>
                    <a:pt x="1844676" y="2203450"/>
                  </a:lnTo>
                  <a:lnTo>
                    <a:pt x="1711324" y="2254250"/>
                  </a:lnTo>
                  <a:lnTo>
                    <a:pt x="1533524" y="2260600"/>
                  </a:lnTo>
                  <a:lnTo>
                    <a:pt x="1501772" y="2171700"/>
                  </a:lnTo>
                  <a:lnTo>
                    <a:pt x="1323972" y="2139950"/>
                  </a:lnTo>
                  <a:lnTo>
                    <a:pt x="1311276" y="2038350"/>
                  </a:lnTo>
                  <a:lnTo>
                    <a:pt x="1222372" y="1968500"/>
                  </a:lnTo>
                  <a:lnTo>
                    <a:pt x="1101724" y="2076450"/>
                  </a:lnTo>
                  <a:lnTo>
                    <a:pt x="1089024" y="2374900"/>
                  </a:lnTo>
                  <a:lnTo>
                    <a:pt x="1006476" y="2438400"/>
                  </a:lnTo>
                  <a:lnTo>
                    <a:pt x="1038224" y="2520950"/>
                  </a:lnTo>
                  <a:lnTo>
                    <a:pt x="1025524" y="2692400"/>
                  </a:lnTo>
                  <a:lnTo>
                    <a:pt x="1057276" y="2762250"/>
                  </a:lnTo>
                  <a:lnTo>
                    <a:pt x="1076324" y="2863850"/>
                  </a:lnTo>
                  <a:lnTo>
                    <a:pt x="955676" y="2984500"/>
                  </a:lnTo>
                  <a:lnTo>
                    <a:pt x="739772" y="2959100"/>
                  </a:lnTo>
                  <a:lnTo>
                    <a:pt x="720724" y="2876550"/>
                  </a:lnTo>
                  <a:lnTo>
                    <a:pt x="644524" y="2857500"/>
                  </a:lnTo>
                  <a:lnTo>
                    <a:pt x="638172" y="2768600"/>
                  </a:lnTo>
                  <a:lnTo>
                    <a:pt x="542924" y="2641600"/>
                  </a:lnTo>
                  <a:lnTo>
                    <a:pt x="593724" y="2501900"/>
                  </a:lnTo>
                  <a:lnTo>
                    <a:pt x="441324" y="2393950"/>
                  </a:lnTo>
                  <a:lnTo>
                    <a:pt x="333372" y="2495550"/>
                  </a:lnTo>
                  <a:lnTo>
                    <a:pt x="250824" y="2438400"/>
                  </a:lnTo>
                  <a:lnTo>
                    <a:pt x="244476" y="2286000"/>
                  </a:lnTo>
                  <a:lnTo>
                    <a:pt x="136524" y="2216150"/>
                  </a:lnTo>
                  <a:lnTo>
                    <a:pt x="219076" y="2146300"/>
                  </a:lnTo>
                  <a:lnTo>
                    <a:pt x="238124" y="2019300"/>
                  </a:lnTo>
                  <a:lnTo>
                    <a:pt x="200024" y="1917700"/>
                  </a:lnTo>
                  <a:lnTo>
                    <a:pt x="238124" y="1854200"/>
                  </a:lnTo>
                  <a:lnTo>
                    <a:pt x="250824" y="1727200"/>
                  </a:lnTo>
                  <a:lnTo>
                    <a:pt x="263524" y="1682750"/>
                  </a:lnTo>
                  <a:lnTo>
                    <a:pt x="257172" y="1581150"/>
                  </a:lnTo>
                  <a:lnTo>
                    <a:pt x="187324" y="1524000"/>
                  </a:lnTo>
                  <a:lnTo>
                    <a:pt x="174624" y="1460500"/>
                  </a:lnTo>
                  <a:lnTo>
                    <a:pt x="187324" y="1403350"/>
                  </a:lnTo>
                  <a:lnTo>
                    <a:pt x="123824" y="1225550"/>
                  </a:lnTo>
                  <a:lnTo>
                    <a:pt x="113860" y="1227910"/>
                  </a:lnTo>
                  <a:lnTo>
                    <a:pt x="47624" y="1104900"/>
                  </a:lnTo>
                  <a:lnTo>
                    <a:pt x="47624" y="990600"/>
                  </a:lnTo>
                  <a:lnTo>
                    <a:pt x="0" y="952500"/>
                  </a:lnTo>
                  <a:lnTo>
                    <a:pt x="152400" y="800100"/>
                  </a:lnTo>
                  <a:lnTo>
                    <a:pt x="19048" y="695326"/>
                  </a:lnTo>
                  <a:lnTo>
                    <a:pt x="9524" y="657226"/>
                  </a:lnTo>
                  <a:lnTo>
                    <a:pt x="66676" y="561974"/>
                  </a:lnTo>
                  <a:lnTo>
                    <a:pt x="95248" y="523874"/>
                  </a:lnTo>
                  <a:lnTo>
                    <a:pt x="171448" y="314326"/>
                  </a:lnTo>
                  <a:lnTo>
                    <a:pt x="247648" y="314326"/>
                  </a:lnTo>
                  <a:lnTo>
                    <a:pt x="314324" y="409574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17" name="フリーフォーム: 図形 1916">
              <a:extLst>
                <a:ext uri="{FF2B5EF4-FFF2-40B4-BE49-F238E27FC236}">
                  <a16:creationId xmlns:a16="http://schemas.microsoft.com/office/drawing/2014/main" id="{11785AAC-C2D7-F080-107F-B4EBAEA68F90}"/>
                </a:ext>
              </a:extLst>
            </p:cNvPr>
            <p:cNvSpPr/>
            <p:nvPr/>
          </p:nvSpPr>
          <p:spPr>
            <a:xfrm>
              <a:off x="6976680" y="2624146"/>
              <a:ext cx="511222" cy="450118"/>
            </a:xfrm>
            <a:custGeom>
              <a:avLst/>
              <a:gdLst>
                <a:gd name="connsiteX0" fmla="*/ 945962 w 3569946"/>
                <a:gd name="connsiteY0" fmla="*/ 0 h 3143250"/>
                <a:gd name="connsiteX1" fmla="*/ 955490 w 3569946"/>
                <a:gd name="connsiteY1" fmla="*/ 66674 h 3143250"/>
                <a:gd name="connsiteX2" fmla="*/ 1145990 w 3569946"/>
                <a:gd name="connsiteY2" fmla="*/ 209550 h 3143250"/>
                <a:gd name="connsiteX3" fmla="*/ 1126938 w 3569946"/>
                <a:gd name="connsiteY3" fmla="*/ 304800 h 3143250"/>
                <a:gd name="connsiteX4" fmla="*/ 1222190 w 3569946"/>
                <a:gd name="connsiteY4" fmla="*/ 323850 h 3143250"/>
                <a:gd name="connsiteX5" fmla="*/ 1203138 w 3569946"/>
                <a:gd name="connsiteY5" fmla="*/ 438150 h 3143250"/>
                <a:gd name="connsiteX6" fmla="*/ 1241238 w 3569946"/>
                <a:gd name="connsiteY6" fmla="*/ 447674 h 3143250"/>
                <a:gd name="connsiteX7" fmla="*/ 1288862 w 3569946"/>
                <a:gd name="connsiteY7" fmla="*/ 476250 h 3143250"/>
                <a:gd name="connsiteX8" fmla="*/ 1355538 w 3569946"/>
                <a:gd name="connsiteY8" fmla="*/ 438150 h 3143250"/>
                <a:gd name="connsiteX9" fmla="*/ 1536514 w 3569946"/>
                <a:gd name="connsiteY9" fmla="*/ 523874 h 3143250"/>
                <a:gd name="connsiteX10" fmla="*/ 1555562 w 3569946"/>
                <a:gd name="connsiteY10" fmla="*/ 619126 h 3143250"/>
                <a:gd name="connsiteX11" fmla="*/ 1641290 w 3569946"/>
                <a:gd name="connsiteY11" fmla="*/ 657226 h 3143250"/>
                <a:gd name="connsiteX12" fmla="*/ 1755586 w 3569946"/>
                <a:gd name="connsiteY12" fmla="*/ 561974 h 3143250"/>
                <a:gd name="connsiteX13" fmla="*/ 1946090 w 3569946"/>
                <a:gd name="connsiteY13" fmla="*/ 495300 h 3143250"/>
                <a:gd name="connsiteX14" fmla="*/ 2088962 w 3569946"/>
                <a:gd name="connsiteY14" fmla="*/ 619126 h 3143250"/>
                <a:gd name="connsiteX15" fmla="*/ 2146114 w 3569946"/>
                <a:gd name="connsiteY15" fmla="*/ 609600 h 3143250"/>
                <a:gd name="connsiteX16" fmla="*/ 2231838 w 3569946"/>
                <a:gd name="connsiteY16" fmla="*/ 695326 h 3143250"/>
                <a:gd name="connsiteX17" fmla="*/ 2327090 w 3569946"/>
                <a:gd name="connsiteY17" fmla="*/ 704850 h 3143250"/>
                <a:gd name="connsiteX18" fmla="*/ 2546162 w 3569946"/>
                <a:gd name="connsiteY18" fmla="*/ 581026 h 3143250"/>
                <a:gd name="connsiteX19" fmla="*/ 2593786 w 3569946"/>
                <a:gd name="connsiteY19" fmla="*/ 523874 h 3143250"/>
                <a:gd name="connsiteX20" fmla="*/ 2717202 w 3569946"/>
                <a:gd name="connsiteY20" fmla="*/ 537586 h 3143250"/>
                <a:gd name="connsiteX21" fmla="*/ 2717614 w 3569946"/>
                <a:gd name="connsiteY21" fmla="*/ 542926 h 3143250"/>
                <a:gd name="connsiteX22" fmla="*/ 2689038 w 3569946"/>
                <a:gd name="connsiteY22" fmla="*/ 676274 h 3143250"/>
                <a:gd name="connsiteX23" fmla="*/ 2774762 w 3569946"/>
                <a:gd name="connsiteY23" fmla="*/ 838200 h 3143250"/>
                <a:gd name="connsiteX24" fmla="*/ 2917638 w 3569946"/>
                <a:gd name="connsiteY24" fmla="*/ 781050 h 3143250"/>
                <a:gd name="connsiteX25" fmla="*/ 3003362 w 3569946"/>
                <a:gd name="connsiteY25" fmla="*/ 781050 h 3143250"/>
                <a:gd name="connsiteX26" fmla="*/ 3041462 w 3569946"/>
                <a:gd name="connsiteY26" fmla="*/ 714374 h 3143250"/>
                <a:gd name="connsiteX27" fmla="*/ 3203386 w 3569946"/>
                <a:gd name="connsiteY27" fmla="*/ 695326 h 3143250"/>
                <a:gd name="connsiteX28" fmla="*/ 3241490 w 3569946"/>
                <a:gd name="connsiteY28" fmla="*/ 752474 h 3143250"/>
                <a:gd name="connsiteX29" fmla="*/ 3336738 w 3569946"/>
                <a:gd name="connsiteY29" fmla="*/ 762000 h 3143250"/>
                <a:gd name="connsiteX30" fmla="*/ 3393890 w 3569946"/>
                <a:gd name="connsiteY30" fmla="*/ 809626 h 3143250"/>
                <a:gd name="connsiteX31" fmla="*/ 3565338 w 3569946"/>
                <a:gd name="connsiteY31" fmla="*/ 752474 h 3143250"/>
                <a:gd name="connsiteX32" fmla="*/ 3569946 w 3569946"/>
                <a:gd name="connsiteY32" fmla="*/ 752474 h 3143250"/>
                <a:gd name="connsiteX33" fmla="*/ 3501838 w 3569946"/>
                <a:gd name="connsiteY33" fmla="*/ 876300 h 3143250"/>
                <a:gd name="connsiteX34" fmla="*/ 3527238 w 3569946"/>
                <a:gd name="connsiteY34" fmla="*/ 933450 h 3143250"/>
                <a:gd name="connsiteX35" fmla="*/ 3527238 w 3569946"/>
                <a:gd name="connsiteY35" fmla="*/ 996950 h 3143250"/>
                <a:gd name="connsiteX36" fmla="*/ 3482786 w 3569946"/>
                <a:gd name="connsiteY36" fmla="*/ 1047750 h 3143250"/>
                <a:gd name="connsiteX37" fmla="*/ 3451038 w 3569946"/>
                <a:gd name="connsiteY37" fmla="*/ 1187450 h 3143250"/>
                <a:gd name="connsiteX38" fmla="*/ 3412938 w 3569946"/>
                <a:gd name="connsiteY38" fmla="*/ 1193800 h 3143250"/>
                <a:gd name="connsiteX39" fmla="*/ 3387538 w 3569946"/>
                <a:gd name="connsiteY39" fmla="*/ 1263650 h 3143250"/>
                <a:gd name="connsiteX40" fmla="*/ 3228786 w 3569946"/>
                <a:gd name="connsiteY40" fmla="*/ 1390650 h 3143250"/>
                <a:gd name="connsiteX41" fmla="*/ 3158938 w 3569946"/>
                <a:gd name="connsiteY41" fmla="*/ 1498600 h 3143250"/>
                <a:gd name="connsiteX42" fmla="*/ 3177986 w 3569946"/>
                <a:gd name="connsiteY42" fmla="*/ 1663700 h 3143250"/>
                <a:gd name="connsiteX43" fmla="*/ 3133538 w 3569946"/>
                <a:gd name="connsiteY43" fmla="*/ 1714500 h 3143250"/>
                <a:gd name="connsiteX44" fmla="*/ 3050986 w 3569946"/>
                <a:gd name="connsiteY44" fmla="*/ 1752600 h 3143250"/>
                <a:gd name="connsiteX45" fmla="*/ 2962090 w 3569946"/>
                <a:gd name="connsiteY45" fmla="*/ 1974850 h 3143250"/>
                <a:gd name="connsiteX46" fmla="*/ 2930338 w 3569946"/>
                <a:gd name="connsiteY46" fmla="*/ 2019300 h 3143250"/>
                <a:gd name="connsiteX47" fmla="*/ 2841438 w 3569946"/>
                <a:gd name="connsiteY47" fmla="*/ 2019300 h 3143250"/>
                <a:gd name="connsiteX48" fmla="*/ 2822386 w 3569946"/>
                <a:gd name="connsiteY48" fmla="*/ 2114550 h 3143250"/>
                <a:gd name="connsiteX49" fmla="*/ 2644586 w 3569946"/>
                <a:gd name="connsiteY49" fmla="*/ 2139950 h 3143250"/>
                <a:gd name="connsiteX50" fmla="*/ 2530290 w 3569946"/>
                <a:gd name="connsiteY50" fmla="*/ 2228850 h 3143250"/>
                <a:gd name="connsiteX51" fmla="*/ 2536638 w 3569946"/>
                <a:gd name="connsiteY51" fmla="*/ 2343150 h 3143250"/>
                <a:gd name="connsiteX52" fmla="*/ 2473138 w 3569946"/>
                <a:gd name="connsiteY52" fmla="*/ 2393950 h 3143250"/>
                <a:gd name="connsiteX53" fmla="*/ 2466786 w 3569946"/>
                <a:gd name="connsiteY53" fmla="*/ 2495550 h 3143250"/>
                <a:gd name="connsiteX54" fmla="*/ 2511238 w 3569946"/>
                <a:gd name="connsiteY54" fmla="*/ 2590800 h 3143250"/>
                <a:gd name="connsiteX55" fmla="*/ 2499406 w 3569946"/>
                <a:gd name="connsiteY55" fmla="*/ 2768304 h 3143250"/>
                <a:gd name="connsiteX56" fmla="*/ 2498538 w 3569946"/>
                <a:gd name="connsiteY56" fmla="*/ 2768600 h 3143250"/>
                <a:gd name="connsiteX57" fmla="*/ 2358834 w 3569946"/>
                <a:gd name="connsiteY57" fmla="*/ 2806700 h 3143250"/>
                <a:gd name="connsiteX58" fmla="*/ 1914338 w 3569946"/>
                <a:gd name="connsiteY58" fmla="*/ 2933700 h 3143250"/>
                <a:gd name="connsiteX59" fmla="*/ 1476186 w 3569946"/>
                <a:gd name="connsiteY59" fmla="*/ 3117850 h 3143250"/>
                <a:gd name="connsiteX60" fmla="*/ 1292036 w 3569946"/>
                <a:gd name="connsiteY60" fmla="*/ 3111500 h 3143250"/>
                <a:gd name="connsiteX61" fmla="*/ 1234886 w 3569946"/>
                <a:gd name="connsiteY61" fmla="*/ 3092450 h 3143250"/>
                <a:gd name="connsiteX62" fmla="*/ 1076136 w 3569946"/>
                <a:gd name="connsiteY62" fmla="*/ 3143250 h 3143250"/>
                <a:gd name="connsiteX63" fmla="*/ 1031686 w 3569946"/>
                <a:gd name="connsiteY63" fmla="*/ 3124200 h 3143250"/>
                <a:gd name="connsiteX64" fmla="*/ 1241236 w 3569946"/>
                <a:gd name="connsiteY64" fmla="*/ 2832100 h 3143250"/>
                <a:gd name="connsiteX65" fmla="*/ 1336486 w 3569946"/>
                <a:gd name="connsiteY65" fmla="*/ 2876550 h 3143250"/>
                <a:gd name="connsiteX66" fmla="*/ 1520634 w 3569946"/>
                <a:gd name="connsiteY66" fmla="*/ 2844800 h 3143250"/>
                <a:gd name="connsiteX67" fmla="*/ 1628586 w 3569946"/>
                <a:gd name="connsiteY67" fmla="*/ 2781300 h 3143250"/>
                <a:gd name="connsiteX68" fmla="*/ 1685738 w 3569946"/>
                <a:gd name="connsiteY68" fmla="*/ 2781300 h 3143250"/>
                <a:gd name="connsiteX69" fmla="*/ 1812738 w 3569946"/>
                <a:gd name="connsiteY69" fmla="*/ 2584450 h 3143250"/>
                <a:gd name="connsiteX70" fmla="*/ 1927034 w 3569946"/>
                <a:gd name="connsiteY70" fmla="*/ 2616200 h 3143250"/>
                <a:gd name="connsiteX71" fmla="*/ 1958786 w 3569946"/>
                <a:gd name="connsiteY71" fmla="*/ 2711450 h 3143250"/>
                <a:gd name="connsiteX72" fmla="*/ 2047686 w 3569946"/>
                <a:gd name="connsiteY72" fmla="*/ 2590800 h 3143250"/>
                <a:gd name="connsiteX73" fmla="*/ 1977834 w 3569946"/>
                <a:gd name="connsiteY73" fmla="*/ 2533650 h 3143250"/>
                <a:gd name="connsiteX74" fmla="*/ 1990538 w 3569946"/>
                <a:gd name="connsiteY74" fmla="*/ 2438400 h 3143250"/>
                <a:gd name="connsiteX75" fmla="*/ 1958786 w 3569946"/>
                <a:gd name="connsiteY75" fmla="*/ 2393950 h 3143250"/>
                <a:gd name="connsiteX76" fmla="*/ 1965138 w 3569946"/>
                <a:gd name="connsiteY76" fmla="*/ 2330450 h 3143250"/>
                <a:gd name="connsiteX77" fmla="*/ 1895286 w 3569946"/>
                <a:gd name="connsiteY77" fmla="*/ 2292350 h 3143250"/>
                <a:gd name="connsiteX78" fmla="*/ 1819086 w 3569946"/>
                <a:gd name="connsiteY78" fmla="*/ 2317750 h 3143250"/>
                <a:gd name="connsiteX79" fmla="*/ 1698434 w 3569946"/>
                <a:gd name="connsiteY79" fmla="*/ 2266950 h 3143250"/>
                <a:gd name="connsiteX80" fmla="*/ 1685738 w 3569946"/>
                <a:gd name="connsiteY80" fmla="*/ 2305050 h 3143250"/>
                <a:gd name="connsiteX81" fmla="*/ 1609538 w 3569946"/>
                <a:gd name="connsiteY81" fmla="*/ 2305050 h 3143250"/>
                <a:gd name="connsiteX82" fmla="*/ 1584138 w 3569946"/>
                <a:gd name="connsiteY82" fmla="*/ 2349500 h 3143250"/>
                <a:gd name="connsiteX83" fmla="*/ 1507938 w 3569946"/>
                <a:gd name="connsiteY83" fmla="*/ 2406650 h 3143250"/>
                <a:gd name="connsiteX84" fmla="*/ 1431736 w 3569946"/>
                <a:gd name="connsiteY84" fmla="*/ 2349500 h 3143250"/>
                <a:gd name="connsiteX85" fmla="*/ 1298386 w 3569946"/>
                <a:gd name="connsiteY85" fmla="*/ 2349500 h 3143250"/>
                <a:gd name="connsiteX86" fmla="*/ 1095186 w 3569946"/>
                <a:gd name="connsiteY86" fmla="*/ 2406650 h 3143250"/>
                <a:gd name="connsiteX87" fmla="*/ 993586 w 3569946"/>
                <a:gd name="connsiteY87" fmla="*/ 2260600 h 3143250"/>
                <a:gd name="connsiteX88" fmla="*/ 860236 w 3569946"/>
                <a:gd name="connsiteY88" fmla="*/ 2228850 h 3143250"/>
                <a:gd name="connsiteX89" fmla="*/ 898336 w 3569946"/>
                <a:gd name="connsiteY89" fmla="*/ 1993900 h 3143250"/>
                <a:gd name="connsiteX90" fmla="*/ 815786 w 3569946"/>
                <a:gd name="connsiteY90" fmla="*/ 2070100 h 3143250"/>
                <a:gd name="connsiteX91" fmla="*/ 771336 w 3569946"/>
                <a:gd name="connsiteY91" fmla="*/ 2254250 h 3143250"/>
                <a:gd name="connsiteX92" fmla="*/ 745936 w 3569946"/>
                <a:gd name="connsiteY92" fmla="*/ 2330450 h 3143250"/>
                <a:gd name="connsiteX93" fmla="*/ 752286 w 3569946"/>
                <a:gd name="connsiteY93" fmla="*/ 2470150 h 3143250"/>
                <a:gd name="connsiteX94" fmla="*/ 930086 w 3569946"/>
                <a:gd name="connsiteY94" fmla="*/ 2603500 h 3143250"/>
                <a:gd name="connsiteX95" fmla="*/ 936436 w 3569946"/>
                <a:gd name="connsiteY95" fmla="*/ 2711450 h 3143250"/>
                <a:gd name="connsiteX96" fmla="*/ 758636 w 3569946"/>
                <a:gd name="connsiteY96" fmla="*/ 2647950 h 3143250"/>
                <a:gd name="connsiteX97" fmla="*/ 682436 w 3569946"/>
                <a:gd name="connsiteY97" fmla="*/ 2622550 h 3143250"/>
                <a:gd name="connsiteX98" fmla="*/ 523686 w 3569946"/>
                <a:gd name="connsiteY98" fmla="*/ 2476500 h 3143250"/>
                <a:gd name="connsiteX99" fmla="*/ 612586 w 3569946"/>
                <a:gd name="connsiteY99" fmla="*/ 2152650 h 3143250"/>
                <a:gd name="connsiteX100" fmla="*/ 517336 w 3569946"/>
                <a:gd name="connsiteY100" fmla="*/ 2044700 h 3143250"/>
                <a:gd name="connsiteX101" fmla="*/ 428436 w 3569946"/>
                <a:gd name="connsiteY101" fmla="*/ 2139950 h 3143250"/>
                <a:gd name="connsiteX102" fmla="*/ 403036 w 3569946"/>
                <a:gd name="connsiteY102" fmla="*/ 2044700 h 3143250"/>
                <a:gd name="connsiteX103" fmla="*/ 460186 w 3569946"/>
                <a:gd name="connsiteY103" fmla="*/ 2012950 h 3143250"/>
                <a:gd name="connsiteX104" fmla="*/ 453836 w 3569946"/>
                <a:gd name="connsiteY104" fmla="*/ 1816100 h 3143250"/>
                <a:gd name="connsiteX105" fmla="*/ 453836 w 3569946"/>
                <a:gd name="connsiteY105" fmla="*/ 1695450 h 3143250"/>
                <a:gd name="connsiteX106" fmla="*/ 549086 w 3569946"/>
                <a:gd name="connsiteY106" fmla="*/ 1562100 h 3143250"/>
                <a:gd name="connsiteX107" fmla="*/ 644336 w 3569946"/>
                <a:gd name="connsiteY107" fmla="*/ 1308100 h 3143250"/>
                <a:gd name="connsiteX108" fmla="*/ 644336 w 3569946"/>
                <a:gd name="connsiteY108" fmla="*/ 1250950 h 3143250"/>
                <a:gd name="connsiteX109" fmla="*/ 599886 w 3569946"/>
                <a:gd name="connsiteY109" fmla="*/ 1282700 h 3143250"/>
                <a:gd name="connsiteX110" fmla="*/ 530036 w 3569946"/>
                <a:gd name="connsiteY110" fmla="*/ 1327150 h 3143250"/>
                <a:gd name="connsiteX111" fmla="*/ 479236 w 3569946"/>
                <a:gd name="connsiteY111" fmla="*/ 1346200 h 3143250"/>
                <a:gd name="connsiteX112" fmla="*/ 447486 w 3569946"/>
                <a:gd name="connsiteY112" fmla="*/ 1390650 h 3143250"/>
                <a:gd name="connsiteX113" fmla="*/ 383986 w 3569946"/>
                <a:gd name="connsiteY113" fmla="*/ 1409700 h 3143250"/>
                <a:gd name="connsiteX114" fmla="*/ 390336 w 3569946"/>
                <a:gd name="connsiteY114" fmla="*/ 1466850 h 3143250"/>
                <a:gd name="connsiteX115" fmla="*/ 333186 w 3569946"/>
                <a:gd name="connsiteY115" fmla="*/ 1524000 h 3143250"/>
                <a:gd name="connsiteX116" fmla="*/ 276036 w 3569946"/>
                <a:gd name="connsiteY116" fmla="*/ 1498600 h 3143250"/>
                <a:gd name="connsiteX117" fmla="*/ 263336 w 3569946"/>
                <a:gd name="connsiteY117" fmla="*/ 1435100 h 3143250"/>
                <a:gd name="connsiteX118" fmla="*/ 244286 w 3569946"/>
                <a:gd name="connsiteY118" fmla="*/ 1282700 h 3143250"/>
                <a:gd name="connsiteX119" fmla="*/ 104586 w 3569946"/>
                <a:gd name="connsiteY119" fmla="*/ 1143000 h 3143250"/>
                <a:gd name="connsiteX120" fmla="*/ 2986 w 3569946"/>
                <a:gd name="connsiteY120" fmla="*/ 1066800 h 3143250"/>
                <a:gd name="connsiteX121" fmla="*/ 0 w 3569946"/>
                <a:gd name="connsiteY121" fmla="*/ 1051712 h 3143250"/>
                <a:gd name="connsiteX122" fmla="*/ 12514 w 3569946"/>
                <a:gd name="connsiteY122" fmla="*/ 1057274 h 3143250"/>
                <a:gd name="connsiteX123" fmla="*/ 50614 w 3569946"/>
                <a:gd name="connsiteY123" fmla="*/ 657226 h 3143250"/>
                <a:gd name="connsiteX124" fmla="*/ 317314 w 3569946"/>
                <a:gd name="connsiteY124" fmla="*/ 228600 h 3143250"/>
                <a:gd name="connsiteX125" fmla="*/ 460190 w 3569946"/>
                <a:gd name="connsiteY125" fmla="*/ 238126 h 3143250"/>
                <a:gd name="connsiteX126" fmla="*/ 669738 w 3569946"/>
                <a:gd name="connsiteY126" fmla="*/ 171450 h 3143250"/>
                <a:gd name="connsiteX127" fmla="*/ 774514 w 3569946"/>
                <a:gd name="connsiteY127" fmla="*/ 152400 h 3143250"/>
                <a:gd name="connsiteX128" fmla="*/ 888814 w 3569946"/>
                <a:gd name="connsiteY128" fmla="*/ 76200 h 3143250"/>
                <a:gd name="connsiteX129" fmla="*/ 898338 w 3569946"/>
                <a:gd name="connsiteY129" fmla="*/ 19050 h 314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3569946" h="3143250">
                  <a:moveTo>
                    <a:pt x="945962" y="0"/>
                  </a:moveTo>
                  <a:lnTo>
                    <a:pt x="955490" y="66674"/>
                  </a:lnTo>
                  <a:lnTo>
                    <a:pt x="1145990" y="209550"/>
                  </a:lnTo>
                  <a:lnTo>
                    <a:pt x="1126938" y="304800"/>
                  </a:lnTo>
                  <a:lnTo>
                    <a:pt x="1222190" y="323850"/>
                  </a:lnTo>
                  <a:lnTo>
                    <a:pt x="1203138" y="438150"/>
                  </a:lnTo>
                  <a:lnTo>
                    <a:pt x="1241238" y="447674"/>
                  </a:lnTo>
                  <a:lnTo>
                    <a:pt x="1288862" y="476250"/>
                  </a:lnTo>
                  <a:lnTo>
                    <a:pt x="1355538" y="438150"/>
                  </a:lnTo>
                  <a:lnTo>
                    <a:pt x="1536514" y="523874"/>
                  </a:lnTo>
                  <a:lnTo>
                    <a:pt x="1555562" y="619126"/>
                  </a:lnTo>
                  <a:lnTo>
                    <a:pt x="1641290" y="657226"/>
                  </a:lnTo>
                  <a:lnTo>
                    <a:pt x="1755586" y="561974"/>
                  </a:lnTo>
                  <a:lnTo>
                    <a:pt x="1946090" y="495300"/>
                  </a:lnTo>
                  <a:lnTo>
                    <a:pt x="2088962" y="619126"/>
                  </a:lnTo>
                  <a:lnTo>
                    <a:pt x="2146114" y="609600"/>
                  </a:lnTo>
                  <a:lnTo>
                    <a:pt x="2231838" y="695326"/>
                  </a:lnTo>
                  <a:lnTo>
                    <a:pt x="2327090" y="704850"/>
                  </a:lnTo>
                  <a:lnTo>
                    <a:pt x="2546162" y="581026"/>
                  </a:lnTo>
                  <a:lnTo>
                    <a:pt x="2593786" y="523874"/>
                  </a:lnTo>
                  <a:lnTo>
                    <a:pt x="2717202" y="537586"/>
                  </a:lnTo>
                  <a:cubicBezTo>
                    <a:pt x="2717338" y="539366"/>
                    <a:pt x="2717478" y="541146"/>
                    <a:pt x="2717614" y="542926"/>
                  </a:cubicBezTo>
                  <a:lnTo>
                    <a:pt x="2689038" y="676274"/>
                  </a:lnTo>
                  <a:lnTo>
                    <a:pt x="2774762" y="838200"/>
                  </a:lnTo>
                  <a:lnTo>
                    <a:pt x="2917638" y="781050"/>
                  </a:lnTo>
                  <a:lnTo>
                    <a:pt x="3003362" y="781050"/>
                  </a:lnTo>
                  <a:lnTo>
                    <a:pt x="3041462" y="714374"/>
                  </a:lnTo>
                  <a:lnTo>
                    <a:pt x="3203386" y="695326"/>
                  </a:lnTo>
                  <a:lnTo>
                    <a:pt x="3241490" y="752474"/>
                  </a:lnTo>
                  <a:lnTo>
                    <a:pt x="3336738" y="762000"/>
                  </a:lnTo>
                  <a:lnTo>
                    <a:pt x="3393890" y="809626"/>
                  </a:lnTo>
                  <a:lnTo>
                    <a:pt x="3565338" y="752474"/>
                  </a:lnTo>
                  <a:lnTo>
                    <a:pt x="3569946" y="752474"/>
                  </a:lnTo>
                  <a:lnTo>
                    <a:pt x="3501838" y="876300"/>
                  </a:lnTo>
                  <a:lnTo>
                    <a:pt x="3527238" y="933450"/>
                  </a:lnTo>
                  <a:lnTo>
                    <a:pt x="3527238" y="996950"/>
                  </a:lnTo>
                  <a:lnTo>
                    <a:pt x="3482786" y="1047750"/>
                  </a:lnTo>
                  <a:lnTo>
                    <a:pt x="3451038" y="1187450"/>
                  </a:lnTo>
                  <a:lnTo>
                    <a:pt x="3412938" y="1193800"/>
                  </a:lnTo>
                  <a:lnTo>
                    <a:pt x="3387538" y="1263650"/>
                  </a:lnTo>
                  <a:lnTo>
                    <a:pt x="3228786" y="1390650"/>
                  </a:lnTo>
                  <a:lnTo>
                    <a:pt x="3158938" y="1498600"/>
                  </a:lnTo>
                  <a:lnTo>
                    <a:pt x="3177986" y="1663700"/>
                  </a:lnTo>
                  <a:lnTo>
                    <a:pt x="3133538" y="1714500"/>
                  </a:lnTo>
                  <a:lnTo>
                    <a:pt x="3050986" y="1752600"/>
                  </a:lnTo>
                  <a:lnTo>
                    <a:pt x="2962090" y="1974850"/>
                  </a:lnTo>
                  <a:lnTo>
                    <a:pt x="2930338" y="2019300"/>
                  </a:lnTo>
                  <a:lnTo>
                    <a:pt x="2841438" y="2019300"/>
                  </a:lnTo>
                  <a:lnTo>
                    <a:pt x="2822386" y="2114550"/>
                  </a:lnTo>
                  <a:lnTo>
                    <a:pt x="2644586" y="2139950"/>
                  </a:lnTo>
                  <a:lnTo>
                    <a:pt x="2530290" y="2228850"/>
                  </a:lnTo>
                  <a:lnTo>
                    <a:pt x="2536638" y="2343150"/>
                  </a:lnTo>
                  <a:lnTo>
                    <a:pt x="2473138" y="2393950"/>
                  </a:lnTo>
                  <a:lnTo>
                    <a:pt x="2466786" y="2495550"/>
                  </a:lnTo>
                  <a:lnTo>
                    <a:pt x="2511238" y="2590800"/>
                  </a:lnTo>
                  <a:lnTo>
                    <a:pt x="2499406" y="2768304"/>
                  </a:lnTo>
                  <a:lnTo>
                    <a:pt x="2498538" y="2768600"/>
                  </a:lnTo>
                  <a:lnTo>
                    <a:pt x="2358834" y="2806700"/>
                  </a:lnTo>
                  <a:lnTo>
                    <a:pt x="1914338" y="2933700"/>
                  </a:lnTo>
                  <a:lnTo>
                    <a:pt x="1476186" y="3117850"/>
                  </a:lnTo>
                  <a:lnTo>
                    <a:pt x="1292036" y="3111500"/>
                  </a:lnTo>
                  <a:lnTo>
                    <a:pt x="1234886" y="3092450"/>
                  </a:lnTo>
                  <a:lnTo>
                    <a:pt x="1076136" y="3143250"/>
                  </a:lnTo>
                  <a:lnTo>
                    <a:pt x="1031686" y="3124200"/>
                  </a:lnTo>
                  <a:lnTo>
                    <a:pt x="1241236" y="2832100"/>
                  </a:lnTo>
                  <a:lnTo>
                    <a:pt x="1336486" y="2876550"/>
                  </a:lnTo>
                  <a:lnTo>
                    <a:pt x="1520634" y="2844800"/>
                  </a:lnTo>
                  <a:lnTo>
                    <a:pt x="1628586" y="2781300"/>
                  </a:lnTo>
                  <a:lnTo>
                    <a:pt x="1685738" y="2781300"/>
                  </a:lnTo>
                  <a:lnTo>
                    <a:pt x="1812738" y="2584450"/>
                  </a:lnTo>
                  <a:lnTo>
                    <a:pt x="1927034" y="2616200"/>
                  </a:lnTo>
                  <a:lnTo>
                    <a:pt x="1958786" y="2711450"/>
                  </a:lnTo>
                  <a:lnTo>
                    <a:pt x="2047686" y="2590800"/>
                  </a:lnTo>
                  <a:lnTo>
                    <a:pt x="1977834" y="2533650"/>
                  </a:lnTo>
                  <a:lnTo>
                    <a:pt x="1990538" y="2438400"/>
                  </a:lnTo>
                  <a:lnTo>
                    <a:pt x="1958786" y="2393950"/>
                  </a:lnTo>
                  <a:lnTo>
                    <a:pt x="1965138" y="2330450"/>
                  </a:lnTo>
                  <a:lnTo>
                    <a:pt x="1895286" y="2292350"/>
                  </a:lnTo>
                  <a:lnTo>
                    <a:pt x="1819086" y="2317750"/>
                  </a:lnTo>
                  <a:lnTo>
                    <a:pt x="1698434" y="2266950"/>
                  </a:lnTo>
                  <a:lnTo>
                    <a:pt x="1685738" y="2305050"/>
                  </a:lnTo>
                  <a:lnTo>
                    <a:pt x="1609538" y="2305050"/>
                  </a:lnTo>
                  <a:lnTo>
                    <a:pt x="1584138" y="2349500"/>
                  </a:lnTo>
                  <a:lnTo>
                    <a:pt x="1507938" y="2406650"/>
                  </a:lnTo>
                  <a:lnTo>
                    <a:pt x="1431736" y="2349500"/>
                  </a:lnTo>
                  <a:lnTo>
                    <a:pt x="1298386" y="2349500"/>
                  </a:lnTo>
                  <a:lnTo>
                    <a:pt x="1095186" y="2406650"/>
                  </a:lnTo>
                  <a:lnTo>
                    <a:pt x="993586" y="2260600"/>
                  </a:lnTo>
                  <a:lnTo>
                    <a:pt x="860236" y="2228850"/>
                  </a:lnTo>
                  <a:lnTo>
                    <a:pt x="898336" y="1993900"/>
                  </a:lnTo>
                  <a:lnTo>
                    <a:pt x="815786" y="2070100"/>
                  </a:lnTo>
                  <a:lnTo>
                    <a:pt x="771336" y="2254250"/>
                  </a:lnTo>
                  <a:lnTo>
                    <a:pt x="745936" y="2330450"/>
                  </a:lnTo>
                  <a:lnTo>
                    <a:pt x="752286" y="2470150"/>
                  </a:lnTo>
                  <a:lnTo>
                    <a:pt x="930086" y="2603500"/>
                  </a:lnTo>
                  <a:lnTo>
                    <a:pt x="936436" y="2711450"/>
                  </a:lnTo>
                  <a:lnTo>
                    <a:pt x="758636" y="2647950"/>
                  </a:lnTo>
                  <a:lnTo>
                    <a:pt x="682436" y="2622550"/>
                  </a:lnTo>
                  <a:lnTo>
                    <a:pt x="523686" y="2476500"/>
                  </a:lnTo>
                  <a:lnTo>
                    <a:pt x="612586" y="2152650"/>
                  </a:lnTo>
                  <a:lnTo>
                    <a:pt x="517336" y="2044700"/>
                  </a:lnTo>
                  <a:lnTo>
                    <a:pt x="428436" y="2139950"/>
                  </a:lnTo>
                  <a:lnTo>
                    <a:pt x="403036" y="2044700"/>
                  </a:lnTo>
                  <a:lnTo>
                    <a:pt x="460186" y="2012950"/>
                  </a:lnTo>
                  <a:lnTo>
                    <a:pt x="453836" y="1816100"/>
                  </a:lnTo>
                  <a:lnTo>
                    <a:pt x="453836" y="1695450"/>
                  </a:lnTo>
                  <a:lnTo>
                    <a:pt x="549086" y="1562100"/>
                  </a:lnTo>
                  <a:lnTo>
                    <a:pt x="644336" y="1308100"/>
                  </a:lnTo>
                  <a:lnTo>
                    <a:pt x="644336" y="1250950"/>
                  </a:lnTo>
                  <a:lnTo>
                    <a:pt x="599886" y="1282700"/>
                  </a:lnTo>
                  <a:lnTo>
                    <a:pt x="530036" y="1327150"/>
                  </a:lnTo>
                  <a:lnTo>
                    <a:pt x="479236" y="1346200"/>
                  </a:lnTo>
                  <a:lnTo>
                    <a:pt x="447486" y="1390650"/>
                  </a:lnTo>
                  <a:lnTo>
                    <a:pt x="383986" y="1409700"/>
                  </a:lnTo>
                  <a:lnTo>
                    <a:pt x="390336" y="1466850"/>
                  </a:lnTo>
                  <a:lnTo>
                    <a:pt x="333186" y="1524000"/>
                  </a:lnTo>
                  <a:lnTo>
                    <a:pt x="276036" y="1498600"/>
                  </a:lnTo>
                  <a:lnTo>
                    <a:pt x="263336" y="1435100"/>
                  </a:lnTo>
                  <a:lnTo>
                    <a:pt x="244286" y="1282700"/>
                  </a:lnTo>
                  <a:lnTo>
                    <a:pt x="104586" y="1143000"/>
                  </a:lnTo>
                  <a:lnTo>
                    <a:pt x="2986" y="1066800"/>
                  </a:lnTo>
                  <a:lnTo>
                    <a:pt x="0" y="1051712"/>
                  </a:lnTo>
                  <a:lnTo>
                    <a:pt x="12514" y="1057274"/>
                  </a:lnTo>
                  <a:lnTo>
                    <a:pt x="50614" y="657226"/>
                  </a:lnTo>
                  <a:lnTo>
                    <a:pt x="317314" y="228600"/>
                  </a:lnTo>
                  <a:lnTo>
                    <a:pt x="460190" y="238126"/>
                  </a:lnTo>
                  <a:lnTo>
                    <a:pt x="669738" y="171450"/>
                  </a:lnTo>
                  <a:lnTo>
                    <a:pt x="774514" y="152400"/>
                  </a:lnTo>
                  <a:lnTo>
                    <a:pt x="888814" y="76200"/>
                  </a:lnTo>
                  <a:lnTo>
                    <a:pt x="898338" y="19050"/>
                  </a:lnTo>
                  <a:close/>
                </a:path>
              </a:pathLst>
            </a:custGeom>
            <a:solidFill>
              <a:srgbClr val="00CC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923" name="グループ化 1922">
              <a:extLst>
                <a:ext uri="{FF2B5EF4-FFF2-40B4-BE49-F238E27FC236}">
                  <a16:creationId xmlns:a16="http://schemas.microsoft.com/office/drawing/2014/main" id="{6D871BAA-DCD2-9EA9-BE5D-BEF2759103BB}"/>
                </a:ext>
              </a:extLst>
            </p:cNvPr>
            <p:cNvGrpSpPr/>
            <p:nvPr/>
          </p:nvGrpSpPr>
          <p:grpSpPr>
            <a:xfrm>
              <a:off x="7469951" y="1630704"/>
              <a:ext cx="283082" cy="127632"/>
              <a:chOff x="4257677" y="1192563"/>
              <a:chExt cx="331462" cy="149445"/>
            </a:xfrm>
          </p:grpSpPr>
          <p:sp>
            <p:nvSpPr>
              <p:cNvPr id="1924" name="楕円 1923">
                <a:extLst>
                  <a:ext uri="{FF2B5EF4-FFF2-40B4-BE49-F238E27FC236}">
                    <a16:creationId xmlns:a16="http://schemas.microsoft.com/office/drawing/2014/main" id="{00303DC9-CE18-30E2-DD37-FC204017F736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25" name="楕円 1924">
                <a:extLst>
                  <a:ext uri="{FF2B5EF4-FFF2-40B4-BE49-F238E27FC236}">
                    <a16:creationId xmlns:a16="http://schemas.microsoft.com/office/drawing/2014/main" id="{C5ECF011-2158-1F4D-A153-9DCD6E9FDAD3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26" name="楕円 1925">
                <a:extLst>
                  <a:ext uri="{FF2B5EF4-FFF2-40B4-BE49-F238E27FC236}">
                    <a16:creationId xmlns:a16="http://schemas.microsoft.com/office/drawing/2014/main" id="{BC15F2DB-0A5D-3CD3-5CF4-35253F60E3BD}"/>
                  </a:ext>
                </a:extLst>
              </p:cNvPr>
              <p:cNvSpPr/>
              <p:nvPr/>
            </p:nvSpPr>
            <p:spPr>
              <a:xfrm>
                <a:off x="4316855" y="1260065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楕円 1926">
                <a:extLst>
                  <a:ext uri="{FF2B5EF4-FFF2-40B4-BE49-F238E27FC236}">
                    <a16:creationId xmlns:a16="http://schemas.microsoft.com/office/drawing/2014/main" id="{1D1752D6-8E22-A64B-D710-0DE6EA6746FB}"/>
                  </a:ext>
                </a:extLst>
              </p:cNvPr>
              <p:cNvSpPr/>
              <p:nvPr/>
            </p:nvSpPr>
            <p:spPr>
              <a:xfrm>
                <a:off x="4498872" y="1260065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28" name="グループ化 1927">
              <a:extLst>
                <a:ext uri="{FF2B5EF4-FFF2-40B4-BE49-F238E27FC236}">
                  <a16:creationId xmlns:a16="http://schemas.microsoft.com/office/drawing/2014/main" id="{07BA073B-52E4-1E0F-CF84-DBB32B45D5AD}"/>
                </a:ext>
              </a:extLst>
            </p:cNvPr>
            <p:cNvGrpSpPr/>
            <p:nvPr/>
          </p:nvGrpSpPr>
          <p:grpSpPr>
            <a:xfrm>
              <a:off x="8511351" y="1132229"/>
              <a:ext cx="283082" cy="127632"/>
              <a:chOff x="4257677" y="1192563"/>
              <a:chExt cx="331462" cy="149445"/>
            </a:xfrm>
          </p:grpSpPr>
          <p:sp>
            <p:nvSpPr>
              <p:cNvPr id="1929" name="楕円 1928">
                <a:extLst>
                  <a:ext uri="{FF2B5EF4-FFF2-40B4-BE49-F238E27FC236}">
                    <a16:creationId xmlns:a16="http://schemas.microsoft.com/office/drawing/2014/main" id="{AE924880-9FEA-0006-D30E-ABDE9BFC05CB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30" name="楕円 1929">
                <a:extLst>
                  <a:ext uri="{FF2B5EF4-FFF2-40B4-BE49-F238E27FC236}">
                    <a16:creationId xmlns:a16="http://schemas.microsoft.com/office/drawing/2014/main" id="{FEC52C48-9FBD-914A-F974-E792A2276351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31" name="楕円 1930">
                <a:extLst>
                  <a:ext uri="{FF2B5EF4-FFF2-40B4-BE49-F238E27FC236}">
                    <a16:creationId xmlns:a16="http://schemas.microsoft.com/office/drawing/2014/main" id="{9C8428D1-479C-57BE-AB38-DD0FA19C9D4D}"/>
                  </a:ext>
                </a:extLst>
              </p:cNvPr>
              <p:cNvSpPr/>
              <p:nvPr/>
            </p:nvSpPr>
            <p:spPr>
              <a:xfrm>
                <a:off x="4286184" y="1265642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楕円 1931">
                <a:extLst>
                  <a:ext uri="{FF2B5EF4-FFF2-40B4-BE49-F238E27FC236}">
                    <a16:creationId xmlns:a16="http://schemas.microsoft.com/office/drawing/2014/main" id="{8C28A664-7A5A-E53B-F0D8-1653EE64B887}"/>
                  </a:ext>
                </a:extLst>
              </p:cNvPr>
              <p:cNvSpPr/>
              <p:nvPr/>
            </p:nvSpPr>
            <p:spPr>
              <a:xfrm>
                <a:off x="4468201" y="1265642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33" name="グループ化 1932">
              <a:extLst>
                <a:ext uri="{FF2B5EF4-FFF2-40B4-BE49-F238E27FC236}">
                  <a16:creationId xmlns:a16="http://schemas.microsoft.com/office/drawing/2014/main" id="{621285BB-E67E-9E90-181C-B6397C2981A0}"/>
                </a:ext>
              </a:extLst>
            </p:cNvPr>
            <p:cNvGrpSpPr/>
            <p:nvPr/>
          </p:nvGrpSpPr>
          <p:grpSpPr>
            <a:xfrm>
              <a:off x="8328788" y="1972017"/>
              <a:ext cx="283082" cy="127632"/>
              <a:chOff x="4257677" y="1192563"/>
              <a:chExt cx="331462" cy="149445"/>
            </a:xfrm>
          </p:grpSpPr>
          <p:sp>
            <p:nvSpPr>
              <p:cNvPr id="1934" name="楕円 1933">
                <a:extLst>
                  <a:ext uri="{FF2B5EF4-FFF2-40B4-BE49-F238E27FC236}">
                    <a16:creationId xmlns:a16="http://schemas.microsoft.com/office/drawing/2014/main" id="{50265386-C813-8121-8EC4-DADBE1B3AAFC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35" name="楕円 1934">
                <a:extLst>
                  <a:ext uri="{FF2B5EF4-FFF2-40B4-BE49-F238E27FC236}">
                    <a16:creationId xmlns:a16="http://schemas.microsoft.com/office/drawing/2014/main" id="{BC06D5E3-720E-CEDD-A3EA-89CA0D08B485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36" name="楕円 1935">
                <a:extLst>
                  <a:ext uri="{FF2B5EF4-FFF2-40B4-BE49-F238E27FC236}">
                    <a16:creationId xmlns:a16="http://schemas.microsoft.com/office/drawing/2014/main" id="{9A29F065-CBAE-A4D7-4DA8-B162109D1348}"/>
                  </a:ext>
                </a:extLst>
              </p:cNvPr>
              <p:cNvSpPr/>
              <p:nvPr/>
            </p:nvSpPr>
            <p:spPr>
              <a:xfrm>
                <a:off x="4280608" y="1234971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楕円 1936">
                <a:extLst>
                  <a:ext uri="{FF2B5EF4-FFF2-40B4-BE49-F238E27FC236}">
                    <a16:creationId xmlns:a16="http://schemas.microsoft.com/office/drawing/2014/main" id="{D075CEAF-2F48-937C-D796-85F1913E8CFB}"/>
                  </a:ext>
                </a:extLst>
              </p:cNvPr>
              <p:cNvSpPr/>
              <p:nvPr/>
            </p:nvSpPr>
            <p:spPr>
              <a:xfrm>
                <a:off x="4462625" y="1234971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38" name="グループ化 1937">
              <a:extLst>
                <a:ext uri="{FF2B5EF4-FFF2-40B4-BE49-F238E27FC236}">
                  <a16:creationId xmlns:a16="http://schemas.microsoft.com/office/drawing/2014/main" id="{107A3032-5E79-DB7C-F6C8-B1FCC4FEFF67}"/>
                </a:ext>
              </a:extLst>
            </p:cNvPr>
            <p:cNvGrpSpPr/>
            <p:nvPr/>
          </p:nvGrpSpPr>
          <p:grpSpPr>
            <a:xfrm>
              <a:off x="7101087" y="2038413"/>
              <a:ext cx="283082" cy="127632"/>
              <a:chOff x="4257677" y="1192563"/>
              <a:chExt cx="331462" cy="149445"/>
            </a:xfrm>
          </p:grpSpPr>
          <p:sp>
            <p:nvSpPr>
              <p:cNvPr id="1939" name="楕円 1938">
                <a:extLst>
                  <a:ext uri="{FF2B5EF4-FFF2-40B4-BE49-F238E27FC236}">
                    <a16:creationId xmlns:a16="http://schemas.microsoft.com/office/drawing/2014/main" id="{F8ABE2A4-B3E8-A098-2190-19F8175B0CB5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40" name="楕円 1939">
                <a:extLst>
                  <a:ext uri="{FF2B5EF4-FFF2-40B4-BE49-F238E27FC236}">
                    <a16:creationId xmlns:a16="http://schemas.microsoft.com/office/drawing/2014/main" id="{F35E8EF5-1532-0CA5-89D6-AD8E64484041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41" name="楕円 1940">
                <a:extLst>
                  <a:ext uri="{FF2B5EF4-FFF2-40B4-BE49-F238E27FC236}">
                    <a16:creationId xmlns:a16="http://schemas.microsoft.com/office/drawing/2014/main" id="{D92E351A-C8E0-971C-DF52-3939228DBF26}"/>
                  </a:ext>
                </a:extLst>
              </p:cNvPr>
              <p:cNvSpPr/>
              <p:nvPr/>
            </p:nvSpPr>
            <p:spPr>
              <a:xfrm>
                <a:off x="4333583" y="1248912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楕円 1941">
                <a:extLst>
                  <a:ext uri="{FF2B5EF4-FFF2-40B4-BE49-F238E27FC236}">
                    <a16:creationId xmlns:a16="http://schemas.microsoft.com/office/drawing/2014/main" id="{D03812F5-92AC-8B6E-EDAB-C539B895DE64}"/>
                  </a:ext>
                </a:extLst>
              </p:cNvPr>
              <p:cNvSpPr/>
              <p:nvPr/>
            </p:nvSpPr>
            <p:spPr>
              <a:xfrm>
                <a:off x="4515600" y="1248912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43" name="グループ化 1942">
              <a:extLst>
                <a:ext uri="{FF2B5EF4-FFF2-40B4-BE49-F238E27FC236}">
                  <a16:creationId xmlns:a16="http://schemas.microsoft.com/office/drawing/2014/main" id="{73315D7C-AAFE-7BD5-509F-E7D815CE4335}"/>
                </a:ext>
              </a:extLst>
            </p:cNvPr>
            <p:cNvGrpSpPr/>
            <p:nvPr/>
          </p:nvGrpSpPr>
          <p:grpSpPr>
            <a:xfrm>
              <a:off x="7116321" y="2703178"/>
              <a:ext cx="283082" cy="127632"/>
              <a:chOff x="4257677" y="1192563"/>
              <a:chExt cx="331462" cy="149445"/>
            </a:xfrm>
          </p:grpSpPr>
          <p:sp>
            <p:nvSpPr>
              <p:cNvPr id="1944" name="楕円 1943">
                <a:extLst>
                  <a:ext uri="{FF2B5EF4-FFF2-40B4-BE49-F238E27FC236}">
                    <a16:creationId xmlns:a16="http://schemas.microsoft.com/office/drawing/2014/main" id="{38AA2516-BD8F-8010-F0E8-D06FB13B3D29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45" name="楕円 1944">
                <a:extLst>
                  <a:ext uri="{FF2B5EF4-FFF2-40B4-BE49-F238E27FC236}">
                    <a16:creationId xmlns:a16="http://schemas.microsoft.com/office/drawing/2014/main" id="{C18A306D-795D-4F5B-D8C3-877959853F00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46" name="楕円 1945">
                <a:extLst>
                  <a:ext uri="{FF2B5EF4-FFF2-40B4-BE49-F238E27FC236}">
                    <a16:creationId xmlns:a16="http://schemas.microsoft.com/office/drawing/2014/main" id="{9A65B7DC-B279-9F32-C795-DC7F9BF47236}"/>
                  </a:ext>
                </a:extLst>
              </p:cNvPr>
              <p:cNvSpPr/>
              <p:nvPr/>
            </p:nvSpPr>
            <p:spPr>
              <a:xfrm>
                <a:off x="4328007" y="1215453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47" name="楕円 1946">
                <a:extLst>
                  <a:ext uri="{FF2B5EF4-FFF2-40B4-BE49-F238E27FC236}">
                    <a16:creationId xmlns:a16="http://schemas.microsoft.com/office/drawing/2014/main" id="{EC40C8A8-02F8-BF7C-8D5E-484A70C8E7A4}"/>
                  </a:ext>
                </a:extLst>
              </p:cNvPr>
              <p:cNvSpPr/>
              <p:nvPr/>
            </p:nvSpPr>
            <p:spPr>
              <a:xfrm>
                <a:off x="4510024" y="1215453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48" name="グループ化 1947">
              <a:extLst>
                <a:ext uri="{FF2B5EF4-FFF2-40B4-BE49-F238E27FC236}">
                  <a16:creationId xmlns:a16="http://schemas.microsoft.com/office/drawing/2014/main" id="{7E0B9808-3431-3B71-01B4-3C9519583654}"/>
                </a:ext>
              </a:extLst>
            </p:cNvPr>
            <p:cNvGrpSpPr/>
            <p:nvPr/>
          </p:nvGrpSpPr>
          <p:grpSpPr>
            <a:xfrm>
              <a:off x="7312788" y="3142004"/>
              <a:ext cx="283082" cy="127632"/>
              <a:chOff x="4257677" y="1192563"/>
              <a:chExt cx="331462" cy="149445"/>
            </a:xfrm>
          </p:grpSpPr>
          <p:sp>
            <p:nvSpPr>
              <p:cNvPr id="1949" name="楕円 1948">
                <a:extLst>
                  <a:ext uri="{FF2B5EF4-FFF2-40B4-BE49-F238E27FC236}">
                    <a16:creationId xmlns:a16="http://schemas.microsoft.com/office/drawing/2014/main" id="{EF4A2C9A-C288-570F-9028-A330EC29FF52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50" name="楕円 1949">
                <a:extLst>
                  <a:ext uri="{FF2B5EF4-FFF2-40B4-BE49-F238E27FC236}">
                    <a16:creationId xmlns:a16="http://schemas.microsoft.com/office/drawing/2014/main" id="{3FB5B045-BAE3-8A5A-067D-D999B2AD2F2D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51" name="楕円 1950">
                <a:extLst>
                  <a:ext uri="{FF2B5EF4-FFF2-40B4-BE49-F238E27FC236}">
                    <a16:creationId xmlns:a16="http://schemas.microsoft.com/office/drawing/2014/main" id="{351EE81D-35C3-3E20-FB20-0C045B096920}"/>
                  </a:ext>
                </a:extLst>
              </p:cNvPr>
              <p:cNvSpPr/>
              <p:nvPr/>
            </p:nvSpPr>
            <p:spPr>
              <a:xfrm>
                <a:off x="4328007" y="1207088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楕円 1951">
                <a:extLst>
                  <a:ext uri="{FF2B5EF4-FFF2-40B4-BE49-F238E27FC236}">
                    <a16:creationId xmlns:a16="http://schemas.microsoft.com/office/drawing/2014/main" id="{7F72A67A-CF68-697F-856F-F365A021DD9E}"/>
                  </a:ext>
                </a:extLst>
              </p:cNvPr>
              <p:cNvSpPr/>
              <p:nvPr/>
            </p:nvSpPr>
            <p:spPr>
              <a:xfrm>
                <a:off x="4510024" y="1207088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53" name="グループ化 1952">
              <a:extLst>
                <a:ext uri="{FF2B5EF4-FFF2-40B4-BE49-F238E27FC236}">
                  <a16:creationId xmlns:a16="http://schemas.microsoft.com/office/drawing/2014/main" id="{89075C48-A9EF-A17D-B3FE-711B39D8C6A8}"/>
                </a:ext>
              </a:extLst>
            </p:cNvPr>
            <p:cNvGrpSpPr/>
            <p:nvPr/>
          </p:nvGrpSpPr>
          <p:grpSpPr>
            <a:xfrm>
              <a:off x="8001763" y="2786404"/>
              <a:ext cx="283082" cy="127632"/>
              <a:chOff x="4257677" y="1192563"/>
              <a:chExt cx="331462" cy="149445"/>
            </a:xfrm>
          </p:grpSpPr>
          <p:sp>
            <p:nvSpPr>
              <p:cNvPr id="1954" name="楕円 1953">
                <a:extLst>
                  <a:ext uri="{FF2B5EF4-FFF2-40B4-BE49-F238E27FC236}">
                    <a16:creationId xmlns:a16="http://schemas.microsoft.com/office/drawing/2014/main" id="{3D37DF1B-74F5-D4B6-7B73-05D5799658E4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55" name="楕円 1954">
                <a:extLst>
                  <a:ext uri="{FF2B5EF4-FFF2-40B4-BE49-F238E27FC236}">
                    <a16:creationId xmlns:a16="http://schemas.microsoft.com/office/drawing/2014/main" id="{CC123CD8-1056-4A02-4D50-0BCCA97F39FB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56" name="楕円 1955">
                <a:extLst>
                  <a:ext uri="{FF2B5EF4-FFF2-40B4-BE49-F238E27FC236}">
                    <a16:creationId xmlns:a16="http://schemas.microsoft.com/office/drawing/2014/main" id="{CF80B9CC-A362-5422-85AB-09982B3FF4FC}"/>
                  </a:ext>
                </a:extLst>
              </p:cNvPr>
              <p:cNvSpPr/>
              <p:nvPr/>
            </p:nvSpPr>
            <p:spPr>
              <a:xfrm>
                <a:off x="4297337" y="1215453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楕円 1956">
                <a:extLst>
                  <a:ext uri="{FF2B5EF4-FFF2-40B4-BE49-F238E27FC236}">
                    <a16:creationId xmlns:a16="http://schemas.microsoft.com/office/drawing/2014/main" id="{633B247A-EE82-1BDA-23C1-099DC47C0E22}"/>
                  </a:ext>
                </a:extLst>
              </p:cNvPr>
              <p:cNvSpPr/>
              <p:nvPr/>
            </p:nvSpPr>
            <p:spPr>
              <a:xfrm>
                <a:off x="4479354" y="1215453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58" name="グループ化 1957">
              <a:extLst>
                <a:ext uri="{FF2B5EF4-FFF2-40B4-BE49-F238E27FC236}">
                  <a16:creationId xmlns:a16="http://schemas.microsoft.com/office/drawing/2014/main" id="{33C835C3-4460-1099-A55B-0799A31BBD3F}"/>
                </a:ext>
              </a:extLst>
            </p:cNvPr>
            <p:cNvGrpSpPr/>
            <p:nvPr/>
          </p:nvGrpSpPr>
          <p:grpSpPr>
            <a:xfrm>
              <a:off x="8279618" y="2498229"/>
              <a:ext cx="283082" cy="127632"/>
              <a:chOff x="4257677" y="1192563"/>
              <a:chExt cx="331462" cy="149445"/>
            </a:xfrm>
          </p:grpSpPr>
          <p:sp>
            <p:nvSpPr>
              <p:cNvPr id="1959" name="楕円 1958">
                <a:extLst>
                  <a:ext uri="{FF2B5EF4-FFF2-40B4-BE49-F238E27FC236}">
                    <a16:creationId xmlns:a16="http://schemas.microsoft.com/office/drawing/2014/main" id="{F4C85456-111D-FA76-D4C1-004F753F4EEE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60" name="楕円 1959">
                <a:extLst>
                  <a:ext uri="{FF2B5EF4-FFF2-40B4-BE49-F238E27FC236}">
                    <a16:creationId xmlns:a16="http://schemas.microsoft.com/office/drawing/2014/main" id="{5BA636BA-D546-8624-3518-C229D8DF9817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61" name="楕円 1960">
                <a:extLst>
                  <a:ext uri="{FF2B5EF4-FFF2-40B4-BE49-F238E27FC236}">
                    <a16:creationId xmlns:a16="http://schemas.microsoft.com/office/drawing/2014/main" id="{32C91DD3-2340-37E1-2303-FDAC401B6FD4}"/>
                  </a:ext>
                </a:extLst>
              </p:cNvPr>
              <p:cNvSpPr/>
              <p:nvPr/>
            </p:nvSpPr>
            <p:spPr>
              <a:xfrm>
                <a:off x="4280608" y="1223818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楕円 1961">
                <a:extLst>
                  <a:ext uri="{FF2B5EF4-FFF2-40B4-BE49-F238E27FC236}">
                    <a16:creationId xmlns:a16="http://schemas.microsoft.com/office/drawing/2014/main" id="{B529C220-A3C3-D4AE-B573-1C651016BE86}"/>
                  </a:ext>
                </a:extLst>
              </p:cNvPr>
              <p:cNvSpPr/>
              <p:nvPr/>
            </p:nvSpPr>
            <p:spPr>
              <a:xfrm>
                <a:off x="4462625" y="1223818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51" name="フリーフォーム: 図形 2050">
              <a:extLst>
                <a:ext uri="{FF2B5EF4-FFF2-40B4-BE49-F238E27FC236}">
                  <a16:creationId xmlns:a16="http://schemas.microsoft.com/office/drawing/2014/main" id="{AA34ADB3-7E43-B456-7301-F33A39E371E5}"/>
                </a:ext>
              </a:extLst>
            </p:cNvPr>
            <p:cNvSpPr/>
            <p:nvPr/>
          </p:nvSpPr>
          <p:spPr>
            <a:xfrm>
              <a:off x="7539865" y="1894113"/>
              <a:ext cx="621982" cy="994806"/>
            </a:xfrm>
            <a:custGeom>
              <a:avLst/>
              <a:gdLst>
                <a:gd name="connsiteX0" fmla="*/ 1172876 w 4343400"/>
                <a:gd name="connsiteY0" fmla="*/ 515072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0" fmla="*/ 1172876 w 4343400"/>
                <a:gd name="connsiteY0" fmla="*/ 515074 h 6946900"/>
                <a:gd name="connsiteX1" fmla="*/ 1181100 w 4343400"/>
                <a:gd name="connsiteY1" fmla="*/ 539750 h 6946900"/>
                <a:gd name="connsiteX2" fmla="*/ 1172876 w 4343400"/>
                <a:gd name="connsiteY2" fmla="*/ 515074 h 6946900"/>
                <a:gd name="connsiteX3" fmla="*/ 3632200 w 4343400"/>
                <a:gd name="connsiteY3" fmla="*/ 0 h 6946900"/>
                <a:gd name="connsiteX4" fmla="*/ 3663948 w 4343400"/>
                <a:gd name="connsiteY4" fmla="*/ 25400 h 6946900"/>
                <a:gd name="connsiteX5" fmla="*/ 3810000 w 4343400"/>
                <a:gd name="connsiteY5" fmla="*/ 38100 h 6946900"/>
                <a:gd name="connsiteX6" fmla="*/ 3816348 w 4343400"/>
                <a:gd name="connsiteY6" fmla="*/ 114300 h 6946900"/>
                <a:gd name="connsiteX7" fmla="*/ 3841748 w 4343400"/>
                <a:gd name="connsiteY7" fmla="*/ 158750 h 6946900"/>
                <a:gd name="connsiteX8" fmla="*/ 3867148 w 4343400"/>
                <a:gd name="connsiteY8" fmla="*/ 393700 h 6946900"/>
                <a:gd name="connsiteX9" fmla="*/ 3873500 w 4343400"/>
                <a:gd name="connsiteY9" fmla="*/ 431800 h 6946900"/>
                <a:gd name="connsiteX10" fmla="*/ 3886200 w 4343400"/>
                <a:gd name="connsiteY10" fmla="*/ 469900 h 6946900"/>
                <a:gd name="connsiteX11" fmla="*/ 3949700 w 4343400"/>
                <a:gd name="connsiteY11" fmla="*/ 469900 h 6946900"/>
                <a:gd name="connsiteX12" fmla="*/ 3949700 w 4343400"/>
                <a:gd name="connsiteY12" fmla="*/ 546100 h 6946900"/>
                <a:gd name="connsiteX13" fmla="*/ 4076700 w 4343400"/>
                <a:gd name="connsiteY13" fmla="*/ 635000 h 6946900"/>
                <a:gd name="connsiteX14" fmla="*/ 4140200 w 4343400"/>
                <a:gd name="connsiteY14" fmla="*/ 622300 h 6946900"/>
                <a:gd name="connsiteX15" fmla="*/ 4178300 w 4343400"/>
                <a:gd name="connsiteY15" fmla="*/ 692150 h 6946900"/>
                <a:gd name="connsiteX16" fmla="*/ 4152900 w 4343400"/>
                <a:gd name="connsiteY16" fmla="*/ 787400 h 6946900"/>
                <a:gd name="connsiteX17" fmla="*/ 4178300 w 4343400"/>
                <a:gd name="connsiteY17" fmla="*/ 850900 h 6946900"/>
                <a:gd name="connsiteX18" fmla="*/ 4171948 w 4343400"/>
                <a:gd name="connsiteY18" fmla="*/ 914400 h 6946900"/>
                <a:gd name="connsiteX19" fmla="*/ 4108452 w 4343400"/>
                <a:gd name="connsiteY19" fmla="*/ 946150 h 6946900"/>
                <a:gd name="connsiteX20" fmla="*/ 4108452 w 4343400"/>
                <a:gd name="connsiteY20" fmla="*/ 984250 h 6946900"/>
                <a:gd name="connsiteX21" fmla="*/ 4159252 w 4343400"/>
                <a:gd name="connsiteY21" fmla="*/ 1003300 h 6946900"/>
                <a:gd name="connsiteX22" fmla="*/ 4177940 w 4343400"/>
                <a:gd name="connsiteY22" fmla="*/ 1115438 h 6946900"/>
                <a:gd name="connsiteX23" fmla="*/ 3931920 w 4343400"/>
                <a:gd name="connsiteY23" fmla="*/ 1189990 h 6946900"/>
                <a:gd name="connsiteX24" fmla="*/ 3878580 w 4343400"/>
                <a:gd name="connsiteY24" fmla="*/ 1266190 h 6946900"/>
                <a:gd name="connsiteX25" fmla="*/ 3787140 w 4343400"/>
                <a:gd name="connsiteY25" fmla="*/ 1243330 h 6946900"/>
                <a:gd name="connsiteX26" fmla="*/ 3665220 w 4343400"/>
                <a:gd name="connsiteY26" fmla="*/ 1289050 h 6946900"/>
                <a:gd name="connsiteX27" fmla="*/ 3665220 w 4343400"/>
                <a:gd name="connsiteY27" fmla="*/ 1365250 h 6946900"/>
                <a:gd name="connsiteX28" fmla="*/ 3649980 w 4343400"/>
                <a:gd name="connsiteY28" fmla="*/ 1471930 h 6946900"/>
                <a:gd name="connsiteX29" fmla="*/ 3497580 w 4343400"/>
                <a:gd name="connsiteY29" fmla="*/ 1502410 h 6946900"/>
                <a:gd name="connsiteX30" fmla="*/ 3467100 w 4343400"/>
                <a:gd name="connsiteY30" fmla="*/ 1563370 h 6946900"/>
                <a:gd name="connsiteX31" fmla="*/ 3375660 w 4343400"/>
                <a:gd name="connsiteY31" fmla="*/ 1662430 h 6946900"/>
                <a:gd name="connsiteX32" fmla="*/ 3352800 w 4343400"/>
                <a:gd name="connsiteY32" fmla="*/ 1723390 h 6946900"/>
                <a:gd name="connsiteX33" fmla="*/ 3375660 w 4343400"/>
                <a:gd name="connsiteY33" fmla="*/ 1807210 h 6946900"/>
                <a:gd name="connsiteX34" fmla="*/ 3307080 w 4343400"/>
                <a:gd name="connsiteY34" fmla="*/ 1913890 h 6946900"/>
                <a:gd name="connsiteX35" fmla="*/ 3291840 w 4343400"/>
                <a:gd name="connsiteY35" fmla="*/ 2272030 h 6946900"/>
                <a:gd name="connsiteX36" fmla="*/ 3436620 w 4343400"/>
                <a:gd name="connsiteY36" fmla="*/ 2325370 h 6946900"/>
                <a:gd name="connsiteX37" fmla="*/ 3489960 w 4343400"/>
                <a:gd name="connsiteY37" fmla="*/ 2393950 h 6946900"/>
                <a:gd name="connsiteX38" fmla="*/ 3558540 w 4343400"/>
                <a:gd name="connsiteY38" fmla="*/ 2401570 h 6946900"/>
                <a:gd name="connsiteX39" fmla="*/ 3573780 w 4343400"/>
                <a:gd name="connsiteY39" fmla="*/ 2348230 h 6946900"/>
                <a:gd name="connsiteX40" fmla="*/ 3688080 w 4343400"/>
                <a:gd name="connsiteY40" fmla="*/ 2409190 h 6946900"/>
                <a:gd name="connsiteX41" fmla="*/ 3810000 w 4343400"/>
                <a:gd name="connsiteY41" fmla="*/ 2332990 h 6946900"/>
                <a:gd name="connsiteX42" fmla="*/ 3992880 w 4343400"/>
                <a:gd name="connsiteY42" fmla="*/ 2340610 h 6946900"/>
                <a:gd name="connsiteX43" fmla="*/ 4046220 w 4343400"/>
                <a:gd name="connsiteY43" fmla="*/ 2416810 h 6946900"/>
                <a:gd name="connsiteX44" fmla="*/ 4061460 w 4343400"/>
                <a:gd name="connsiteY44" fmla="*/ 2630170 h 6946900"/>
                <a:gd name="connsiteX45" fmla="*/ 4061460 w 4343400"/>
                <a:gd name="connsiteY45" fmla="*/ 2790190 h 6946900"/>
                <a:gd name="connsiteX46" fmla="*/ 4023360 w 4343400"/>
                <a:gd name="connsiteY46" fmla="*/ 2835910 h 6946900"/>
                <a:gd name="connsiteX47" fmla="*/ 3901440 w 4343400"/>
                <a:gd name="connsiteY47" fmla="*/ 2896870 h 6946900"/>
                <a:gd name="connsiteX48" fmla="*/ 3916680 w 4343400"/>
                <a:gd name="connsiteY48" fmla="*/ 3003550 h 6946900"/>
                <a:gd name="connsiteX49" fmla="*/ 3992880 w 4343400"/>
                <a:gd name="connsiteY49" fmla="*/ 3079750 h 6946900"/>
                <a:gd name="connsiteX50" fmla="*/ 3992880 w 4343400"/>
                <a:gd name="connsiteY50" fmla="*/ 3110230 h 6946900"/>
                <a:gd name="connsiteX51" fmla="*/ 3985260 w 4343400"/>
                <a:gd name="connsiteY51" fmla="*/ 3186430 h 6946900"/>
                <a:gd name="connsiteX52" fmla="*/ 4000500 w 4343400"/>
                <a:gd name="connsiteY52" fmla="*/ 3270250 h 6946900"/>
                <a:gd name="connsiteX53" fmla="*/ 3863340 w 4343400"/>
                <a:gd name="connsiteY53" fmla="*/ 3300730 h 6946900"/>
                <a:gd name="connsiteX54" fmla="*/ 3893820 w 4343400"/>
                <a:gd name="connsiteY54" fmla="*/ 3415030 h 6946900"/>
                <a:gd name="connsiteX55" fmla="*/ 4015740 w 4343400"/>
                <a:gd name="connsiteY55" fmla="*/ 3422650 h 6946900"/>
                <a:gd name="connsiteX56" fmla="*/ 4053840 w 4343400"/>
                <a:gd name="connsiteY56" fmla="*/ 3521710 h 6946900"/>
                <a:gd name="connsiteX57" fmla="*/ 4000500 w 4343400"/>
                <a:gd name="connsiteY57" fmla="*/ 3590290 h 6946900"/>
                <a:gd name="connsiteX58" fmla="*/ 4030980 w 4343400"/>
                <a:gd name="connsiteY58" fmla="*/ 3696970 h 6946900"/>
                <a:gd name="connsiteX59" fmla="*/ 4015740 w 4343400"/>
                <a:gd name="connsiteY59" fmla="*/ 3818890 h 6946900"/>
                <a:gd name="connsiteX60" fmla="*/ 4238624 w 4343400"/>
                <a:gd name="connsiteY60" fmla="*/ 3982338 h 6946900"/>
                <a:gd name="connsiteX61" fmla="*/ 4238624 w 4343400"/>
                <a:gd name="connsiteY61" fmla="*/ 4060826 h 6946900"/>
                <a:gd name="connsiteX62" fmla="*/ 4295776 w 4343400"/>
                <a:gd name="connsiteY62" fmla="*/ 4108450 h 6946900"/>
                <a:gd name="connsiteX63" fmla="*/ 4343400 w 4343400"/>
                <a:gd name="connsiteY63" fmla="*/ 4146550 h 6946900"/>
                <a:gd name="connsiteX64" fmla="*/ 4295776 w 4343400"/>
                <a:gd name="connsiteY64" fmla="*/ 4279900 h 6946900"/>
                <a:gd name="connsiteX65" fmla="*/ 4181476 w 4343400"/>
                <a:gd name="connsiteY65" fmla="*/ 4279900 h 6946900"/>
                <a:gd name="connsiteX66" fmla="*/ 4152900 w 4343400"/>
                <a:gd name="connsiteY66" fmla="*/ 4318000 h 6946900"/>
                <a:gd name="connsiteX67" fmla="*/ 4143376 w 4343400"/>
                <a:gd name="connsiteY67" fmla="*/ 4403726 h 6946900"/>
                <a:gd name="connsiteX68" fmla="*/ 3933824 w 4343400"/>
                <a:gd name="connsiteY68" fmla="*/ 4403726 h 6946900"/>
                <a:gd name="connsiteX69" fmla="*/ 3933824 w 4343400"/>
                <a:gd name="connsiteY69" fmla="*/ 4279900 h 6946900"/>
                <a:gd name="connsiteX70" fmla="*/ 3886200 w 4343400"/>
                <a:gd name="connsiteY70" fmla="*/ 4232274 h 6946900"/>
                <a:gd name="connsiteX71" fmla="*/ 3829052 w 4343400"/>
                <a:gd name="connsiteY71" fmla="*/ 4251326 h 6946900"/>
                <a:gd name="connsiteX72" fmla="*/ 3771900 w 4343400"/>
                <a:gd name="connsiteY72" fmla="*/ 4232274 h 6946900"/>
                <a:gd name="connsiteX73" fmla="*/ 3619500 w 4343400"/>
                <a:gd name="connsiteY73" fmla="*/ 4241800 h 6946900"/>
                <a:gd name="connsiteX74" fmla="*/ 3590924 w 4343400"/>
                <a:gd name="connsiteY74" fmla="*/ 4270374 h 6946900"/>
                <a:gd name="connsiteX75" fmla="*/ 3571876 w 4343400"/>
                <a:gd name="connsiteY75" fmla="*/ 4308474 h 6946900"/>
                <a:gd name="connsiteX76" fmla="*/ 3486148 w 4343400"/>
                <a:gd name="connsiteY76" fmla="*/ 4318000 h 6946900"/>
                <a:gd name="connsiteX77" fmla="*/ 3429000 w 4343400"/>
                <a:gd name="connsiteY77" fmla="*/ 4270374 h 6946900"/>
                <a:gd name="connsiteX78" fmla="*/ 3429000 w 4343400"/>
                <a:gd name="connsiteY78" fmla="*/ 4203700 h 6946900"/>
                <a:gd name="connsiteX79" fmla="*/ 3419476 w 4343400"/>
                <a:gd name="connsiteY79" fmla="*/ 4137026 h 6946900"/>
                <a:gd name="connsiteX80" fmla="*/ 3362324 w 4343400"/>
                <a:gd name="connsiteY80" fmla="*/ 4089400 h 6946900"/>
                <a:gd name="connsiteX81" fmla="*/ 3190876 w 4343400"/>
                <a:gd name="connsiteY81" fmla="*/ 4051300 h 6946900"/>
                <a:gd name="connsiteX82" fmla="*/ 2933700 w 4343400"/>
                <a:gd name="connsiteY82" fmla="*/ 4460874 h 6946900"/>
                <a:gd name="connsiteX83" fmla="*/ 2867024 w 4343400"/>
                <a:gd name="connsiteY83" fmla="*/ 4365626 h 6946900"/>
                <a:gd name="connsiteX84" fmla="*/ 2790824 w 4343400"/>
                <a:gd name="connsiteY84" fmla="*/ 4365626 h 6946900"/>
                <a:gd name="connsiteX85" fmla="*/ 2714624 w 4343400"/>
                <a:gd name="connsiteY85" fmla="*/ 4575174 h 6946900"/>
                <a:gd name="connsiteX86" fmla="*/ 2686052 w 4343400"/>
                <a:gd name="connsiteY86" fmla="*/ 4613274 h 6946900"/>
                <a:gd name="connsiteX87" fmla="*/ 2628900 w 4343400"/>
                <a:gd name="connsiteY87" fmla="*/ 4708526 h 6946900"/>
                <a:gd name="connsiteX88" fmla="*/ 2638424 w 4343400"/>
                <a:gd name="connsiteY88" fmla="*/ 4746626 h 6946900"/>
                <a:gd name="connsiteX89" fmla="*/ 2771776 w 4343400"/>
                <a:gd name="connsiteY89" fmla="*/ 4851400 h 6946900"/>
                <a:gd name="connsiteX90" fmla="*/ 2619376 w 4343400"/>
                <a:gd name="connsiteY90" fmla="*/ 5003800 h 6946900"/>
                <a:gd name="connsiteX91" fmla="*/ 2667000 w 4343400"/>
                <a:gd name="connsiteY91" fmla="*/ 5041900 h 6946900"/>
                <a:gd name="connsiteX92" fmla="*/ 2667000 w 4343400"/>
                <a:gd name="connsiteY92" fmla="*/ 5156200 h 6946900"/>
                <a:gd name="connsiteX93" fmla="*/ 2733676 w 4343400"/>
                <a:gd name="connsiteY93" fmla="*/ 5280026 h 6946900"/>
                <a:gd name="connsiteX94" fmla="*/ 2686052 w 4343400"/>
                <a:gd name="connsiteY94" fmla="*/ 5346700 h 6946900"/>
                <a:gd name="connsiteX95" fmla="*/ 2686052 w 4343400"/>
                <a:gd name="connsiteY95" fmla="*/ 5422900 h 6946900"/>
                <a:gd name="connsiteX96" fmla="*/ 2638424 w 4343400"/>
                <a:gd name="connsiteY96" fmla="*/ 5518150 h 6946900"/>
                <a:gd name="connsiteX97" fmla="*/ 2571748 w 4343400"/>
                <a:gd name="connsiteY97" fmla="*/ 5499100 h 6946900"/>
                <a:gd name="connsiteX98" fmla="*/ 2524124 w 4343400"/>
                <a:gd name="connsiteY98" fmla="*/ 5575300 h 6946900"/>
                <a:gd name="connsiteX99" fmla="*/ 2533652 w 4343400"/>
                <a:gd name="connsiteY99" fmla="*/ 5613400 h 6946900"/>
                <a:gd name="connsiteX100" fmla="*/ 2476500 w 4343400"/>
                <a:gd name="connsiteY100" fmla="*/ 5765800 h 6946900"/>
                <a:gd name="connsiteX101" fmla="*/ 2562224 w 4343400"/>
                <a:gd name="connsiteY101" fmla="*/ 5822950 h 6946900"/>
                <a:gd name="connsiteX102" fmla="*/ 2543176 w 4343400"/>
                <a:gd name="connsiteY102" fmla="*/ 5965826 h 6946900"/>
                <a:gd name="connsiteX103" fmla="*/ 2447924 w 4343400"/>
                <a:gd name="connsiteY103" fmla="*/ 5965826 h 6946900"/>
                <a:gd name="connsiteX104" fmla="*/ 2438400 w 4343400"/>
                <a:gd name="connsiteY104" fmla="*/ 6032500 h 6946900"/>
                <a:gd name="connsiteX105" fmla="*/ 2466976 w 4343400"/>
                <a:gd name="connsiteY105" fmla="*/ 6089650 h 6946900"/>
                <a:gd name="connsiteX106" fmla="*/ 2457452 w 4343400"/>
                <a:gd name="connsiteY106" fmla="*/ 6137274 h 6946900"/>
                <a:gd name="connsiteX107" fmla="*/ 2524124 w 4343400"/>
                <a:gd name="connsiteY107" fmla="*/ 6194426 h 6946900"/>
                <a:gd name="connsiteX108" fmla="*/ 2495548 w 4343400"/>
                <a:gd name="connsiteY108" fmla="*/ 6318250 h 6946900"/>
                <a:gd name="connsiteX109" fmla="*/ 2362200 w 4343400"/>
                <a:gd name="connsiteY109" fmla="*/ 6337300 h 6946900"/>
                <a:gd name="connsiteX110" fmla="*/ 2352676 w 4343400"/>
                <a:gd name="connsiteY110" fmla="*/ 6403974 h 6946900"/>
                <a:gd name="connsiteX111" fmla="*/ 2276476 w 4343400"/>
                <a:gd name="connsiteY111" fmla="*/ 6375400 h 6946900"/>
                <a:gd name="connsiteX112" fmla="*/ 2181224 w 4343400"/>
                <a:gd name="connsiteY112" fmla="*/ 6423026 h 6946900"/>
                <a:gd name="connsiteX113" fmla="*/ 2143124 w 4343400"/>
                <a:gd name="connsiteY113" fmla="*/ 6527800 h 6946900"/>
                <a:gd name="connsiteX114" fmla="*/ 2047876 w 4343400"/>
                <a:gd name="connsiteY114" fmla="*/ 6556374 h 6946900"/>
                <a:gd name="connsiteX115" fmla="*/ 2000252 w 4343400"/>
                <a:gd name="connsiteY115" fmla="*/ 6613526 h 6946900"/>
                <a:gd name="connsiteX116" fmla="*/ 1876424 w 4343400"/>
                <a:gd name="connsiteY116" fmla="*/ 6642100 h 6946900"/>
                <a:gd name="connsiteX117" fmla="*/ 1847852 w 4343400"/>
                <a:gd name="connsiteY117" fmla="*/ 6689726 h 6946900"/>
                <a:gd name="connsiteX118" fmla="*/ 1733548 w 4343400"/>
                <a:gd name="connsiteY118" fmla="*/ 6708774 h 6946900"/>
                <a:gd name="connsiteX119" fmla="*/ 1714500 w 4343400"/>
                <a:gd name="connsiteY119" fmla="*/ 6775450 h 6946900"/>
                <a:gd name="connsiteX120" fmla="*/ 1704976 w 4343400"/>
                <a:gd name="connsiteY120" fmla="*/ 6861174 h 6946900"/>
                <a:gd name="connsiteX121" fmla="*/ 1562100 w 4343400"/>
                <a:gd name="connsiteY121" fmla="*/ 6861174 h 6946900"/>
                <a:gd name="connsiteX122" fmla="*/ 1390652 w 4343400"/>
                <a:gd name="connsiteY122" fmla="*/ 6918326 h 6946900"/>
                <a:gd name="connsiteX123" fmla="*/ 1333500 w 4343400"/>
                <a:gd name="connsiteY123" fmla="*/ 6870700 h 6946900"/>
                <a:gd name="connsiteX124" fmla="*/ 1238252 w 4343400"/>
                <a:gd name="connsiteY124" fmla="*/ 6861174 h 6946900"/>
                <a:gd name="connsiteX125" fmla="*/ 1200148 w 4343400"/>
                <a:gd name="connsiteY125" fmla="*/ 6804026 h 6946900"/>
                <a:gd name="connsiteX126" fmla="*/ 1038224 w 4343400"/>
                <a:gd name="connsiteY126" fmla="*/ 6823074 h 6946900"/>
                <a:gd name="connsiteX127" fmla="*/ 1000124 w 4343400"/>
                <a:gd name="connsiteY127" fmla="*/ 6889750 h 6946900"/>
                <a:gd name="connsiteX128" fmla="*/ 914400 w 4343400"/>
                <a:gd name="connsiteY128" fmla="*/ 6889750 h 6946900"/>
                <a:gd name="connsiteX129" fmla="*/ 771524 w 4343400"/>
                <a:gd name="connsiteY129" fmla="*/ 6946900 h 6946900"/>
                <a:gd name="connsiteX130" fmla="*/ 685800 w 4343400"/>
                <a:gd name="connsiteY130" fmla="*/ 6784974 h 6946900"/>
                <a:gd name="connsiteX131" fmla="*/ 714376 w 4343400"/>
                <a:gd name="connsiteY131" fmla="*/ 6651626 h 6946900"/>
                <a:gd name="connsiteX132" fmla="*/ 704852 w 4343400"/>
                <a:gd name="connsiteY132" fmla="*/ 6527800 h 6946900"/>
                <a:gd name="connsiteX133" fmla="*/ 819148 w 4343400"/>
                <a:gd name="connsiteY133" fmla="*/ 6470650 h 6946900"/>
                <a:gd name="connsiteX134" fmla="*/ 828676 w 4343400"/>
                <a:gd name="connsiteY134" fmla="*/ 6308726 h 6946900"/>
                <a:gd name="connsiteX135" fmla="*/ 781052 w 4343400"/>
                <a:gd name="connsiteY135" fmla="*/ 6213474 h 6946900"/>
                <a:gd name="connsiteX136" fmla="*/ 962024 w 4343400"/>
                <a:gd name="connsiteY136" fmla="*/ 6194426 h 6946900"/>
                <a:gd name="connsiteX137" fmla="*/ 866776 w 4343400"/>
                <a:gd name="connsiteY137" fmla="*/ 6070600 h 6946900"/>
                <a:gd name="connsiteX138" fmla="*/ 838200 w 4343400"/>
                <a:gd name="connsiteY138" fmla="*/ 6032500 h 6946900"/>
                <a:gd name="connsiteX139" fmla="*/ 876300 w 4343400"/>
                <a:gd name="connsiteY139" fmla="*/ 5946774 h 6946900"/>
                <a:gd name="connsiteX140" fmla="*/ 914400 w 4343400"/>
                <a:gd name="connsiteY140" fmla="*/ 5937250 h 6946900"/>
                <a:gd name="connsiteX141" fmla="*/ 923924 w 4343400"/>
                <a:gd name="connsiteY141" fmla="*/ 5794374 h 6946900"/>
                <a:gd name="connsiteX142" fmla="*/ 876300 w 4343400"/>
                <a:gd name="connsiteY142" fmla="*/ 5699126 h 6946900"/>
                <a:gd name="connsiteX143" fmla="*/ 752476 w 4343400"/>
                <a:gd name="connsiteY143" fmla="*/ 5622926 h 6946900"/>
                <a:gd name="connsiteX144" fmla="*/ 742948 w 4343400"/>
                <a:gd name="connsiteY144" fmla="*/ 5499100 h 6946900"/>
                <a:gd name="connsiteX145" fmla="*/ 638176 w 4343400"/>
                <a:gd name="connsiteY145" fmla="*/ 5499100 h 6946900"/>
                <a:gd name="connsiteX146" fmla="*/ 581024 w 4343400"/>
                <a:gd name="connsiteY146" fmla="*/ 5403850 h 6946900"/>
                <a:gd name="connsiteX147" fmla="*/ 590548 w 4343400"/>
                <a:gd name="connsiteY147" fmla="*/ 5327650 h 6946900"/>
                <a:gd name="connsiteX148" fmla="*/ 666748 w 4343400"/>
                <a:gd name="connsiteY148" fmla="*/ 5260974 h 6946900"/>
                <a:gd name="connsiteX149" fmla="*/ 619124 w 4343400"/>
                <a:gd name="connsiteY149" fmla="*/ 5156200 h 6946900"/>
                <a:gd name="connsiteX150" fmla="*/ 523876 w 4343400"/>
                <a:gd name="connsiteY150" fmla="*/ 5137150 h 6946900"/>
                <a:gd name="connsiteX151" fmla="*/ 495300 w 4343400"/>
                <a:gd name="connsiteY151" fmla="*/ 5003800 h 6946900"/>
                <a:gd name="connsiteX152" fmla="*/ 457200 w 4343400"/>
                <a:gd name="connsiteY152" fmla="*/ 4927600 h 6946900"/>
                <a:gd name="connsiteX153" fmla="*/ 447676 w 4343400"/>
                <a:gd name="connsiteY153" fmla="*/ 4870450 h 6946900"/>
                <a:gd name="connsiteX154" fmla="*/ 409576 w 4343400"/>
                <a:gd name="connsiteY154" fmla="*/ 4832350 h 6946900"/>
                <a:gd name="connsiteX155" fmla="*/ 352424 w 4343400"/>
                <a:gd name="connsiteY155" fmla="*/ 4851400 h 6946900"/>
                <a:gd name="connsiteX156" fmla="*/ 314324 w 4343400"/>
                <a:gd name="connsiteY156" fmla="*/ 4775200 h 6946900"/>
                <a:gd name="connsiteX157" fmla="*/ 219076 w 4343400"/>
                <a:gd name="connsiteY157" fmla="*/ 4775200 h 6946900"/>
                <a:gd name="connsiteX158" fmla="*/ 209548 w 4343400"/>
                <a:gd name="connsiteY158" fmla="*/ 4689474 h 6946900"/>
                <a:gd name="connsiteX159" fmla="*/ 76200 w 4343400"/>
                <a:gd name="connsiteY159" fmla="*/ 4689474 h 6946900"/>
                <a:gd name="connsiteX160" fmla="*/ 0 w 4343400"/>
                <a:gd name="connsiteY160" fmla="*/ 4632326 h 6946900"/>
                <a:gd name="connsiteX161" fmla="*/ 38100 w 4343400"/>
                <a:gd name="connsiteY161" fmla="*/ 4518026 h 6946900"/>
                <a:gd name="connsiteX162" fmla="*/ 114300 w 4343400"/>
                <a:gd name="connsiteY162" fmla="*/ 4518026 h 6946900"/>
                <a:gd name="connsiteX163" fmla="*/ 152400 w 4343400"/>
                <a:gd name="connsiteY163" fmla="*/ 4489450 h 6946900"/>
                <a:gd name="connsiteX164" fmla="*/ 142876 w 4343400"/>
                <a:gd name="connsiteY164" fmla="*/ 4375150 h 6946900"/>
                <a:gd name="connsiteX165" fmla="*/ 209548 w 4343400"/>
                <a:gd name="connsiteY165" fmla="*/ 4308474 h 6946900"/>
                <a:gd name="connsiteX166" fmla="*/ 323852 w 4343400"/>
                <a:gd name="connsiteY166" fmla="*/ 4298950 h 6946900"/>
                <a:gd name="connsiteX167" fmla="*/ 419100 w 4343400"/>
                <a:gd name="connsiteY167" fmla="*/ 4337050 h 6946900"/>
                <a:gd name="connsiteX168" fmla="*/ 476252 w 4343400"/>
                <a:gd name="connsiteY168" fmla="*/ 4327526 h 6946900"/>
                <a:gd name="connsiteX169" fmla="*/ 485776 w 4343400"/>
                <a:gd name="connsiteY169" fmla="*/ 4232274 h 6946900"/>
                <a:gd name="connsiteX170" fmla="*/ 542924 w 4343400"/>
                <a:gd name="connsiteY170" fmla="*/ 4165600 h 6946900"/>
                <a:gd name="connsiteX171" fmla="*/ 590548 w 4343400"/>
                <a:gd name="connsiteY171" fmla="*/ 4165600 h 6946900"/>
                <a:gd name="connsiteX172" fmla="*/ 676276 w 4343400"/>
                <a:gd name="connsiteY172" fmla="*/ 3965574 h 6946900"/>
                <a:gd name="connsiteX173" fmla="*/ 819148 w 4343400"/>
                <a:gd name="connsiteY173" fmla="*/ 3889374 h 6946900"/>
                <a:gd name="connsiteX174" fmla="*/ 819148 w 4343400"/>
                <a:gd name="connsiteY174" fmla="*/ 3803650 h 6946900"/>
                <a:gd name="connsiteX175" fmla="*/ 885824 w 4343400"/>
                <a:gd name="connsiteY175" fmla="*/ 3660774 h 6946900"/>
                <a:gd name="connsiteX176" fmla="*/ 790576 w 4343400"/>
                <a:gd name="connsiteY176" fmla="*/ 3632200 h 6946900"/>
                <a:gd name="connsiteX177" fmla="*/ 704852 w 4343400"/>
                <a:gd name="connsiteY177" fmla="*/ 3517900 h 6946900"/>
                <a:gd name="connsiteX178" fmla="*/ 714376 w 4343400"/>
                <a:gd name="connsiteY178" fmla="*/ 3460750 h 6946900"/>
                <a:gd name="connsiteX179" fmla="*/ 695324 w 4343400"/>
                <a:gd name="connsiteY179" fmla="*/ 3394074 h 6946900"/>
                <a:gd name="connsiteX180" fmla="*/ 742948 w 4343400"/>
                <a:gd name="connsiteY180" fmla="*/ 3327400 h 6946900"/>
                <a:gd name="connsiteX181" fmla="*/ 819148 w 4343400"/>
                <a:gd name="connsiteY181" fmla="*/ 3336926 h 6946900"/>
                <a:gd name="connsiteX182" fmla="*/ 819148 w 4343400"/>
                <a:gd name="connsiteY182" fmla="*/ 3213100 h 6946900"/>
                <a:gd name="connsiteX183" fmla="*/ 762000 w 4343400"/>
                <a:gd name="connsiteY183" fmla="*/ 3194050 h 6946900"/>
                <a:gd name="connsiteX184" fmla="*/ 771524 w 4343400"/>
                <a:gd name="connsiteY184" fmla="*/ 3108326 h 6946900"/>
                <a:gd name="connsiteX185" fmla="*/ 990600 w 4343400"/>
                <a:gd name="connsiteY185" fmla="*/ 2813050 h 6946900"/>
                <a:gd name="connsiteX186" fmla="*/ 1000124 w 4343400"/>
                <a:gd name="connsiteY186" fmla="*/ 2679700 h 6946900"/>
                <a:gd name="connsiteX187" fmla="*/ 914400 w 4343400"/>
                <a:gd name="connsiteY187" fmla="*/ 2603500 h 6946900"/>
                <a:gd name="connsiteX188" fmla="*/ 904876 w 4343400"/>
                <a:gd name="connsiteY188" fmla="*/ 2546350 h 6946900"/>
                <a:gd name="connsiteX189" fmla="*/ 809624 w 4343400"/>
                <a:gd name="connsiteY189" fmla="*/ 2517774 h 6946900"/>
                <a:gd name="connsiteX190" fmla="*/ 794512 w 4343400"/>
                <a:gd name="connsiteY190" fmla="*/ 2448024 h 6946900"/>
                <a:gd name="connsiteX191" fmla="*/ 807720 w 4343400"/>
                <a:gd name="connsiteY191" fmla="*/ 2447290 h 6946900"/>
                <a:gd name="connsiteX192" fmla="*/ 853440 w 4343400"/>
                <a:gd name="connsiteY192" fmla="*/ 2416810 h 6946900"/>
                <a:gd name="connsiteX193" fmla="*/ 861060 w 4343400"/>
                <a:gd name="connsiteY193" fmla="*/ 2355850 h 6946900"/>
                <a:gd name="connsiteX194" fmla="*/ 914400 w 4343400"/>
                <a:gd name="connsiteY194" fmla="*/ 2340610 h 6946900"/>
                <a:gd name="connsiteX195" fmla="*/ 929640 w 4343400"/>
                <a:gd name="connsiteY195" fmla="*/ 2279650 h 6946900"/>
                <a:gd name="connsiteX196" fmla="*/ 1021080 w 4343400"/>
                <a:gd name="connsiteY196" fmla="*/ 2195830 h 6946900"/>
                <a:gd name="connsiteX197" fmla="*/ 975360 w 4343400"/>
                <a:gd name="connsiteY197" fmla="*/ 2134870 h 6946900"/>
                <a:gd name="connsiteX198" fmla="*/ 975360 w 4343400"/>
                <a:gd name="connsiteY198" fmla="*/ 2089150 h 6946900"/>
                <a:gd name="connsiteX199" fmla="*/ 1036320 w 4343400"/>
                <a:gd name="connsiteY199" fmla="*/ 2073910 h 6946900"/>
                <a:gd name="connsiteX200" fmla="*/ 1059180 w 4343400"/>
                <a:gd name="connsiteY200" fmla="*/ 2012950 h 6946900"/>
                <a:gd name="connsiteX201" fmla="*/ 1143000 w 4343400"/>
                <a:gd name="connsiteY201" fmla="*/ 1982470 h 6946900"/>
                <a:gd name="connsiteX202" fmla="*/ 1173480 w 4343400"/>
                <a:gd name="connsiteY202" fmla="*/ 1891030 h 6946900"/>
                <a:gd name="connsiteX203" fmla="*/ 1089660 w 4343400"/>
                <a:gd name="connsiteY203" fmla="*/ 1883410 h 6946900"/>
                <a:gd name="connsiteX204" fmla="*/ 1104900 w 4343400"/>
                <a:gd name="connsiteY204" fmla="*/ 1799590 h 6946900"/>
                <a:gd name="connsiteX205" fmla="*/ 1219200 w 4343400"/>
                <a:gd name="connsiteY205" fmla="*/ 1700530 h 6946900"/>
                <a:gd name="connsiteX206" fmla="*/ 1303020 w 4343400"/>
                <a:gd name="connsiteY206" fmla="*/ 1700530 h 6946900"/>
                <a:gd name="connsiteX207" fmla="*/ 1280160 w 4343400"/>
                <a:gd name="connsiteY207" fmla="*/ 1570990 h 6946900"/>
                <a:gd name="connsiteX208" fmla="*/ 1318260 w 4343400"/>
                <a:gd name="connsiteY208" fmla="*/ 1510030 h 6946900"/>
                <a:gd name="connsiteX209" fmla="*/ 1341120 w 4343400"/>
                <a:gd name="connsiteY209" fmla="*/ 1395730 h 6946900"/>
                <a:gd name="connsiteX210" fmla="*/ 1295400 w 4343400"/>
                <a:gd name="connsiteY210" fmla="*/ 1266190 h 6946900"/>
                <a:gd name="connsiteX211" fmla="*/ 1325880 w 4343400"/>
                <a:gd name="connsiteY211" fmla="*/ 999490 h 6946900"/>
                <a:gd name="connsiteX212" fmla="*/ 1326468 w 4343400"/>
                <a:gd name="connsiteY212" fmla="*/ 996268 h 6946900"/>
                <a:gd name="connsiteX213" fmla="*/ 1346200 w 4343400"/>
                <a:gd name="connsiteY213" fmla="*/ 1016000 h 6946900"/>
                <a:gd name="connsiteX214" fmla="*/ 1428748 w 4343400"/>
                <a:gd name="connsiteY214" fmla="*/ 971550 h 6946900"/>
                <a:gd name="connsiteX215" fmla="*/ 1441452 w 4343400"/>
                <a:gd name="connsiteY215" fmla="*/ 939800 h 6946900"/>
                <a:gd name="connsiteX216" fmla="*/ 1479548 w 4343400"/>
                <a:gd name="connsiteY216" fmla="*/ 901700 h 6946900"/>
                <a:gd name="connsiteX217" fmla="*/ 1619252 w 4343400"/>
                <a:gd name="connsiteY217" fmla="*/ 711200 h 6946900"/>
                <a:gd name="connsiteX218" fmla="*/ 1670052 w 4343400"/>
                <a:gd name="connsiteY218" fmla="*/ 647700 h 6946900"/>
                <a:gd name="connsiteX219" fmla="*/ 1670052 w 4343400"/>
                <a:gd name="connsiteY219" fmla="*/ 590550 h 6946900"/>
                <a:gd name="connsiteX220" fmla="*/ 1638300 w 4343400"/>
                <a:gd name="connsiteY220" fmla="*/ 546100 h 6946900"/>
                <a:gd name="connsiteX221" fmla="*/ 1657348 w 4343400"/>
                <a:gd name="connsiteY221" fmla="*/ 450850 h 6946900"/>
                <a:gd name="connsiteX222" fmla="*/ 1727200 w 4343400"/>
                <a:gd name="connsiteY222" fmla="*/ 469900 h 6946900"/>
                <a:gd name="connsiteX223" fmla="*/ 1790700 w 4343400"/>
                <a:gd name="connsiteY223" fmla="*/ 425450 h 6946900"/>
                <a:gd name="connsiteX224" fmla="*/ 1943100 w 4343400"/>
                <a:gd name="connsiteY224" fmla="*/ 488950 h 6946900"/>
                <a:gd name="connsiteX225" fmla="*/ 1987548 w 4343400"/>
                <a:gd name="connsiteY225" fmla="*/ 450850 h 6946900"/>
                <a:gd name="connsiteX226" fmla="*/ 2044700 w 4343400"/>
                <a:gd name="connsiteY226" fmla="*/ 457200 h 6946900"/>
                <a:gd name="connsiteX227" fmla="*/ 2051052 w 4343400"/>
                <a:gd name="connsiteY227" fmla="*/ 495300 h 6946900"/>
                <a:gd name="connsiteX228" fmla="*/ 2082800 w 4343400"/>
                <a:gd name="connsiteY228" fmla="*/ 495300 h 6946900"/>
                <a:gd name="connsiteX229" fmla="*/ 2108200 w 4343400"/>
                <a:gd name="connsiteY229" fmla="*/ 533400 h 6946900"/>
                <a:gd name="connsiteX230" fmla="*/ 2139948 w 4343400"/>
                <a:gd name="connsiteY230" fmla="*/ 533400 h 6946900"/>
                <a:gd name="connsiteX231" fmla="*/ 2146300 w 4343400"/>
                <a:gd name="connsiteY231" fmla="*/ 603250 h 6946900"/>
                <a:gd name="connsiteX232" fmla="*/ 2108200 w 4343400"/>
                <a:gd name="connsiteY232" fmla="*/ 673100 h 6946900"/>
                <a:gd name="connsiteX233" fmla="*/ 2114548 w 4343400"/>
                <a:gd name="connsiteY233" fmla="*/ 711200 h 6946900"/>
                <a:gd name="connsiteX234" fmla="*/ 2070100 w 4343400"/>
                <a:gd name="connsiteY234" fmla="*/ 781050 h 6946900"/>
                <a:gd name="connsiteX235" fmla="*/ 2254252 w 4343400"/>
                <a:gd name="connsiteY235" fmla="*/ 863600 h 6946900"/>
                <a:gd name="connsiteX236" fmla="*/ 2298700 w 4343400"/>
                <a:gd name="connsiteY236" fmla="*/ 850900 h 6946900"/>
                <a:gd name="connsiteX237" fmla="*/ 2298700 w 4343400"/>
                <a:gd name="connsiteY237" fmla="*/ 800100 h 6946900"/>
                <a:gd name="connsiteX238" fmla="*/ 2381252 w 4343400"/>
                <a:gd name="connsiteY238" fmla="*/ 698500 h 6946900"/>
                <a:gd name="connsiteX239" fmla="*/ 2444748 w 4343400"/>
                <a:gd name="connsiteY239" fmla="*/ 698500 h 6946900"/>
                <a:gd name="connsiteX240" fmla="*/ 2533652 w 4343400"/>
                <a:gd name="connsiteY240" fmla="*/ 711200 h 6946900"/>
                <a:gd name="connsiteX241" fmla="*/ 2641600 w 4343400"/>
                <a:gd name="connsiteY241" fmla="*/ 692150 h 6946900"/>
                <a:gd name="connsiteX242" fmla="*/ 2705100 w 4343400"/>
                <a:gd name="connsiteY242" fmla="*/ 635000 h 6946900"/>
                <a:gd name="connsiteX243" fmla="*/ 2794000 w 4343400"/>
                <a:gd name="connsiteY243" fmla="*/ 641350 h 6946900"/>
                <a:gd name="connsiteX244" fmla="*/ 2825748 w 4343400"/>
                <a:gd name="connsiteY244" fmla="*/ 615950 h 6946900"/>
                <a:gd name="connsiteX245" fmla="*/ 2895600 w 4343400"/>
                <a:gd name="connsiteY245" fmla="*/ 660400 h 6946900"/>
                <a:gd name="connsiteX246" fmla="*/ 2914652 w 4343400"/>
                <a:gd name="connsiteY246" fmla="*/ 730250 h 6946900"/>
                <a:gd name="connsiteX247" fmla="*/ 2978148 w 4343400"/>
                <a:gd name="connsiteY247" fmla="*/ 679450 h 6946900"/>
                <a:gd name="connsiteX248" fmla="*/ 2959100 w 4343400"/>
                <a:gd name="connsiteY248" fmla="*/ 622300 h 6946900"/>
                <a:gd name="connsiteX249" fmla="*/ 2978148 w 4343400"/>
                <a:gd name="connsiteY249" fmla="*/ 584200 h 6946900"/>
                <a:gd name="connsiteX250" fmla="*/ 2959100 w 4343400"/>
                <a:gd name="connsiteY250" fmla="*/ 488950 h 6946900"/>
                <a:gd name="connsiteX251" fmla="*/ 3028948 w 4343400"/>
                <a:gd name="connsiteY251" fmla="*/ 419100 h 6946900"/>
                <a:gd name="connsiteX252" fmla="*/ 3073400 w 4343400"/>
                <a:gd name="connsiteY252" fmla="*/ 400050 h 6946900"/>
                <a:gd name="connsiteX253" fmla="*/ 3194052 w 4343400"/>
                <a:gd name="connsiteY253" fmla="*/ 336550 h 6946900"/>
                <a:gd name="connsiteX254" fmla="*/ 3206748 w 4343400"/>
                <a:gd name="connsiteY254" fmla="*/ 222250 h 6946900"/>
                <a:gd name="connsiteX255" fmla="*/ 3251200 w 4343400"/>
                <a:gd name="connsiteY255" fmla="*/ 133350 h 6946900"/>
                <a:gd name="connsiteX256" fmla="*/ 3632200 w 4343400"/>
                <a:gd name="connsiteY256" fmla="*/ 0 h 6946900"/>
                <a:gd name="connsiteX0" fmla="*/ 3632200 w 4343400"/>
                <a:gd name="connsiteY0" fmla="*/ 0 h 6946900"/>
                <a:gd name="connsiteX1" fmla="*/ 3663948 w 4343400"/>
                <a:gd name="connsiteY1" fmla="*/ 25400 h 6946900"/>
                <a:gd name="connsiteX2" fmla="*/ 3810000 w 4343400"/>
                <a:gd name="connsiteY2" fmla="*/ 38100 h 6946900"/>
                <a:gd name="connsiteX3" fmla="*/ 3816348 w 4343400"/>
                <a:gd name="connsiteY3" fmla="*/ 114300 h 6946900"/>
                <a:gd name="connsiteX4" fmla="*/ 3841748 w 4343400"/>
                <a:gd name="connsiteY4" fmla="*/ 158750 h 6946900"/>
                <a:gd name="connsiteX5" fmla="*/ 3867148 w 4343400"/>
                <a:gd name="connsiteY5" fmla="*/ 393700 h 6946900"/>
                <a:gd name="connsiteX6" fmla="*/ 3873500 w 4343400"/>
                <a:gd name="connsiteY6" fmla="*/ 431800 h 6946900"/>
                <a:gd name="connsiteX7" fmla="*/ 3886200 w 4343400"/>
                <a:gd name="connsiteY7" fmla="*/ 469900 h 6946900"/>
                <a:gd name="connsiteX8" fmla="*/ 3949700 w 4343400"/>
                <a:gd name="connsiteY8" fmla="*/ 469900 h 6946900"/>
                <a:gd name="connsiteX9" fmla="*/ 3949700 w 4343400"/>
                <a:gd name="connsiteY9" fmla="*/ 546100 h 6946900"/>
                <a:gd name="connsiteX10" fmla="*/ 4076700 w 4343400"/>
                <a:gd name="connsiteY10" fmla="*/ 635000 h 6946900"/>
                <a:gd name="connsiteX11" fmla="*/ 4140200 w 4343400"/>
                <a:gd name="connsiteY11" fmla="*/ 622300 h 6946900"/>
                <a:gd name="connsiteX12" fmla="*/ 4178300 w 4343400"/>
                <a:gd name="connsiteY12" fmla="*/ 692150 h 6946900"/>
                <a:gd name="connsiteX13" fmla="*/ 4152900 w 4343400"/>
                <a:gd name="connsiteY13" fmla="*/ 787400 h 6946900"/>
                <a:gd name="connsiteX14" fmla="*/ 4178300 w 4343400"/>
                <a:gd name="connsiteY14" fmla="*/ 850900 h 6946900"/>
                <a:gd name="connsiteX15" fmla="*/ 4171948 w 4343400"/>
                <a:gd name="connsiteY15" fmla="*/ 914400 h 6946900"/>
                <a:gd name="connsiteX16" fmla="*/ 4108452 w 4343400"/>
                <a:gd name="connsiteY16" fmla="*/ 946150 h 6946900"/>
                <a:gd name="connsiteX17" fmla="*/ 4108452 w 4343400"/>
                <a:gd name="connsiteY17" fmla="*/ 984250 h 6946900"/>
                <a:gd name="connsiteX18" fmla="*/ 4159252 w 4343400"/>
                <a:gd name="connsiteY18" fmla="*/ 1003300 h 6946900"/>
                <a:gd name="connsiteX19" fmla="*/ 4177940 w 4343400"/>
                <a:gd name="connsiteY19" fmla="*/ 1115438 h 6946900"/>
                <a:gd name="connsiteX20" fmla="*/ 3931920 w 4343400"/>
                <a:gd name="connsiteY20" fmla="*/ 1189990 h 6946900"/>
                <a:gd name="connsiteX21" fmla="*/ 3878580 w 4343400"/>
                <a:gd name="connsiteY21" fmla="*/ 1266190 h 6946900"/>
                <a:gd name="connsiteX22" fmla="*/ 3787140 w 4343400"/>
                <a:gd name="connsiteY22" fmla="*/ 1243330 h 6946900"/>
                <a:gd name="connsiteX23" fmla="*/ 3665220 w 4343400"/>
                <a:gd name="connsiteY23" fmla="*/ 1289050 h 6946900"/>
                <a:gd name="connsiteX24" fmla="*/ 3665220 w 4343400"/>
                <a:gd name="connsiteY24" fmla="*/ 1365250 h 6946900"/>
                <a:gd name="connsiteX25" fmla="*/ 3649980 w 4343400"/>
                <a:gd name="connsiteY25" fmla="*/ 1471930 h 6946900"/>
                <a:gd name="connsiteX26" fmla="*/ 3497580 w 4343400"/>
                <a:gd name="connsiteY26" fmla="*/ 1502410 h 6946900"/>
                <a:gd name="connsiteX27" fmla="*/ 3467100 w 4343400"/>
                <a:gd name="connsiteY27" fmla="*/ 1563370 h 6946900"/>
                <a:gd name="connsiteX28" fmla="*/ 3375660 w 4343400"/>
                <a:gd name="connsiteY28" fmla="*/ 1662430 h 6946900"/>
                <a:gd name="connsiteX29" fmla="*/ 3352800 w 4343400"/>
                <a:gd name="connsiteY29" fmla="*/ 1723390 h 6946900"/>
                <a:gd name="connsiteX30" fmla="*/ 3375660 w 4343400"/>
                <a:gd name="connsiteY30" fmla="*/ 1807210 h 6946900"/>
                <a:gd name="connsiteX31" fmla="*/ 3307080 w 4343400"/>
                <a:gd name="connsiteY31" fmla="*/ 1913890 h 6946900"/>
                <a:gd name="connsiteX32" fmla="*/ 3291840 w 4343400"/>
                <a:gd name="connsiteY32" fmla="*/ 2272030 h 6946900"/>
                <a:gd name="connsiteX33" fmla="*/ 3436620 w 4343400"/>
                <a:gd name="connsiteY33" fmla="*/ 2325370 h 6946900"/>
                <a:gd name="connsiteX34" fmla="*/ 3489960 w 4343400"/>
                <a:gd name="connsiteY34" fmla="*/ 2393950 h 6946900"/>
                <a:gd name="connsiteX35" fmla="*/ 3558540 w 4343400"/>
                <a:gd name="connsiteY35" fmla="*/ 2401570 h 6946900"/>
                <a:gd name="connsiteX36" fmla="*/ 3573780 w 4343400"/>
                <a:gd name="connsiteY36" fmla="*/ 2348230 h 6946900"/>
                <a:gd name="connsiteX37" fmla="*/ 3688080 w 4343400"/>
                <a:gd name="connsiteY37" fmla="*/ 2409190 h 6946900"/>
                <a:gd name="connsiteX38" fmla="*/ 3810000 w 4343400"/>
                <a:gd name="connsiteY38" fmla="*/ 2332990 h 6946900"/>
                <a:gd name="connsiteX39" fmla="*/ 3992880 w 4343400"/>
                <a:gd name="connsiteY39" fmla="*/ 2340610 h 6946900"/>
                <a:gd name="connsiteX40" fmla="*/ 4046220 w 4343400"/>
                <a:gd name="connsiteY40" fmla="*/ 2416810 h 6946900"/>
                <a:gd name="connsiteX41" fmla="*/ 4061460 w 4343400"/>
                <a:gd name="connsiteY41" fmla="*/ 2630170 h 6946900"/>
                <a:gd name="connsiteX42" fmla="*/ 4061460 w 4343400"/>
                <a:gd name="connsiteY42" fmla="*/ 2790190 h 6946900"/>
                <a:gd name="connsiteX43" fmla="*/ 4023360 w 4343400"/>
                <a:gd name="connsiteY43" fmla="*/ 2835910 h 6946900"/>
                <a:gd name="connsiteX44" fmla="*/ 3901440 w 4343400"/>
                <a:gd name="connsiteY44" fmla="*/ 2896870 h 6946900"/>
                <a:gd name="connsiteX45" fmla="*/ 3916680 w 4343400"/>
                <a:gd name="connsiteY45" fmla="*/ 3003550 h 6946900"/>
                <a:gd name="connsiteX46" fmla="*/ 3992880 w 4343400"/>
                <a:gd name="connsiteY46" fmla="*/ 3079750 h 6946900"/>
                <a:gd name="connsiteX47" fmla="*/ 3992880 w 4343400"/>
                <a:gd name="connsiteY47" fmla="*/ 3110230 h 6946900"/>
                <a:gd name="connsiteX48" fmla="*/ 3985260 w 4343400"/>
                <a:gd name="connsiteY48" fmla="*/ 3186430 h 6946900"/>
                <a:gd name="connsiteX49" fmla="*/ 4000500 w 4343400"/>
                <a:gd name="connsiteY49" fmla="*/ 3270250 h 6946900"/>
                <a:gd name="connsiteX50" fmla="*/ 3863340 w 4343400"/>
                <a:gd name="connsiteY50" fmla="*/ 3300730 h 6946900"/>
                <a:gd name="connsiteX51" fmla="*/ 3893820 w 4343400"/>
                <a:gd name="connsiteY51" fmla="*/ 3415030 h 6946900"/>
                <a:gd name="connsiteX52" fmla="*/ 4015740 w 4343400"/>
                <a:gd name="connsiteY52" fmla="*/ 3422650 h 6946900"/>
                <a:gd name="connsiteX53" fmla="*/ 4053840 w 4343400"/>
                <a:gd name="connsiteY53" fmla="*/ 3521710 h 6946900"/>
                <a:gd name="connsiteX54" fmla="*/ 4000500 w 4343400"/>
                <a:gd name="connsiteY54" fmla="*/ 3590290 h 6946900"/>
                <a:gd name="connsiteX55" fmla="*/ 4030980 w 4343400"/>
                <a:gd name="connsiteY55" fmla="*/ 3696970 h 6946900"/>
                <a:gd name="connsiteX56" fmla="*/ 4015740 w 4343400"/>
                <a:gd name="connsiteY56" fmla="*/ 3818890 h 6946900"/>
                <a:gd name="connsiteX57" fmla="*/ 4238624 w 4343400"/>
                <a:gd name="connsiteY57" fmla="*/ 3982338 h 6946900"/>
                <a:gd name="connsiteX58" fmla="*/ 4238624 w 4343400"/>
                <a:gd name="connsiteY58" fmla="*/ 4060826 h 6946900"/>
                <a:gd name="connsiteX59" fmla="*/ 4295776 w 4343400"/>
                <a:gd name="connsiteY59" fmla="*/ 4108450 h 6946900"/>
                <a:gd name="connsiteX60" fmla="*/ 4343400 w 4343400"/>
                <a:gd name="connsiteY60" fmla="*/ 4146550 h 6946900"/>
                <a:gd name="connsiteX61" fmla="*/ 4295776 w 4343400"/>
                <a:gd name="connsiteY61" fmla="*/ 4279900 h 6946900"/>
                <a:gd name="connsiteX62" fmla="*/ 4181476 w 4343400"/>
                <a:gd name="connsiteY62" fmla="*/ 4279900 h 6946900"/>
                <a:gd name="connsiteX63" fmla="*/ 4152900 w 4343400"/>
                <a:gd name="connsiteY63" fmla="*/ 4318000 h 6946900"/>
                <a:gd name="connsiteX64" fmla="*/ 4143376 w 4343400"/>
                <a:gd name="connsiteY64" fmla="*/ 4403726 h 6946900"/>
                <a:gd name="connsiteX65" fmla="*/ 3933824 w 4343400"/>
                <a:gd name="connsiteY65" fmla="*/ 4403726 h 6946900"/>
                <a:gd name="connsiteX66" fmla="*/ 3933824 w 4343400"/>
                <a:gd name="connsiteY66" fmla="*/ 4279900 h 6946900"/>
                <a:gd name="connsiteX67" fmla="*/ 3886200 w 4343400"/>
                <a:gd name="connsiteY67" fmla="*/ 4232274 h 6946900"/>
                <a:gd name="connsiteX68" fmla="*/ 3829052 w 4343400"/>
                <a:gd name="connsiteY68" fmla="*/ 4251326 h 6946900"/>
                <a:gd name="connsiteX69" fmla="*/ 3771900 w 4343400"/>
                <a:gd name="connsiteY69" fmla="*/ 4232274 h 6946900"/>
                <a:gd name="connsiteX70" fmla="*/ 3619500 w 4343400"/>
                <a:gd name="connsiteY70" fmla="*/ 4241800 h 6946900"/>
                <a:gd name="connsiteX71" fmla="*/ 3590924 w 4343400"/>
                <a:gd name="connsiteY71" fmla="*/ 4270374 h 6946900"/>
                <a:gd name="connsiteX72" fmla="*/ 3571876 w 4343400"/>
                <a:gd name="connsiteY72" fmla="*/ 4308474 h 6946900"/>
                <a:gd name="connsiteX73" fmla="*/ 3486148 w 4343400"/>
                <a:gd name="connsiteY73" fmla="*/ 4318000 h 6946900"/>
                <a:gd name="connsiteX74" fmla="*/ 3429000 w 4343400"/>
                <a:gd name="connsiteY74" fmla="*/ 4270374 h 6946900"/>
                <a:gd name="connsiteX75" fmla="*/ 3429000 w 4343400"/>
                <a:gd name="connsiteY75" fmla="*/ 4203700 h 6946900"/>
                <a:gd name="connsiteX76" fmla="*/ 3419476 w 4343400"/>
                <a:gd name="connsiteY76" fmla="*/ 4137026 h 6946900"/>
                <a:gd name="connsiteX77" fmla="*/ 3362324 w 4343400"/>
                <a:gd name="connsiteY77" fmla="*/ 4089400 h 6946900"/>
                <a:gd name="connsiteX78" fmla="*/ 3190876 w 4343400"/>
                <a:gd name="connsiteY78" fmla="*/ 4051300 h 6946900"/>
                <a:gd name="connsiteX79" fmla="*/ 2933700 w 4343400"/>
                <a:gd name="connsiteY79" fmla="*/ 4460874 h 6946900"/>
                <a:gd name="connsiteX80" fmla="*/ 2867024 w 4343400"/>
                <a:gd name="connsiteY80" fmla="*/ 4365626 h 6946900"/>
                <a:gd name="connsiteX81" fmla="*/ 2790824 w 4343400"/>
                <a:gd name="connsiteY81" fmla="*/ 4365626 h 6946900"/>
                <a:gd name="connsiteX82" fmla="*/ 2714624 w 4343400"/>
                <a:gd name="connsiteY82" fmla="*/ 4575174 h 6946900"/>
                <a:gd name="connsiteX83" fmla="*/ 2686052 w 4343400"/>
                <a:gd name="connsiteY83" fmla="*/ 4613274 h 6946900"/>
                <a:gd name="connsiteX84" fmla="*/ 2628900 w 4343400"/>
                <a:gd name="connsiteY84" fmla="*/ 4708526 h 6946900"/>
                <a:gd name="connsiteX85" fmla="*/ 2638424 w 4343400"/>
                <a:gd name="connsiteY85" fmla="*/ 4746626 h 6946900"/>
                <a:gd name="connsiteX86" fmla="*/ 2771776 w 4343400"/>
                <a:gd name="connsiteY86" fmla="*/ 4851400 h 6946900"/>
                <a:gd name="connsiteX87" fmla="*/ 2619376 w 4343400"/>
                <a:gd name="connsiteY87" fmla="*/ 5003800 h 6946900"/>
                <a:gd name="connsiteX88" fmla="*/ 2667000 w 4343400"/>
                <a:gd name="connsiteY88" fmla="*/ 5041900 h 6946900"/>
                <a:gd name="connsiteX89" fmla="*/ 2667000 w 4343400"/>
                <a:gd name="connsiteY89" fmla="*/ 5156200 h 6946900"/>
                <a:gd name="connsiteX90" fmla="*/ 2733676 w 4343400"/>
                <a:gd name="connsiteY90" fmla="*/ 5280026 h 6946900"/>
                <a:gd name="connsiteX91" fmla="*/ 2686052 w 4343400"/>
                <a:gd name="connsiteY91" fmla="*/ 5346700 h 6946900"/>
                <a:gd name="connsiteX92" fmla="*/ 2686052 w 4343400"/>
                <a:gd name="connsiteY92" fmla="*/ 5422900 h 6946900"/>
                <a:gd name="connsiteX93" fmla="*/ 2638424 w 4343400"/>
                <a:gd name="connsiteY93" fmla="*/ 5518150 h 6946900"/>
                <a:gd name="connsiteX94" fmla="*/ 2571748 w 4343400"/>
                <a:gd name="connsiteY94" fmla="*/ 5499100 h 6946900"/>
                <a:gd name="connsiteX95" fmla="*/ 2524124 w 4343400"/>
                <a:gd name="connsiteY95" fmla="*/ 5575300 h 6946900"/>
                <a:gd name="connsiteX96" fmla="*/ 2533652 w 4343400"/>
                <a:gd name="connsiteY96" fmla="*/ 5613400 h 6946900"/>
                <a:gd name="connsiteX97" fmla="*/ 2476500 w 4343400"/>
                <a:gd name="connsiteY97" fmla="*/ 5765800 h 6946900"/>
                <a:gd name="connsiteX98" fmla="*/ 2562224 w 4343400"/>
                <a:gd name="connsiteY98" fmla="*/ 5822950 h 6946900"/>
                <a:gd name="connsiteX99" fmla="*/ 2543176 w 4343400"/>
                <a:gd name="connsiteY99" fmla="*/ 5965826 h 6946900"/>
                <a:gd name="connsiteX100" fmla="*/ 2447924 w 4343400"/>
                <a:gd name="connsiteY100" fmla="*/ 5965826 h 6946900"/>
                <a:gd name="connsiteX101" fmla="*/ 2438400 w 4343400"/>
                <a:gd name="connsiteY101" fmla="*/ 6032500 h 6946900"/>
                <a:gd name="connsiteX102" fmla="*/ 2466976 w 4343400"/>
                <a:gd name="connsiteY102" fmla="*/ 6089650 h 6946900"/>
                <a:gd name="connsiteX103" fmla="*/ 2457452 w 4343400"/>
                <a:gd name="connsiteY103" fmla="*/ 6137274 h 6946900"/>
                <a:gd name="connsiteX104" fmla="*/ 2524124 w 4343400"/>
                <a:gd name="connsiteY104" fmla="*/ 6194426 h 6946900"/>
                <a:gd name="connsiteX105" fmla="*/ 2495548 w 4343400"/>
                <a:gd name="connsiteY105" fmla="*/ 6318250 h 6946900"/>
                <a:gd name="connsiteX106" fmla="*/ 2362200 w 4343400"/>
                <a:gd name="connsiteY106" fmla="*/ 6337300 h 6946900"/>
                <a:gd name="connsiteX107" fmla="*/ 2352676 w 4343400"/>
                <a:gd name="connsiteY107" fmla="*/ 6403974 h 6946900"/>
                <a:gd name="connsiteX108" fmla="*/ 2276476 w 4343400"/>
                <a:gd name="connsiteY108" fmla="*/ 6375400 h 6946900"/>
                <a:gd name="connsiteX109" fmla="*/ 2181224 w 4343400"/>
                <a:gd name="connsiteY109" fmla="*/ 6423026 h 6946900"/>
                <a:gd name="connsiteX110" fmla="*/ 2143124 w 4343400"/>
                <a:gd name="connsiteY110" fmla="*/ 6527800 h 6946900"/>
                <a:gd name="connsiteX111" fmla="*/ 2047876 w 4343400"/>
                <a:gd name="connsiteY111" fmla="*/ 6556374 h 6946900"/>
                <a:gd name="connsiteX112" fmla="*/ 2000252 w 4343400"/>
                <a:gd name="connsiteY112" fmla="*/ 6613526 h 6946900"/>
                <a:gd name="connsiteX113" fmla="*/ 1876424 w 4343400"/>
                <a:gd name="connsiteY113" fmla="*/ 6642100 h 6946900"/>
                <a:gd name="connsiteX114" fmla="*/ 1847852 w 4343400"/>
                <a:gd name="connsiteY114" fmla="*/ 6689726 h 6946900"/>
                <a:gd name="connsiteX115" fmla="*/ 1733548 w 4343400"/>
                <a:gd name="connsiteY115" fmla="*/ 6708774 h 6946900"/>
                <a:gd name="connsiteX116" fmla="*/ 1714500 w 4343400"/>
                <a:gd name="connsiteY116" fmla="*/ 6775450 h 6946900"/>
                <a:gd name="connsiteX117" fmla="*/ 1704976 w 4343400"/>
                <a:gd name="connsiteY117" fmla="*/ 6861174 h 6946900"/>
                <a:gd name="connsiteX118" fmla="*/ 1562100 w 4343400"/>
                <a:gd name="connsiteY118" fmla="*/ 6861174 h 6946900"/>
                <a:gd name="connsiteX119" fmla="*/ 1390652 w 4343400"/>
                <a:gd name="connsiteY119" fmla="*/ 6918326 h 6946900"/>
                <a:gd name="connsiteX120" fmla="*/ 1333500 w 4343400"/>
                <a:gd name="connsiteY120" fmla="*/ 6870700 h 6946900"/>
                <a:gd name="connsiteX121" fmla="*/ 1238252 w 4343400"/>
                <a:gd name="connsiteY121" fmla="*/ 6861174 h 6946900"/>
                <a:gd name="connsiteX122" fmla="*/ 1200148 w 4343400"/>
                <a:gd name="connsiteY122" fmla="*/ 6804026 h 6946900"/>
                <a:gd name="connsiteX123" fmla="*/ 1038224 w 4343400"/>
                <a:gd name="connsiteY123" fmla="*/ 6823074 h 6946900"/>
                <a:gd name="connsiteX124" fmla="*/ 1000124 w 4343400"/>
                <a:gd name="connsiteY124" fmla="*/ 6889750 h 6946900"/>
                <a:gd name="connsiteX125" fmla="*/ 914400 w 4343400"/>
                <a:gd name="connsiteY125" fmla="*/ 6889750 h 6946900"/>
                <a:gd name="connsiteX126" fmla="*/ 771524 w 4343400"/>
                <a:gd name="connsiteY126" fmla="*/ 6946900 h 6946900"/>
                <a:gd name="connsiteX127" fmla="*/ 685800 w 4343400"/>
                <a:gd name="connsiteY127" fmla="*/ 6784974 h 6946900"/>
                <a:gd name="connsiteX128" fmla="*/ 714376 w 4343400"/>
                <a:gd name="connsiteY128" fmla="*/ 6651626 h 6946900"/>
                <a:gd name="connsiteX129" fmla="*/ 704852 w 4343400"/>
                <a:gd name="connsiteY129" fmla="*/ 6527800 h 6946900"/>
                <a:gd name="connsiteX130" fmla="*/ 819148 w 4343400"/>
                <a:gd name="connsiteY130" fmla="*/ 6470650 h 6946900"/>
                <a:gd name="connsiteX131" fmla="*/ 828676 w 4343400"/>
                <a:gd name="connsiteY131" fmla="*/ 6308726 h 6946900"/>
                <a:gd name="connsiteX132" fmla="*/ 781052 w 4343400"/>
                <a:gd name="connsiteY132" fmla="*/ 6213474 h 6946900"/>
                <a:gd name="connsiteX133" fmla="*/ 962024 w 4343400"/>
                <a:gd name="connsiteY133" fmla="*/ 6194426 h 6946900"/>
                <a:gd name="connsiteX134" fmla="*/ 866776 w 4343400"/>
                <a:gd name="connsiteY134" fmla="*/ 6070600 h 6946900"/>
                <a:gd name="connsiteX135" fmla="*/ 838200 w 4343400"/>
                <a:gd name="connsiteY135" fmla="*/ 6032500 h 6946900"/>
                <a:gd name="connsiteX136" fmla="*/ 876300 w 4343400"/>
                <a:gd name="connsiteY136" fmla="*/ 5946774 h 6946900"/>
                <a:gd name="connsiteX137" fmla="*/ 914400 w 4343400"/>
                <a:gd name="connsiteY137" fmla="*/ 5937250 h 6946900"/>
                <a:gd name="connsiteX138" fmla="*/ 923924 w 4343400"/>
                <a:gd name="connsiteY138" fmla="*/ 5794374 h 6946900"/>
                <a:gd name="connsiteX139" fmla="*/ 876300 w 4343400"/>
                <a:gd name="connsiteY139" fmla="*/ 5699126 h 6946900"/>
                <a:gd name="connsiteX140" fmla="*/ 752476 w 4343400"/>
                <a:gd name="connsiteY140" fmla="*/ 5622926 h 6946900"/>
                <a:gd name="connsiteX141" fmla="*/ 742948 w 4343400"/>
                <a:gd name="connsiteY141" fmla="*/ 5499100 h 6946900"/>
                <a:gd name="connsiteX142" fmla="*/ 638176 w 4343400"/>
                <a:gd name="connsiteY142" fmla="*/ 5499100 h 6946900"/>
                <a:gd name="connsiteX143" fmla="*/ 581024 w 4343400"/>
                <a:gd name="connsiteY143" fmla="*/ 5403850 h 6946900"/>
                <a:gd name="connsiteX144" fmla="*/ 590548 w 4343400"/>
                <a:gd name="connsiteY144" fmla="*/ 5327650 h 6946900"/>
                <a:gd name="connsiteX145" fmla="*/ 666748 w 4343400"/>
                <a:gd name="connsiteY145" fmla="*/ 5260974 h 6946900"/>
                <a:gd name="connsiteX146" fmla="*/ 619124 w 4343400"/>
                <a:gd name="connsiteY146" fmla="*/ 5156200 h 6946900"/>
                <a:gd name="connsiteX147" fmla="*/ 523876 w 4343400"/>
                <a:gd name="connsiteY147" fmla="*/ 5137150 h 6946900"/>
                <a:gd name="connsiteX148" fmla="*/ 495300 w 4343400"/>
                <a:gd name="connsiteY148" fmla="*/ 5003800 h 6946900"/>
                <a:gd name="connsiteX149" fmla="*/ 457200 w 4343400"/>
                <a:gd name="connsiteY149" fmla="*/ 4927600 h 6946900"/>
                <a:gd name="connsiteX150" fmla="*/ 447676 w 4343400"/>
                <a:gd name="connsiteY150" fmla="*/ 4870450 h 6946900"/>
                <a:gd name="connsiteX151" fmla="*/ 409576 w 4343400"/>
                <a:gd name="connsiteY151" fmla="*/ 4832350 h 6946900"/>
                <a:gd name="connsiteX152" fmla="*/ 352424 w 4343400"/>
                <a:gd name="connsiteY152" fmla="*/ 4851400 h 6946900"/>
                <a:gd name="connsiteX153" fmla="*/ 314324 w 4343400"/>
                <a:gd name="connsiteY153" fmla="*/ 4775200 h 6946900"/>
                <a:gd name="connsiteX154" fmla="*/ 219076 w 4343400"/>
                <a:gd name="connsiteY154" fmla="*/ 4775200 h 6946900"/>
                <a:gd name="connsiteX155" fmla="*/ 209548 w 4343400"/>
                <a:gd name="connsiteY155" fmla="*/ 4689474 h 6946900"/>
                <a:gd name="connsiteX156" fmla="*/ 76200 w 4343400"/>
                <a:gd name="connsiteY156" fmla="*/ 4689474 h 6946900"/>
                <a:gd name="connsiteX157" fmla="*/ 0 w 4343400"/>
                <a:gd name="connsiteY157" fmla="*/ 4632326 h 6946900"/>
                <a:gd name="connsiteX158" fmla="*/ 38100 w 4343400"/>
                <a:gd name="connsiteY158" fmla="*/ 4518026 h 6946900"/>
                <a:gd name="connsiteX159" fmla="*/ 114300 w 4343400"/>
                <a:gd name="connsiteY159" fmla="*/ 4518026 h 6946900"/>
                <a:gd name="connsiteX160" fmla="*/ 152400 w 4343400"/>
                <a:gd name="connsiteY160" fmla="*/ 4489450 h 6946900"/>
                <a:gd name="connsiteX161" fmla="*/ 142876 w 4343400"/>
                <a:gd name="connsiteY161" fmla="*/ 4375150 h 6946900"/>
                <a:gd name="connsiteX162" fmla="*/ 209548 w 4343400"/>
                <a:gd name="connsiteY162" fmla="*/ 4308474 h 6946900"/>
                <a:gd name="connsiteX163" fmla="*/ 323852 w 4343400"/>
                <a:gd name="connsiteY163" fmla="*/ 4298950 h 6946900"/>
                <a:gd name="connsiteX164" fmla="*/ 419100 w 4343400"/>
                <a:gd name="connsiteY164" fmla="*/ 4337050 h 6946900"/>
                <a:gd name="connsiteX165" fmla="*/ 476252 w 4343400"/>
                <a:gd name="connsiteY165" fmla="*/ 4327526 h 6946900"/>
                <a:gd name="connsiteX166" fmla="*/ 485776 w 4343400"/>
                <a:gd name="connsiteY166" fmla="*/ 4232274 h 6946900"/>
                <a:gd name="connsiteX167" fmla="*/ 542924 w 4343400"/>
                <a:gd name="connsiteY167" fmla="*/ 4165600 h 6946900"/>
                <a:gd name="connsiteX168" fmla="*/ 590548 w 4343400"/>
                <a:gd name="connsiteY168" fmla="*/ 4165600 h 6946900"/>
                <a:gd name="connsiteX169" fmla="*/ 676276 w 4343400"/>
                <a:gd name="connsiteY169" fmla="*/ 3965574 h 6946900"/>
                <a:gd name="connsiteX170" fmla="*/ 819148 w 4343400"/>
                <a:gd name="connsiteY170" fmla="*/ 3889374 h 6946900"/>
                <a:gd name="connsiteX171" fmla="*/ 819148 w 4343400"/>
                <a:gd name="connsiteY171" fmla="*/ 3803650 h 6946900"/>
                <a:gd name="connsiteX172" fmla="*/ 885824 w 4343400"/>
                <a:gd name="connsiteY172" fmla="*/ 3660774 h 6946900"/>
                <a:gd name="connsiteX173" fmla="*/ 790576 w 4343400"/>
                <a:gd name="connsiteY173" fmla="*/ 3632200 h 6946900"/>
                <a:gd name="connsiteX174" fmla="*/ 704852 w 4343400"/>
                <a:gd name="connsiteY174" fmla="*/ 3517900 h 6946900"/>
                <a:gd name="connsiteX175" fmla="*/ 714376 w 4343400"/>
                <a:gd name="connsiteY175" fmla="*/ 3460750 h 6946900"/>
                <a:gd name="connsiteX176" fmla="*/ 695324 w 4343400"/>
                <a:gd name="connsiteY176" fmla="*/ 3394074 h 6946900"/>
                <a:gd name="connsiteX177" fmla="*/ 742948 w 4343400"/>
                <a:gd name="connsiteY177" fmla="*/ 3327400 h 6946900"/>
                <a:gd name="connsiteX178" fmla="*/ 819148 w 4343400"/>
                <a:gd name="connsiteY178" fmla="*/ 3336926 h 6946900"/>
                <a:gd name="connsiteX179" fmla="*/ 819148 w 4343400"/>
                <a:gd name="connsiteY179" fmla="*/ 3213100 h 6946900"/>
                <a:gd name="connsiteX180" fmla="*/ 762000 w 4343400"/>
                <a:gd name="connsiteY180" fmla="*/ 3194050 h 6946900"/>
                <a:gd name="connsiteX181" fmla="*/ 771524 w 4343400"/>
                <a:gd name="connsiteY181" fmla="*/ 3108326 h 6946900"/>
                <a:gd name="connsiteX182" fmla="*/ 990600 w 4343400"/>
                <a:gd name="connsiteY182" fmla="*/ 2813050 h 6946900"/>
                <a:gd name="connsiteX183" fmla="*/ 1000124 w 4343400"/>
                <a:gd name="connsiteY183" fmla="*/ 2679700 h 6946900"/>
                <a:gd name="connsiteX184" fmla="*/ 914400 w 4343400"/>
                <a:gd name="connsiteY184" fmla="*/ 2603500 h 6946900"/>
                <a:gd name="connsiteX185" fmla="*/ 904876 w 4343400"/>
                <a:gd name="connsiteY185" fmla="*/ 2546350 h 6946900"/>
                <a:gd name="connsiteX186" fmla="*/ 809624 w 4343400"/>
                <a:gd name="connsiteY186" fmla="*/ 2517774 h 6946900"/>
                <a:gd name="connsiteX187" fmla="*/ 794512 w 4343400"/>
                <a:gd name="connsiteY187" fmla="*/ 2448024 h 6946900"/>
                <a:gd name="connsiteX188" fmla="*/ 807720 w 4343400"/>
                <a:gd name="connsiteY188" fmla="*/ 2447290 h 6946900"/>
                <a:gd name="connsiteX189" fmla="*/ 853440 w 4343400"/>
                <a:gd name="connsiteY189" fmla="*/ 2416810 h 6946900"/>
                <a:gd name="connsiteX190" fmla="*/ 861060 w 4343400"/>
                <a:gd name="connsiteY190" fmla="*/ 2355850 h 6946900"/>
                <a:gd name="connsiteX191" fmla="*/ 914400 w 4343400"/>
                <a:gd name="connsiteY191" fmla="*/ 2340610 h 6946900"/>
                <a:gd name="connsiteX192" fmla="*/ 929640 w 4343400"/>
                <a:gd name="connsiteY192" fmla="*/ 2279650 h 6946900"/>
                <a:gd name="connsiteX193" fmla="*/ 1021080 w 4343400"/>
                <a:gd name="connsiteY193" fmla="*/ 2195830 h 6946900"/>
                <a:gd name="connsiteX194" fmla="*/ 975360 w 4343400"/>
                <a:gd name="connsiteY194" fmla="*/ 2134870 h 6946900"/>
                <a:gd name="connsiteX195" fmla="*/ 975360 w 4343400"/>
                <a:gd name="connsiteY195" fmla="*/ 2089150 h 6946900"/>
                <a:gd name="connsiteX196" fmla="*/ 1036320 w 4343400"/>
                <a:gd name="connsiteY196" fmla="*/ 2073910 h 6946900"/>
                <a:gd name="connsiteX197" fmla="*/ 1059180 w 4343400"/>
                <a:gd name="connsiteY197" fmla="*/ 2012950 h 6946900"/>
                <a:gd name="connsiteX198" fmla="*/ 1143000 w 4343400"/>
                <a:gd name="connsiteY198" fmla="*/ 1982470 h 6946900"/>
                <a:gd name="connsiteX199" fmla="*/ 1173480 w 4343400"/>
                <a:gd name="connsiteY199" fmla="*/ 1891030 h 6946900"/>
                <a:gd name="connsiteX200" fmla="*/ 1089660 w 4343400"/>
                <a:gd name="connsiteY200" fmla="*/ 1883410 h 6946900"/>
                <a:gd name="connsiteX201" fmla="*/ 1104900 w 4343400"/>
                <a:gd name="connsiteY201" fmla="*/ 1799590 h 6946900"/>
                <a:gd name="connsiteX202" fmla="*/ 1219200 w 4343400"/>
                <a:gd name="connsiteY202" fmla="*/ 1700530 h 6946900"/>
                <a:gd name="connsiteX203" fmla="*/ 1303020 w 4343400"/>
                <a:gd name="connsiteY203" fmla="*/ 1700530 h 6946900"/>
                <a:gd name="connsiteX204" fmla="*/ 1280160 w 4343400"/>
                <a:gd name="connsiteY204" fmla="*/ 1570990 h 6946900"/>
                <a:gd name="connsiteX205" fmla="*/ 1318260 w 4343400"/>
                <a:gd name="connsiteY205" fmla="*/ 1510030 h 6946900"/>
                <a:gd name="connsiteX206" fmla="*/ 1341120 w 4343400"/>
                <a:gd name="connsiteY206" fmla="*/ 1395730 h 6946900"/>
                <a:gd name="connsiteX207" fmla="*/ 1295400 w 4343400"/>
                <a:gd name="connsiteY207" fmla="*/ 1266190 h 6946900"/>
                <a:gd name="connsiteX208" fmla="*/ 1325880 w 4343400"/>
                <a:gd name="connsiteY208" fmla="*/ 999490 h 6946900"/>
                <a:gd name="connsiteX209" fmla="*/ 1326468 w 4343400"/>
                <a:gd name="connsiteY209" fmla="*/ 996268 h 6946900"/>
                <a:gd name="connsiteX210" fmla="*/ 1346200 w 4343400"/>
                <a:gd name="connsiteY210" fmla="*/ 1016000 h 6946900"/>
                <a:gd name="connsiteX211" fmla="*/ 1428748 w 4343400"/>
                <a:gd name="connsiteY211" fmla="*/ 971550 h 6946900"/>
                <a:gd name="connsiteX212" fmla="*/ 1441452 w 4343400"/>
                <a:gd name="connsiteY212" fmla="*/ 939800 h 6946900"/>
                <a:gd name="connsiteX213" fmla="*/ 1479548 w 4343400"/>
                <a:gd name="connsiteY213" fmla="*/ 901700 h 6946900"/>
                <a:gd name="connsiteX214" fmla="*/ 1619252 w 4343400"/>
                <a:gd name="connsiteY214" fmla="*/ 711200 h 6946900"/>
                <a:gd name="connsiteX215" fmla="*/ 1670052 w 4343400"/>
                <a:gd name="connsiteY215" fmla="*/ 647700 h 6946900"/>
                <a:gd name="connsiteX216" fmla="*/ 1670052 w 4343400"/>
                <a:gd name="connsiteY216" fmla="*/ 590550 h 6946900"/>
                <a:gd name="connsiteX217" fmla="*/ 1638300 w 4343400"/>
                <a:gd name="connsiteY217" fmla="*/ 546100 h 6946900"/>
                <a:gd name="connsiteX218" fmla="*/ 1657348 w 4343400"/>
                <a:gd name="connsiteY218" fmla="*/ 450850 h 6946900"/>
                <a:gd name="connsiteX219" fmla="*/ 1727200 w 4343400"/>
                <a:gd name="connsiteY219" fmla="*/ 469900 h 6946900"/>
                <a:gd name="connsiteX220" fmla="*/ 1790700 w 4343400"/>
                <a:gd name="connsiteY220" fmla="*/ 425450 h 6946900"/>
                <a:gd name="connsiteX221" fmla="*/ 1943100 w 4343400"/>
                <a:gd name="connsiteY221" fmla="*/ 488950 h 6946900"/>
                <a:gd name="connsiteX222" fmla="*/ 1987548 w 4343400"/>
                <a:gd name="connsiteY222" fmla="*/ 450850 h 6946900"/>
                <a:gd name="connsiteX223" fmla="*/ 2044700 w 4343400"/>
                <a:gd name="connsiteY223" fmla="*/ 457200 h 6946900"/>
                <a:gd name="connsiteX224" fmla="*/ 2051052 w 4343400"/>
                <a:gd name="connsiteY224" fmla="*/ 495300 h 6946900"/>
                <a:gd name="connsiteX225" fmla="*/ 2082800 w 4343400"/>
                <a:gd name="connsiteY225" fmla="*/ 495300 h 6946900"/>
                <a:gd name="connsiteX226" fmla="*/ 2108200 w 4343400"/>
                <a:gd name="connsiteY226" fmla="*/ 533400 h 6946900"/>
                <a:gd name="connsiteX227" fmla="*/ 2139948 w 4343400"/>
                <a:gd name="connsiteY227" fmla="*/ 533400 h 6946900"/>
                <a:gd name="connsiteX228" fmla="*/ 2146300 w 4343400"/>
                <a:gd name="connsiteY228" fmla="*/ 603250 h 6946900"/>
                <a:gd name="connsiteX229" fmla="*/ 2108200 w 4343400"/>
                <a:gd name="connsiteY229" fmla="*/ 673100 h 6946900"/>
                <a:gd name="connsiteX230" fmla="*/ 2114548 w 4343400"/>
                <a:gd name="connsiteY230" fmla="*/ 711200 h 6946900"/>
                <a:gd name="connsiteX231" fmla="*/ 2070100 w 4343400"/>
                <a:gd name="connsiteY231" fmla="*/ 781050 h 6946900"/>
                <a:gd name="connsiteX232" fmla="*/ 2254252 w 4343400"/>
                <a:gd name="connsiteY232" fmla="*/ 863600 h 6946900"/>
                <a:gd name="connsiteX233" fmla="*/ 2298700 w 4343400"/>
                <a:gd name="connsiteY233" fmla="*/ 850900 h 6946900"/>
                <a:gd name="connsiteX234" fmla="*/ 2298700 w 4343400"/>
                <a:gd name="connsiteY234" fmla="*/ 800100 h 6946900"/>
                <a:gd name="connsiteX235" fmla="*/ 2381252 w 4343400"/>
                <a:gd name="connsiteY235" fmla="*/ 698500 h 6946900"/>
                <a:gd name="connsiteX236" fmla="*/ 2444748 w 4343400"/>
                <a:gd name="connsiteY236" fmla="*/ 698500 h 6946900"/>
                <a:gd name="connsiteX237" fmla="*/ 2533652 w 4343400"/>
                <a:gd name="connsiteY237" fmla="*/ 711200 h 6946900"/>
                <a:gd name="connsiteX238" fmla="*/ 2641600 w 4343400"/>
                <a:gd name="connsiteY238" fmla="*/ 692150 h 6946900"/>
                <a:gd name="connsiteX239" fmla="*/ 2705100 w 4343400"/>
                <a:gd name="connsiteY239" fmla="*/ 635000 h 6946900"/>
                <a:gd name="connsiteX240" fmla="*/ 2794000 w 4343400"/>
                <a:gd name="connsiteY240" fmla="*/ 641350 h 6946900"/>
                <a:gd name="connsiteX241" fmla="*/ 2825748 w 4343400"/>
                <a:gd name="connsiteY241" fmla="*/ 615950 h 6946900"/>
                <a:gd name="connsiteX242" fmla="*/ 2895600 w 4343400"/>
                <a:gd name="connsiteY242" fmla="*/ 660400 h 6946900"/>
                <a:gd name="connsiteX243" fmla="*/ 2914652 w 4343400"/>
                <a:gd name="connsiteY243" fmla="*/ 730250 h 6946900"/>
                <a:gd name="connsiteX244" fmla="*/ 2978148 w 4343400"/>
                <a:gd name="connsiteY244" fmla="*/ 679450 h 6946900"/>
                <a:gd name="connsiteX245" fmla="*/ 2959100 w 4343400"/>
                <a:gd name="connsiteY245" fmla="*/ 622300 h 6946900"/>
                <a:gd name="connsiteX246" fmla="*/ 2978148 w 4343400"/>
                <a:gd name="connsiteY246" fmla="*/ 584200 h 6946900"/>
                <a:gd name="connsiteX247" fmla="*/ 2959100 w 4343400"/>
                <a:gd name="connsiteY247" fmla="*/ 488950 h 6946900"/>
                <a:gd name="connsiteX248" fmla="*/ 3028948 w 4343400"/>
                <a:gd name="connsiteY248" fmla="*/ 419100 h 6946900"/>
                <a:gd name="connsiteX249" fmla="*/ 3073400 w 4343400"/>
                <a:gd name="connsiteY249" fmla="*/ 400050 h 6946900"/>
                <a:gd name="connsiteX250" fmla="*/ 3194052 w 4343400"/>
                <a:gd name="connsiteY250" fmla="*/ 336550 h 6946900"/>
                <a:gd name="connsiteX251" fmla="*/ 3206748 w 4343400"/>
                <a:gd name="connsiteY251" fmla="*/ 222250 h 6946900"/>
                <a:gd name="connsiteX252" fmla="*/ 3251200 w 4343400"/>
                <a:gd name="connsiteY252" fmla="*/ 133350 h 6946900"/>
                <a:gd name="connsiteX253" fmla="*/ 3632200 w 4343400"/>
                <a:gd name="connsiteY253" fmla="*/ 0 h 694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</a:cxnLst>
              <a:rect l="l" t="t" r="r" b="b"/>
              <a:pathLst>
                <a:path w="4343400" h="6946900">
                  <a:moveTo>
                    <a:pt x="3632200" y="0"/>
                  </a:moveTo>
                  <a:lnTo>
                    <a:pt x="3663948" y="25400"/>
                  </a:lnTo>
                  <a:lnTo>
                    <a:pt x="3810000" y="38100"/>
                  </a:lnTo>
                  <a:lnTo>
                    <a:pt x="3816348" y="114300"/>
                  </a:lnTo>
                  <a:lnTo>
                    <a:pt x="3841748" y="158750"/>
                  </a:lnTo>
                  <a:lnTo>
                    <a:pt x="3867148" y="393700"/>
                  </a:lnTo>
                  <a:lnTo>
                    <a:pt x="3873500" y="431800"/>
                  </a:lnTo>
                  <a:lnTo>
                    <a:pt x="3886200" y="469900"/>
                  </a:lnTo>
                  <a:lnTo>
                    <a:pt x="3949700" y="469900"/>
                  </a:lnTo>
                  <a:lnTo>
                    <a:pt x="3949700" y="546100"/>
                  </a:lnTo>
                  <a:lnTo>
                    <a:pt x="4076700" y="635000"/>
                  </a:lnTo>
                  <a:lnTo>
                    <a:pt x="4140200" y="622300"/>
                  </a:lnTo>
                  <a:lnTo>
                    <a:pt x="4178300" y="692150"/>
                  </a:lnTo>
                  <a:lnTo>
                    <a:pt x="4152900" y="787400"/>
                  </a:lnTo>
                  <a:lnTo>
                    <a:pt x="4178300" y="850900"/>
                  </a:lnTo>
                  <a:lnTo>
                    <a:pt x="4171948" y="914400"/>
                  </a:lnTo>
                  <a:lnTo>
                    <a:pt x="4108452" y="946150"/>
                  </a:lnTo>
                  <a:lnTo>
                    <a:pt x="4108452" y="984250"/>
                  </a:lnTo>
                  <a:lnTo>
                    <a:pt x="4159252" y="1003300"/>
                  </a:lnTo>
                  <a:lnTo>
                    <a:pt x="4177940" y="1115438"/>
                  </a:lnTo>
                  <a:lnTo>
                    <a:pt x="3931920" y="1189990"/>
                  </a:lnTo>
                  <a:lnTo>
                    <a:pt x="3878580" y="1266190"/>
                  </a:lnTo>
                  <a:lnTo>
                    <a:pt x="3787140" y="1243330"/>
                  </a:lnTo>
                  <a:lnTo>
                    <a:pt x="3665220" y="1289050"/>
                  </a:lnTo>
                  <a:lnTo>
                    <a:pt x="3665220" y="1365250"/>
                  </a:lnTo>
                  <a:lnTo>
                    <a:pt x="3649980" y="1471930"/>
                  </a:lnTo>
                  <a:lnTo>
                    <a:pt x="3497580" y="1502410"/>
                  </a:lnTo>
                  <a:lnTo>
                    <a:pt x="3467100" y="1563370"/>
                  </a:lnTo>
                  <a:lnTo>
                    <a:pt x="3375660" y="1662430"/>
                  </a:lnTo>
                  <a:lnTo>
                    <a:pt x="3352800" y="1723390"/>
                  </a:lnTo>
                  <a:lnTo>
                    <a:pt x="3375660" y="1807210"/>
                  </a:lnTo>
                  <a:lnTo>
                    <a:pt x="3307080" y="1913890"/>
                  </a:lnTo>
                  <a:lnTo>
                    <a:pt x="3291840" y="2272030"/>
                  </a:lnTo>
                  <a:lnTo>
                    <a:pt x="3436620" y="2325370"/>
                  </a:lnTo>
                  <a:lnTo>
                    <a:pt x="3489960" y="2393950"/>
                  </a:lnTo>
                  <a:lnTo>
                    <a:pt x="3558540" y="2401570"/>
                  </a:lnTo>
                  <a:lnTo>
                    <a:pt x="3573780" y="2348230"/>
                  </a:lnTo>
                  <a:lnTo>
                    <a:pt x="3688080" y="2409190"/>
                  </a:lnTo>
                  <a:lnTo>
                    <a:pt x="3810000" y="2332990"/>
                  </a:lnTo>
                  <a:lnTo>
                    <a:pt x="3992880" y="2340610"/>
                  </a:lnTo>
                  <a:lnTo>
                    <a:pt x="4046220" y="2416810"/>
                  </a:lnTo>
                  <a:lnTo>
                    <a:pt x="4061460" y="2630170"/>
                  </a:lnTo>
                  <a:lnTo>
                    <a:pt x="4061460" y="2790190"/>
                  </a:lnTo>
                  <a:lnTo>
                    <a:pt x="4023360" y="2835910"/>
                  </a:lnTo>
                  <a:lnTo>
                    <a:pt x="3901440" y="2896870"/>
                  </a:lnTo>
                  <a:lnTo>
                    <a:pt x="3916680" y="3003550"/>
                  </a:lnTo>
                  <a:lnTo>
                    <a:pt x="3992880" y="3079750"/>
                  </a:lnTo>
                  <a:lnTo>
                    <a:pt x="3992880" y="3110230"/>
                  </a:lnTo>
                  <a:lnTo>
                    <a:pt x="3985260" y="3186430"/>
                  </a:lnTo>
                  <a:lnTo>
                    <a:pt x="4000500" y="3270250"/>
                  </a:lnTo>
                  <a:lnTo>
                    <a:pt x="3863340" y="3300730"/>
                  </a:lnTo>
                  <a:lnTo>
                    <a:pt x="3893820" y="3415030"/>
                  </a:lnTo>
                  <a:lnTo>
                    <a:pt x="4015740" y="3422650"/>
                  </a:lnTo>
                  <a:lnTo>
                    <a:pt x="4053840" y="3521710"/>
                  </a:lnTo>
                  <a:lnTo>
                    <a:pt x="4000500" y="3590290"/>
                  </a:lnTo>
                  <a:lnTo>
                    <a:pt x="4030980" y="3696970"/>
                  </a:lnTo>
                  <a:lnTo>
                    <a:pt x="4015740" y="3818890"/>
                  </a:lnTo>
                  <a:lnTo>
                    <a:pt x="4238624" y="3982338"/>
                  </a:lnTo>
                  <a:lnTo>
                    <a:pt x="4238624" y="4060826"/>
                  </a:lnTo>
                  <a:lnTo>
                    <a:pt x="4295776" y="4108450"/>
                  </a:lnTo>
                  <a:lnTo>
                    <a:pt x="4343400" y="4146550"/>
                  </a:lnTo>
                  <a:lnTo>
                    <a:pt x="4295776" y="4279900"/>
                  </a:lnTo>
                  <a:lnTo>
                    <a:pt x="4181476" y="4279900"/>
                  </a:lnTo>
                  <a:lnTo>
                    <a:pt x="4152900" y="4318000"/>
                  </a:lnTo>
                  <a:lnTo>
                    <a:pt x="4143376" y="4403726"/>
                  </a:lnTo>
                  <a:lnTo>
                    <a:pt x="3933824" y="4403726"/>
                  </a:lnTo>
                  <a:lnTo>
                    <a:pt x="3933824" y="4279900"/>
                  </a:lnTo>
                  <a:lnTo>
                    <a:pt x="3886200" y="4232274"/>
                  </a:lnTo>
                  <a:lnTo>
                    <a:pt x="3829052" y="4251326"/>
                  </a:lnTo>
                  <a:lnTo>
                    <a:pt x="3771900" y="4232274"/>
                  </a:lnTo>
                  <a:lnTo>
                    <a:pt x="3619500" y="4241800"/>
                  </a:lnTo>
                  <a:lnTo>
                    <a:pt x="3590924" y="4270374"/>
                  </a:lnTo>
                  <a:lnTo>
                    <a:pt x="3571876" y="4308474"/>
                  </a:lnTo>
                  <a:lnTo>
                    <a:pt x="3486148" y="4318000"/>
                  </a:lnTo>
                  <a:lnTo>
                    <a:pt x="3429000" y="4270374"/>
                  </a:lnTo>
                  <a:lnTo>
                    <a:pt x="3429000" y="4203700"/>
                  </a:lnTo>
                  <a:lnTo>
                    <a:pt x="3419476" y="4137026"/>
                  </a:lnTo>
                  <a:lnTo>
                    <a:pt x="3362324" y="4089400"/>
                  </a:lnTo>
                  <a:lnTo>
                    <a:pt x="3190876" y="4051300"/>
                  </a:lnTo>
                  <a:lnTo>
                    <a:pt x="2933700" y="4460874"/>
                  </a:lnTo>
                  <a:lnTo>
                    <a:pt x="2867024" y="4365626"/>
                  </a:lnTo>
                  <a:lnTo>
                    <a:pt x="2790824" y="4365626"/>
                  </a:lnTo>
                  <a:lnTo>
                    <a:pt x="2714624" y="4575174"/>
                  </a:lnTo>
                  <a:lnTo>
                    <a:pt x="2686052" y="4613274"/>
                  </a:lnTo>
                  <a:lnTo>
                    <a:pt x="2628900" y="4708526"/>
                  </a:lnTo>
                  <a:lnTo>
                    <a:pt x="2638424" y="4746626"/>
                  </a:lnTo>
                  <a:lnTo>
                    <a:pt x="2771776" y="4851400"/>
                  </a:lnTo>
                  <a:lnTo>
                    <a:pt x="2619376" y="5003800"/>
                  </a:lnTo>
                  <a:lnTo>
                    <a:pt x="2667000" y="5041900"/>
                  </a:lnTo>
                  <a:lnTo>
                    <a:pt x="2667000" y="5156200"/>
                  </a:lnTo>
                  <a:lnTo>
                    <a:pt x="2733676" y="5280026"/>
                  </a:lnTo>
                  <a:lnTo>
                    <a:pt x="2686052" y="5346700"/>
                  </a:lnTo>
                  <a:lnTo>
                    <a:pt x="2686052" y="5422900"/>
                  </a:lnTo>
                  <a:lnTo>
                    <a:pt x="2638424" y="5518150"/>
                  </a:lnTo>
                  <a:lnTo>
                    <a:pt x="2571748" y="5499100"/>
                  </a:lnTo>
                  <a:lnTo>
                    <a:pt x="2524124" y="5575300"/>
                  </a:lnTo>
                  <a:lnTo>
                    <a:pt x="2533652" y="5613400"/>
                  </a:lnTo>
                  <a:lnTo>
                    <a:pt x="2476500" y="5765800"/>
                  </a:lnTo>
                  <a:lnTo>
                    <a:pt x="2562224" y="5822950"/>
                  </a:lnTo>
                  <a:lnTo>
                    <a:pt x="2543176" y="5965826"/>
                  </a:lnTo>
                  <a:lnTo>
                    <a:pt x="2447924" y="5965826"/>
                  </a:lnTo>
                  <a:lnTo>
                    <a:pt x="2438400" y="6032500"/>
                  </a:lnTo>
                  <a:lnTo>
                    <a:pt x="2466976" y="6089650"/>
                  </a:lnTo>
                  <a:lnTo>
                    <a:pt x="2457452" y="6137274"/>
                  </a:lnTo>
                  <a:lnTo>
                    <a:pt x="2524124" y="6194426"/>
                  </a:lnTo>
                  <a:lnTo>
                    <a:pt x="2495548" y="6318250"/>
                  </a:lnTo>
                  <a:lnTo>
                    <a:pt x="2362200" y="6337300"/>
                  </a:lnTo>
                  <a:lnTo>
                    <a:pt x="2352676" y="6403974"/>
                  </a:lnTo>
                  <a:lnTo>
                    <a:pt x="2276476" y="6375400"/>
                  </a:lnTo>
                  <a:lnTo>
                    <a:pt x="2181224" y="6423026"/>
                  </a:lnTo>
                  <a:lnTo>
                    <a:pt x="2143124" y="6527800"/>
                  </a:lnTo>
                  <a:lnTo>
                    <a:pt x="2047876" y="6556374"/>
                  </a:lnTo>
                  <a:lnTo>
                    <a:pt x="2000252" y="6613526"/>
                  </a:lnTo>
                  <a:lnTo>
                    <a:pt x="1876424" y="6642100"/>
                  </a:lnTo>
                  <a:lnTo>
                    <a:pt x="1847852" y="6689726"/>
                  </a:lnTo>
                  <a:lnTo>
                    <a:pt x="1733548" y="6708774"/>
                  </a:lnTo>
                  <a:lnTo>
                    <a:pt x="1714500" y="6775450"/>
                  </a:lnTo>
                  <a:lnTo>
                    <a:pt x="1704976" y="6861174"/>
                  </a:lnTo>
                  <a:lnTo>
                    <a:pt x="1562100" y="6861174"/>
                  </a:lnTo>
                  <a:lnTo>
                    <a:pt x="1390652" y="6918326"/>
                  </a:lnTo>
                  <a:lnTo>
                    <a:pt x="1333500" y="6870700"/>
                  </a:lnTo>
                  <a:lnTo>
                    <a:pt x="1238252" y="6861174"/>
                  </a:lnTo>
                  <a:lnTo>
                    <a:pt x="1200148" y="6804026"/>
                  </a:lnTo>
                  <a:lnTo>
                    <a:pt x="1038224" y="6823074"/>
                  </a:lnTo>
                  <a:lnTo>
                    <a:pt x="1000124" y="6889750"/>
                  </a:lnTo>
                  <a:lnTo>
                    <a:pt x="914400" y="6889750"/>
                  </a:lnTo>
                  <a:lnTo>
                    <a:pt x="771524" y="6946900"/>
                  </a:lnTo>
                  <a:lnTo>
                    <a:pt x="685800" y="6784974"/>
                  </a:lnTo>
                  <a:lnTo>
                    <a:pt x="714376" y="6651626"/>
                  </a:lnTo>
                  <a:lnTo>
                    <a:pt x="704852" y="6527800"/>
                  </a:lnTo>
                  <a:lnTo>
                    <a:pt x="819148" y="6470650"/>
                  </a:lnTo>
                  <a:lnTo>
                    <a:pt x="828676" y="6308726"/>
                  </a:lnTo>
                  <a:lnTo>
                    <a:pt x="781052" y="6213474"/>
                  </a:lnTo>
                  <a:lnTo>
                    <a:pt x="962024" y="6194426"/>
                  </a:lnTo>
                  <a:lnTo>
                    <a:pt x="866776" y="6070600"/>
                  </a:lnTo>
                  <a:lnTo>
                    <a:pt x="838200" y="6032500"/>
                  </a:lnTo>
                  <a:lnTo>
                    <a:pt x="876300" y="5946774"/>
                  </a:lnTo>
                  <a:lnTo>
                    <a:pt x="914400" y="5937250"/>
                  </a:lnTo>
                  <a:lnTo>
                    <a:pt x="923924" y="5794374"/>
                  </a:lnTo>
                  <a:lnTo>
                    <a:pt x="876300" y="5699126"/>
                  </a:lnTo>
                  <a:lnTo>
                    <a:pt x="752476" y="5622926"/>
                  </a:lnTo>
                  <a:lnTo>
                    <a:pt x="742948" y="5499100"/>
                  </a:lnTo>
                  <a:lnTo>
                    <a:pt x="638176" y="5499100"/>
                  </a:lnTo>
                  <a:lnTo>
                    <a:pt x="581024" y="5403850"/>
                  </a:lnTo>
                  <a:lnTo>
                    <a:pt x="590548" y="5327650"/>
                  </a:lnTo>
                  <a:lnTo>
                    <a:pt x="666748" y="5260974"/>
                  </a:lnTo>
                  <a:lnTo>
                    <a:pt x="619124" y="5156200"/>
                  </a:lnTo>
                  <a:lnTo>
                    <a:pt x="523876" y="5137150"/>
                  </a:lnTo>
                  <a:lnTo>
                    <a:pt x="495300" y="5003800"/>
                  </a:lnTo>
                  <a:lnTo>
                    <a:pt x="457200" y="4927600"/>
                  </a:lnTo>
                  <a:lnTo>
                    <a:pt x="447676" y="4870450"/>
                  </a:lnTo>
                  <a:lnTo>
                    <a:pt x="409576" y="4832350"/>
                  </a:lnTo>
                  <a:lnTo>
                    <a:pt x="352424" y="4851400"/>
                  </a:lnTo>
                  <a:lnTo>
                    <a:pt x="314324" y="4775200"/>
                  </a:lnTo>
                  <a:lnTo>
                    <a:pt x="219076" y="4775200"/>
                  </a:lnTo>
                  <a:lnTo>
                    <a:pt x="209548" y="4689474"/>
                  </a:lnTo>
                  <a:lnTo>
                    <a:pt x="76200" y="4689474"/>
                  </a:lnTo>
                  <a:lnTo>
                    <a:pt x="0" y="4632326"/>
                  </a:lnTo>
                  <a:lnTo>
                    <a:pt x="38100" y="4518026"/>
                  </a:lnTo>
                  <a:lnTo>
                    <a:pt x="114300" y="4518026"/>
                  </a:lnTo>
                  <a:lnTo>
                    <a:pt x="152400" y="4489450"/>
                  </a:lnTo>
                  <a:lnTo>
                    <a:pt x="142876" y="4375150"/>
                  </a:lnTo>
                  <a:lnTo>
                    <a:pt x="209548" y="4308474"/>
                  </a:lnTo>
                  <a:lnTo>
                    <a:pt x="323852" y="4298950"/>
                  </a:lnTo>
                  <a:lnTo>
                    <a:pt x="419100" y="4337050"/>
                  </a:lnTo>
                  <a:lnTo>
                    <a:pt x="476252" y="4327526"/>
                  </a:lnTo>
                  <a:lnTo>
                    <a:pt x="485776" y="4232274"/>
                  </a:lnTo>
                  <a:lnTo>
                    <a:pt x="542924" y="4165600"/>
                  </a:lnTo>
                  <a:lnTo>
                    <a:pt x="590548" y="4165600"/>
                  </a:lnTo>
                  <a:lnTo>
                    <a:pt x="676276" y="3965574"/>
                  </a:lnTo>
                  <a:lnTo>
                    <a:pt x="819148" y="3889374"/>
                  </a:lnTo>
                  <a:lnTo>
                    <a:pt x="819148" y="3803650"/>
                  </a:lnTo>
                  <a:lnTo>
                    <a:pt x="885824" y="3660774"/>
                  </a:lnTo>
                  <a:lnTo>
                    <a:pt x="790576" y="3632200"/>
                  </a:lnTo>
                  <a:lnTo>
                    <a:pt x="704852" y="3517900"/>
                  </a:lnTo>
                  <a:lnTo>
                    <a:pt x="714376" y="3460750"/>
                  </a:lnTo>
                  <a:lnTo>
                    <a:pt x="695324" y="3394074"/>
                  </a:lnTo>
                  <a:lnTo>
                    <a:pt x="742948" y="3327400"/>
                  </a:lnTo>
                  <a:lnTo>
                    <a:pt x="819148" y="3336926"/>
                  </a:lnTo>
                  <a:lnTo>
                    <a:pt x="819148" y="3213100"/>
                  </a:lnTo>
                  <a:lnTo>
                    <a:pt x="762000" y="3194050"/>
                  </a:lnTo>
                  <a:lnTo>
                    <a:pt x="771524" y="3108326"/>
                  </a:lnTo>
                  <a:lnTo>
                    <a:pt x="990600" y="2813050"/>
                  </a:lnTo>
                  <a:lnTo>
                    <a:pt x="1000124" y="2679700"/>
                  </a:lnTo>
                  <a:lnTo>
                    <a:pt x="914400" y="2603500"/>
                  </a:lnTo>
                  <a:lnTo>
                    <a:pt x="904876" y="2546350"/>
                  </a:lnTo>
                  <a:lnTo>
                    <a:pt x="809624" y="2517774"/>
                  </a:lnTo>
                  <a:lnTo>
                    <a:pt x="794512" y="2448024"/>
                  </a:lnTo>
                  <a:lnTo>
                    <a:pt x="807720" y="2447290"/>
                  </a:lnTo>
                  <a:lnTo>
                    <a:pt x="853440" y="2416810"/>
                  </a:lnTo>
                  <a:lnTo>
                    <a:pt x="861060" y="2355850"/>
                  </a:lnTo>
                  <a:lnTo>
                    <a:pt x="914400" y="2340610"/>
                  </a:lnTo>
                  <a:lnTo>
                    <a:pt x="929640" y="2279650"/>
                  </a:lnTo>
                  <a:lnTo>
                    <a:pt x="1021080" y="2195830"/>
                  </a:lnTo>
                  <a:lnTo>
                    <a:pt x="975360" y="2134870"/>
                  </a:lnTo>
                  <a:lnTo>
                    <a:pt x="975360" y="2089150"/>
                  </a:lnTo>
                  <a:lnTo>
                    <a:pt x="1036320" y="2073910"/>
                  </a:lnTo>
                  <a:lnTo>
                    <a:pt x="1059180" y="2012950"/>
                  </a:lnTo>
                  <a:lnTo>
                    <a:pt x="1143000" y="1982470"/>
                  </a:lnTo>
                  <a:lnTo>
                    <a:pt x="1173480" y="1891030"/>
                  </a:lnTo>
                  <a:lnTo>
                    <a:pt x="1089660" y="1883410"/>
                  </a:lnTo>
                  <a:lnTo>
                    <a:pt x="1104900" y="1799590"/>
                  </a:lnTo>
                  <a:lnTo>
                    <a:pt x="1219200" y="1700530"/>
                  </a:lnTo>
                  <a:lnTo>
                    <a:pt x="1303020" y="1700530"/>
                  </a:lnTo>
                  <a:lnTo>
                    <a:pt x="1280160" y="1570990"/>
                  </a:lnTo>
                  <a:lnTo>
                    <a:pt x="1318260" y="1510030"/>
                  </a:lnTo>
                  <a:lnTo>
                    <a:pt x="1341120" y="1395730"/>
                  </a:lnTo>
                  <a:lnTo>
                    <a:pt x="1295400" y="1266190"/>
                  </a:lnTo>
                  <a:lnTo>
                    <a:pt x="1325880" y="999490"/>
                  </a:lnTo>
                  <a:lnTo>
                    <a:pt x="1326468" y="996268"/>
                  </a:lnTo>
                  <a:lnTo>
                    <a:pt x="1346200" y="1016000"/>
                  </a:lnTo>
                  <a:lnTo>
                    <a:pt x="1428748" y="971550"/>
                  </a:lnTo>
                  <a:lnTo>
                    <a:pt x="1441452" y="939800"/>
                  </a:lnTo>
                  <a:lnTo>
                    <a:pt x="1479548" y="901700"/>
                  </a:lnTo>
                  <a:lnTo>
                    <a:pt x="1619252" y="711200"/>
                  </a:lnTo>
                  <a:lnTo>
                    <a:pt x="1670052" y="647700"/>
                  </a:lnTo>
                  <a:lnTo>
                    <a:pt x="1670052" y="590550"/>
                  </a:lnTo>
                  <a:lnTo>
                    <a:pt x="1638300" y="546100"/>
                  </a:lnTo>
                  <a:lnTo>
                    <a:pt x="1657348" y="450850"/>
                  </a:lnTo>
                  <a:lnTo>
                    <a:pt x="1727200" y="469900"/>
                  </a:lnTo>
                  <a:lnTo>
                    <a:pt x="1790700" y="425450"/>
                  </a:lnTo>
                  <a:lnTo>
                    <a:pt x="1943100" y="488950"/>
                  </a:lnTo>
                  <a:lnTo>
                    <a:pt x="1987548" y="450850"/>
                  </a:lnTo>
                  <a:lnTo>
                    <a:pt x="2044700" y="457200"/>
                  </a:lnTo>
                  <a:lnTo>
                    <a:pt x="2051052" y="495300"/>
                  </a:lnTo>
                  <a:lnTo>
                    <a:pt x="2082800" y="495300"/>
                  </a:lnTo>
                  <a:lnTo>
                    <a:pt x="2108200" y="533400"/>
                  </a:lnTo>
                  <a:lnTo>
                    <a:pt x="2139948" y="533400"/>
                  </a:lnTo>
                  <a:lnTo>
                    <a:pt x="2146300" y="603250"/>
                  </a:lnTo>
                  <a:lnTo>
                    <a:pt x="2108200" y="673100"/>
                  </a:lnTo>
                  <a:lnTo>
                    <a:pt x="2114548" y="711200"/>
                  </a:lnTo>
                  <a:lnTo>
                    <a:pt x="2070100" y="781050"/>
                  </a:lnTo>
                  <a:lnTo>
                    <a:pt x="2254252" y="863600"/>
                  </a:lnTo>
                  <a:lnTo>
                    <a:pt x="2298700" y="850900"/>
                  </a:lnTo>
                  <a:lnTo>
                    <a:pt x="2298700" y="800100"/>
                  </a:lnTo>
                  <a:lnTo>
                    <a:pt x="2381252" y="698500"/>
                  </a:lnTo>
                  <a:lnTo>
                    <a:pt x="2444748" y="698500"/>
                  </a:lnTo>
                  <a:lnTo>
                    <a:pt x="2533652" y="711200"/>
                  </a:lnTo>
                  <a:lnTo>
                    <a:pt x="2641600" y="692150"/>
                  </a:lnTo>
                  <a:lnTo>
                    <a:pt x="2705100" y="635000"/>
                  </a:lnTo>
                  <a:lnTo>
                    <a:pt x="2794000" y="641350"/>
                  </a:lnTo>
                  <a:lnTo>
                    <a:pt x="2825748" y="615950"/>
                  </a:lnTo>
                  <a:lnTo>
                    <a:pt x="2895600" y="660400"/>
                  </a:lnTo>
                  <a:lnTo>
                    <a:pt x="2914652" y="730250"/>
                  </a:lnTo>
                  <a:lnTo>
                    <a:pt x="2978148" y="679450"/>
                  </a:lnTo>
                  <a:lnTo>
                    <a:pt x="2959100" y="622300"/>
                  </a:lnTo>
                  <a:lnTo>
                    <a:pt x="2978148" y="584200"/>
                  </a:lnTo>
                  <a:lnTo>
                    <a:pt x="2959100" y="488950"/>
                  </a:lnTo>
                  <a:lnTo>
                    <a:pt x="3028948" y="419100"/>
                  </a:lnTo>
                  <a:lnTo>
                    <a:pt x="3073400" y="400050"/>
                  </a:lnTo>
                  <a:lnTo>
                    <a:pt x="3194052" y="336550"/>
                  </a:lnTo>
                  <a:lnTo>
                    <a:pt x="3206748" y="222250"/>
                  </a:lnTo>
                  <a:lnTo>
                    <a:pt x="3251200" y="133350"/>
                  </a:lnTo>
                  <a:lnTo>
                    <a:pt x="3632200" y="0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sz="8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052" name="グループ化 2051">
              <a:extLst>
                <a:ext uri="{FF2B5EF4-FFF2-40B4-BE49-F238E27FC236}">
                  <a16:creationId xmlns:a16="http://schemas.microsoft.com/office/drawing/2014/main" id="{D3C7D1D8-2777-DBF9-40D9-63178EEFB4D4}"/>
                </a:ext>
              </a:extLst>
            </p:cNvPr>
            <p:cNvGrpSpPr/>
            <p:nvPr/>
          </p:nvGrpSpPr>
          <p:grpSpPr>
            <a:xfrm>
              <a:off x="7749351" y="2062504"/>
              <a:ext cx="283082" cy="127632"/>
              <a:chOff x="4257677" y="1192563"/>
              <a:chExt cx="331462" cy="149445"/>
            </a:xfrm>
          </p:grpSpPr>
          <p:sp>
            <p:nvSpPr>
              <p:cNvPr id="2053" name="楕円 2052">
                <a:extLst>
                  <a:ext uri="{FF2B5EF4-FFF2-40B4-BE49-F238E27FC236}">
                    <a16:creationId xmlns:a16="http://schemas.microsoft.com/office/drawing/2014/main" id="{C9C447B9-1E2E-1E53-D868-74950D04E935}"/>
                  </a:ext>
                </a:extLst>
              </p:cNvPr>
              <p:cNvSpPr/>
              <p:nvPr/>
            </p:nvSpPr>
            <p:spPr>
              <a:xfrm>
                <a:off x="4257677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54" name="楕円 2053">
                <a:extLst>
                  <a:ext uri="{FF2B5EF4-FFF2-40B4-BE49-F238E27FC236}">
                    <a16:creationId xmlns:a16="http://schemas.microsoft.com/office/drawing/2014/main" id="{F11EE204-9F91-9513-F6BC-F9D9D96E2D2D}"/>
                  </a:ext>
                </a:extLst>
              </p:cNvPr>
              <p:cNvSpPr/>
              <p:nvPr/>
            </p:nvSpPr>
            <p:spPr>
              <a:xfrm>
                <a:off x="4439694" y="1192563"/>
                <a:ext cx="149445" cy="149445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bevel/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sz="8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055" name="楕円 2054">
                <a:extLst>
                  <a:ext uri="{FF2B5EF4-FFF2-40B4-BE49-F238E27FC236}">
                    <a16:creationId xmlns:a16="http://schemas.microsoft.com/office/drawing/2014/main" id="{F90936EA-58BD-4054-07BE-4373B48E0F38}"/>
                  </a:ext>
                </a:extLst>
              </p:cNvPr>
              <p:cNvSpPr/>
              <p:nvPr/>
            </p:nvSpPr>
            <p:spPr>
              <a:xfrm>
                <a:off x="4305702" y="1237759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6" name="楕円 2055">
                <a:extLst>
                  <a:ext uri="{FF2B5EF4-FFF2-40B4-BE49-F238E27FC236}">
                    <a16:creationId xmlns:a16="http://schemas.microsoft.com/office/drawing/2014/main" id="{7AA2DD1D-1B20-E971-B253-3BA522EC64A8}"/>
                  </a:ext>
                </a:extLst>
              </p:cNvPr>
              <p:cNvSpPr/>
              <p:nvPr/>
            </p:nvSpPr>
            <p:spPr>
              <a:xfrm>
                <a:off x="4487719" y="1237759"/>
                <a:ext cx="57479" cy="57479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11829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164740</TotalTime>
  <Words>137</Words>
  <Application>Microsoft Office PowerPoint</Application>
  <PresentationFormat>A4 210 x 297 mm</PresentationFormat>
  <Paragraphs>98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pptxn51_長野県のおとなり、隣接する県</dc:title>
  <dc:subject>pptxn51_長野県のおとなり、隣接する県</dc:subject>
  <dc:creator>でじけろお</dc:creator>
  <cp:revision>1</cp:revision>
  <dcterms:created xsi:type="dcterms:W3CDTF">2018-05-20T00:31:01Z</dcterms:created>
  <dcterms:modified xsi:type="dcterms:W3CDTF">2025-01-22T01:45:17Z</dcterms:modified>
  <cp:version>1</cp:version>
</cp:coreProperties>
</file>